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2" r:id="rId6"/>
    <p:sldId id="440" r:id="rId7"/>
    <p:sldId id="439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8566" autoAdjust="0"/>
  </p:normalViewPr>
  <p:slideViewPr>
    <p:cSldViewPr>
      <p:cViewPr varScale="1">
        <p:scale>
          <a:sx n="112" d="100"/>
          <a:sy n="112" d="100"/>
        </p:scale>
        <p:origin x="18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wellwind/2017/02/12/angular2-impure-pipe" TargetMode="External"/><Relationship Id="rId2" Type="http://schemas.openxmlformats.org/officeDocument/2006/relationships/hyperlink" Target="https://poychang.github.io/disable-browser-cache-on-angular-si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ullstacktraining.com/caching-http-requests-with-angular/" TargetMode="External"/><Relationship Id="rId4" Type="http://schemas.openxmlformats.org/officeDocument/2006/relationships/hyperlink" Target="https://www.youtube.com/watch?v=FKmzFyOogp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te.kimx.info/2015/10/mvc-view-precompil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hyperlink" Target="https://blog.fundebug.com/2019/04/11/understand-preload-and-prefe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4361749.com/post/red-dns-prefetch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aogj/p/76497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echev/ngx-quicklink#read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/>
              <a:t>Angular 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/>
              <a:t>Preload</a:t>
            </a:r>
            <a:r>
              <a:rPr lang="zh-TW" altLang="en-US" sz="1400" dirty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1.Client </a:t>
            </a:r>
            <a:r>
              <a:rPr lang="en-US" dirty="0"/>
              <a:t>Side Cache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metadata  </a:t>
            </a:r>
            <a:r>
              <a:rPr lang="en-US" dirty="0" smtClean="0"/>
              <a:t>or </a:t>
            </a:r>
            <a:r>
              <a:rPr lang="en-US" dirty="0" smtClean="0"/>
              <a:t> </a:t>
            </a:r>
            <a:r>
              <a:rPr lang="en-US" dirty="0" err="1"/>
              <a:t>hastag</a:t>
            </a:r>
            <a:endParaRPr 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cache </a:t>
            </a:r>
            <a:r>
              <a:rPr lang="en-US" altLang="zh-TW" dirty="0"/>
              <a:t>busting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ng</a:t>
            </a:r>
            <a:r>
              <a:rPr lang="en-US" altLang="zh-TW" dirty="0"/>
              <a:t> build -prod --output-hashing </a:t>
            </a:r>
            <a:r>
              <a:rPr lang="en-US" altLang="zh-TW" dirty="0" smtClean="0"/>
              <a:t>all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https://poychang.github.io/disable-browser-cache-on-angular-site/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2.Pipe 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false</a:t>
            </a:r>
            <a:br>
              <a:rPr lang="en-US" dirty="0"/>
            </a:br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https://dotblogs.com.tw/wellwind/2017/02/12/angular2-impure-pipe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Cache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https://www.youtube.com/watch?v=FKmzFyOogpM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https://blog.fullstacktraining.com/caching-http-requests-with-angular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4.Service Worker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r>
              <a:rPr lang="en-US" dirty="0">
                <a:hlinkClick r:id="rId2"/>
              </a:rPr>
              <a:t>https://note.kimx.info/2015/10/mvc-view-precompiler.html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xmlns="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119438"/>
            <a:ext cx="4495800" cy="3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b="0" dirty="0"/>
              <a:t>Angular5</a:t>
            </a:r>
            <a:r>
              <a:rPr lang="zh-TW" altLang="en-US" b="0" dirty="0"/>
              <a:t>大大的簡化了</a:t>
            </a:r>
            <a:r>
              <a:rPr lang="en-US" altLang="zh-TW" b="0" dirty="0"/>
              <a:t>AOT</a:t>
            </a:r>
            <a:r>
              <a:rPr lang="zh-TW" altLang="en-US" b="0" dirty="0" smtClean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build --</a:t>
            </a:r>
            <a:r>
              <a:rPr lang="en-US" dirty="0" err="1"/>
              <a:t>aot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serve --</a:t>
            </a:r>
            <a:r>
              <a:rPr lang="en-US" dirty="0" err="1"/>
              <a:t>aot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69389"/>
              </p:ext>
            </p:extLst>
          </p:nvPr>
        </p:nvGraphicFramePr>
        <p:xfrm>
          <a:off x="1143000" y="990600"/>
          <a:ext cx="77724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1199065692"/>
                    </a:ext>
                  </a:extLst>
                </a:gridCol>
              </a:tblGrid>
              <a:tr h="59064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338010"/>
                  </a:ext>
                </a:extLst>
              </a:tr>
              <a:tr h="451475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2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49626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</a:t>
            </a:r>
            <a:r>
              <a:rPr lang="zh-TW" altLang="en-US" dirty="0"/>
              <a:t>加載資源一般是當前頁面需要的</a:t>
            </a:r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/>
              <a:t>一般是其它頁面有可能用到的資源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https://cythilya.github.io/2018/07/31/preload-vs-prefetch/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https://blog.fundebug.com/2019/04/11/understand-preload-and-prefetch/</a:t>
            </a:r>
            <a:endParaRPr lang="en-US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https://84361749.com/post/red-dns-prefetch.html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NoPreloading</a:t>
            </a:r>
            <a:r>
              <a:rPr lang="en-US" dirty="0"/>
              <a:t> (Default)</a:t>
            </a:r>
            <a:endParaRPr lang="en-US" altLang="zh-TW" dirty="0"/>
          </a:p>
          <a:p>
            <a:pPr marL="0" indent="0">
              <a:buNone/>
            </a:pPr>
            <a:r>
              <a:rPr lang="en-US" dirty="0" err="1"/>
              <a:t>PreloadAllModules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altLang="zh-TW" dirty="0"/>
              <a:t>P.S. To load a feature module, we need to use </a:t>
            </a:r>
            <a:r>
              <a:rPr lang="en-US" altLang="zh-TW" dirty="0" err="1"/>
              <a:t>loadChildren</a:t>
            </a:r>
            <a:r>
              <a:rPr lang="en-US" altLang="zh-TW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https://www.cnblogs.com/haogj/p/7649707.html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1.Load </a:t>
            </a:r>
            <a:r>
              <a:rPr lang="en-US" dirty="0" err="1"/>
              <a:t>Loging</a:t>
            </a:r>
            <a:r>
              <a:rPr lang="en-US" dirty="0"/>
              <a:t> Module </a:t>
            </a:r>
          </a:p>
          <a:p>
            <a:pPr marL="0" indent="0">
              <a:buNone/>
            </a:pPr>
            <a:r>
              <a:rPr lang="en-US" dirty="0"/>
              <a:t>2.Wait a 3 sec  </a:t>
            </a:r>
            <a:r>
              <a:rPr lang="en-US" dirty="0" err="1"/>
              <a:t>PreLoad</a:t>
            </a:r>
            <a:r>
              <a:rPr lang="en-US" dirty="0"/>
              <a:t> other Module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zh-TW" altLang="en-US" dirty="0"/>
              <a:t>就算你沒停在這頁面切頁都會幫你</a:t>
            </a:r>
            <a:r>
              <a:rPr lang="en-US" altLang="zh-TW" dirty="0"/>
              <a:t>load)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/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need cache?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</a:t>
            </a:r>
            <a:r>
              <a:rPr lang="zh-TW" altLang="en-US" dirty="0" smtClean="0"/>
              <a:t>常</a:t>
            </a:r>
            <a:r>
              <a:rPr lang="zh-TW" altLang="en-US" dirty="0" smtClean="0"/>
              <a:t>變動的查</a:t>
            </a:r>
            <a:r>
              <a:rPr lang="zh-TW" altLang="en-US" dirty="0" smtClean="0"/>
              <a:t>詢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49541</TotalTime>
  <Words>547</Words>
  <Application>Microsoft Office PowerPoint</Application>
  <PresentationFormat>如螢幕大小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SimSun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preference (AOT、Preload、lazy loading、caching)  </vt:lpstr>
      <vt:lpstr>Razor PreComplier</vt:lpstr>
      <vt:lpstr>AOT / 預先編譯</vt:lpstr>
      <vt:lpstr>JIT VS AOT</vt:lpstr>
      <vt:lpstr>Lazy loading Module </vt:lpstr>
      <vt:lpstr>Preload vs Prefetch </vt:lpstr>
      <vt:lpstr>Preloading Module</vt:lpstr>
      <vt:lpstr>Prefetch Module</vt:lpstr>
      <vt:lpstr>Why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1311</cp:revision>
  <dcterms:created xsi:type="dcterms:W3CDTF">2013-05-10T07:51:40Z</dcterms:created>
  <dcterms:modified xsi:type="dcterms:W3CDTF">2019-07-29T15:27:05Z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