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94E3-965D-422F-A86B-CC617DE25B2A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690A-2CA4-4F1F-8D4C-E9340B3E6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94E3-965D-422F-A86B-CC617DE25B2A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690A-2CA4-4F1F-8D4C-E9340B3E6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94E3-965D-422F-A86B-CC617DE25B2A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690A-2CA4-4F1F-8D4C-E9340B3E6E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94E3-965D-422F-A86B-CC617DE25B2A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690A-2CA4-4F1F-8D4C-E9340B3E6E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94E3-965D-422F-A86B-CC617DE25B2A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690A-2CA4-4F1F-8D4C-E9340B3E6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94E3-965D-422F-A86B-CC617DE25B2A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690A-2CA4-4F1F-8D4C-E9340B3E6E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94E3-965D-422F-A86B-CC617DE25B2A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690A-2CA4-4F1F-8D4C-E9340B3E6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94E3-965D-422F-A86B-CC617DE25B2A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690A-2CA4-4F1F-8D4C-E9340B3E6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94E3-965D-422F-A86B-CC617DE25B2A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690A-2CA4-4F1F-8D4C-E9340B3E6E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94E3-965D-422F-A86B-CC617DE25B2A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690A-2CA4-4F1F-8D4C-E9340B3E6E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94E3-965D-422F-A86B-CC617DE25B2A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690A-2CA4-4F1F-8D4C-E9340B3E6E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6E094E3-965D-422F-A86B-CC617DE25B2A}" type="datetimeFigureOut">
              <a:rPr lang="zh-TW" altLang="en-US" smtClean="0"/>
              <a:t>2019/1/6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039690A-2CA4-4F1F-8D4C-E9340B3E6E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海盜桶</a:t>
            </a:r>
            <a:endParaRPr lang="zh-TW" alt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106502027 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郭宗穎</a:t>
            </a:r>
            <a:endParaRPr lang="en-US" altLang="zh-TW" sz="2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106502560 </a:t>
            </a:r>
            <a:r>
              <a:rPr lang="zh-TW" altLang="en-US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周煥騰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91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海盜桶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56" y="2674938"/>
            <a:ext cx="345122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1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初始化所有變數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DrawBucket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畫出海盜桶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處理兩個玩家的回合訊息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Stab: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處理插劍後的結果 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PutKnife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MARCO: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存已插劍的洞口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Lose: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改變海盜桶模樣、印出輸家名字並重新開始遊戲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68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Clrscr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清除螢幕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RandomRange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每一場遊戲都要改變會彈出海盜的洞口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WriteConsoleOutputAttribute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處理海盜桶的顏色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WriteConsoleOutputCharacter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處理海盜桶的不同模樣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SetConsoleCursorPosition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處理游標位置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ReadChar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讀入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0~9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，代表洞口位置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引用函式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15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郭宗穎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整合程式、修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構思專題題目與遊戲玩法、撰寫程式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3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252728"/>
          </a:xfrm>
        </p:spPr>
        <p:txBody>
          <a:bodyPr>
            <a:noAutofit/>
          </a:bodyPr>
          <a:lstStyle/>
          <a:p>
            <a:r>
              <a:rPr lang="en-US" altLang="zh-TW" sz="8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!!</a:t>
            </a:r>
            <a:endParaRPr lang="zh-TW" altLang="en-US" sz="8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66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62</TotalTime>
  <Words>207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海盜桶</vt:lpstr>
      <vt:lpstr>海盜桶</vt:lpstr>
      <vt:lpstr>程式架構</vt:lpstr>
      <vt:lpstr>引用函式</vt:lpstr>
      <vt:lpstr>分工表</vt:lpstr>
      <vt:lpstr>Thank you !!</vt:lpstr>
    </vt:vector>
  </TitlesOfParts>
  <Company>Ubicom,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markk</dc:creator>
  <cp:lastModifiedBy>markk</cp:lastModifiedBy>
  <cp:revision>21</cp:revision>
  <dcterms:created xsi:type="dcterms:W3CDTF">2019-01-06T14:26:32Z</dcterms:created>
  <dcterms:modified xsi:type="dcterms:W3CDTF">2019-01-06T15:28:46Z</dcterms:modified>
</cp:coreProperties>
</file>