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08" r:id="rId2"/>
    <p:sldId id="321" r:id="rId3"/>
    <p:sldId id="324" r:id="rId4"/>
    <p:sldId id="325" r:id="rId5"/>
    <p:sldId id="334" r:id="rId6"/>
    <p:sldId id="327" r:id="rId7"/>
    <p:sldId id="328" r:id="rId8"/>
    <p:sldId id="329" r:id="rId9"/>
    <p:sldId id="332" r:id="rId10"/>
    <p:sldId id="319" r:id="rId11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E1E1E"/>
    <a:srgbClr val="00324E"/>
    <a:srgbClr val="F48FB1"/>
    <a:srgbClr val="79CAEF"/>
    <a:srgbClr val="7F99A7"/>
    <a:srgbClr val="F5C3D4"/>
    <a:srgbClr val="77D1FA"/>
    <a:srgbClr val="E81C60"/>
    <a:srgbClr val="EC4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31" d="100"/>
          <a:sy n="31" d="100"/>
        </p:scale>
        <p:origin x="7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575A4AB9-029E-4015-A0BF-99250EC3C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1520212" y="940685"/>
            <a:ext cx="5760000" cy="576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34B632-7D7E-420F-9903-45A0E8B6B334}"/>
              </a:ext>
            </a:extLst>
          </p:cNvPr>
          <p:cNvSpPr/>
          <p:nvPr userDrawn="1"/>
        </p:nvSpPr>
        <p:spPr>
          <a:xfrm>
            <a:off x="0" y="0"/>
            <a:ext cx="28800425" cy="5295900"/>
          </a:xfrm>
          <a:prstGeom prst="rect">
            <a:avLst/>
          </a:prstGeom>
          <a:solidFill>
            <a:srgbClr val="006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8ECBCAB3-F71E-409F-996D-6C601445E756}"/>
              </a:ext>
            </a:extLst>
          </p:cNvPr>
          <p:cNvSpPr/>
          <p:nvPr userDrawn="1"/>
        </p:nvSpPr>
        <p:spPr>
          <a:xfrm>
            <a:off x="1800212" y="1800438"/>
            <a:ext cx="25200000" cy="14400000"/>
          </a:xfrm>
          <a:custGeom>
            <a:avLst/>
            <a:gdLst>
              <a:gd name="connsiteX0" fmla="*/ 490644 w 25200000"/>
              <a:gd name="connsiteY0" fmla="*/ 0 h 14400000"/>
              <a:gd name="connsiteX1" fmla="*/ 24709356 w 25200000"/>
              <a:gd name="connsiteY1" fmla="*/ 0 h 14400000"/>
              <a:gd name="connsiteX2" fmla="*/ 25200000 w 25200000"/>
              <a:gd name="connsiteY2" fmla="*/ 490643 h 14400000"/>
              <a:gd name="connsiteX3" fmla="*/ 25200000 w 25200000"/>
              <a:gd name="connsiteY3" fmla="*/ 14400000 h 14400000"/>
              <a:gd name="connsiteX4" fmla="*/ 0 w 25200000"/>
              <a:gd name="connsiteY4" fmla="*/ 14400000 h 14400000"/>
              <a:gd name="connsiteX5" fmla="*/ 0 w 25200000"/>
              <a:gd name="connsiteY5" fmla="*/ 490643 h 14400000"/>
              <a:gd name="connsiteX6" fmla="*/ 490644 w 25200000"/>
              <a:gd name="connsiteY6" fmla="*/ 0 h 14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00" h="14400000">
                <a:moveTo>
                  <a:pt x="490644" y="0"/>
                </a:moveTo>
                <a:lnTo>
                  <a:pt x="24709356" y="0"/>
                </a:lnTo>
                <a:cubicBezTo>
                  <a:pt x="24980332" y="0"/>
                  <a:pt x="25200000" y="219668"/>
                  <a:pt x="25200000" y="490643"/>
                </a:cubicBezTo>
                <a:lnTo>
                  <a:pt x="25200000" y="14400000"/>
                </a:lnTo>
                <a:lnTo>
                  <a:pt x="0" y="14400000"/>
                </a:lnTo>
                <a:lnTo>
                  <a:pt x="0" y="490643"/>
                </a:lnTo>
                <a:cubicBezTo>
                  <a:pt x="0" y="219668"/>
                  <a:pt x="219669" y="0"/>
                  <a:pt x="4906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47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A6BCEB1-81BC-4EBD-BDEB-E391FBA5DD99}"/>
              </a:ext>
            </a:extLst>
          </p:cNvPr>
          <p:cNvSpPr/>
          <p:nvPr userDrawn="1"/>
        </p:nvSpPr>
        <p:spPr>
          <a:xfrm>
            <a:off x="0" y="-1"/>
            <a:ext cx="28800425" cy="2454993"/>
          </a:xfrm>
          <a:prstGeom prst="rect">
            <a:avLst/>
          </a:prstGeom>
          <a:solidFill>
            <a:srgbClr val="006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448F59-A435-4558-BDE3-FE5CB4F72080}"/>
              </a:ext>
            </a:extLst>
          </p:cNvPr>
          <p:cNvSpPr/>
          <p:nvPr userDrawn="1"/>
        </p:nvSpPr>
        <p:spPr>
          <a:xfrm>
            <a:off x="6494462" y="321084"/>
            <a:ext cx="15811500" cy="1812823"/>
          </a:xfrm>
          <a:prstGeom prst="roundRect">
            <a:avLst/>
          </a:prstGeom>
          <a:solidFill>
            <a:srgbClr val="005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目錄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2386FF73-0F21-45E5-BA70-17501050D0BE}"/>
              </a:ext>
            </a:extLst>
          </p:cNvPr>
          <p:cNvSpPr/>
          <p:nvPr userDrawn="1"/>
        </p:nvSpPr>
        <p:spPr>
          <a:xfrm>
            <a:off x="1800212" y="3429000"/>
            <a:ext cx="25200000" cy="12771438"/>
          </a:xfrm>
          <a:custGeom>
            <a:avLst/>
            <a:gdLst>
              <a:gd name="connsiteX0" fmla="*/ 490644 w 25200000"/>
              <a:gd name="connsiteY0" fmla="*/ 0 h 14400000"/>
              <a:gd name="connsiteX1" fmla="*/ 24709356 w 25200000"/>
              <a:gd name="connsiteY1" fmla="*/ 0 h 14400000"/>
              <a:gd name="connsiteX2" fmla="*/ 25200000 w 25200000"/>
              <a:gd name="connsiteY2" fmla="*/ 490643 h 14400000"/>
              <a:gd name="connsiteX3" fmla="*/ 25200000 w 25200000"/>
              <a:gd name="connsiteY3" fmla="*/ 14400000 h 14400000"/>
              <a:gd name="connsiteX4" fmla="*/ 0 w 25200000"/>
              <a:gd name="connsiteY4" fmla="*/ 14400000 h 14400000"/>
              <a:gd name="connsiteX5" fmla="*/ 0 w 25200000"/>
              <a:gd name="connsiteY5" fmla="*/ 490643 h 14400000"/>
              <a:gd name="connsiteX6" fmla="*/ 490644 w 25200000"/>
              <a:gd name="connsiteY6" fmla="*/ 0 h 14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00" h="14400000">
                <a:moveTo>
                  <a:pt x="490644" y="0"/>
                </a:moveTo>
                <a:lnTo>
                  <a:pt x="24709356" y="0"/>
                </a:lnTo>
                <a:cubicBezTo>
                  <a:pt x="24980332" y="0"/>
                  <a:pt x="25200000" y="219668"/>
                  <a:pt x="25200000" y="490643"/>
                </a:cubicBezTo>
                <a:lnTo>
                  <a:pt x="25200000" y="14400000"/>
                </a:lnTo>
                <a:lnTo>
                  <a:pt x="0" y="14400000"/>
                </a:lnTo>
                <a:lnTo>
                  <a:pt x="0" y="490643"/>
                </a:lnTo>
                <a:cubicBezTo>
                  <a:pt x="0" y="219668"/>
                  <a:pt x="219669" y="0"/>
                  <a:pt x="4906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06043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AC02DD-8604-4D5A-B867-153506B2FCBA}"/>
              </a:ext>
            </a:extLst>
          </p:cNvPr>
          <p:cNvSpPr/>
          <p:nvPr userDrawn="1"/>
        </p:nvSpPr>
        <p:spPr>
          <a:xfrm>
            <a:off x="0" y="-1"/>
            <a:ext cx="28800425" cy="2880000"/>
          </a:xfrm>
          <a:prstGeom prst="rect">
            <a:avLst/>
          </a:prstGeom>
          <a:solidFill>
            <a:srgbClr val="006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C81F48A-BC40-4518-801B-B87B994A6A7F}"/>
              </a:ext>
            </a:extLst>
          </p:cNvPr>
          <p:cNvSpPr/>
          <p:nvPr userDrawn="1"/>
        </p:nvSpPr>
        <p:spPr>
          <a:xfrm>
            <a:off x="1079854" y="2160001"/>
            <a:ext cx="26640717" cy="14040437"/>
          </a:xfrm>
          <a:prstGeom prst="roundRect">
            <a:avLst>
              <a:gd name="adj" fmla="val 138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8826018-2E66-4713-9CA9-CF8A047DDC79}"/>
              </a:ext>
            </a:extLst>
          </p:cNvPr>
          <p:cNvSpPr/>
          <p:nvPr userDrawn="1"/>
        </p:nvSpPr>
        <p:spPr>
          <a:xfrm>
            <a:off x="360000" y="360000"/>
            <a:ext cx="9000000" cy="1440000"/>
          </a:xfrm>
          <a:prstGeom prst="roundRect">
            <a:avLst>
              <a:gd name="adj" fmla="val 14608"/>
            </a:avLst>
          </a:prstGeom>
          <a:solidFill>
            <a:srgbClr val="005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9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框架 19">
            <a:extLst>
              <a:ext uri="{FF2B5EF4-FFF2-40B4-BE49-F238E27FC236}">
                <a16:creationId xmlns:a16="http://schemas.microsoft.com/office/drawing/2014/main" id="{F9E83330-7EA6-4F69-9645-6C881610CFAB}"/>
              </a:ext>
            </a:extLst>
          </p:cNvPr>
          <p:cNvSpPr/>
          <p:nvPr/>
        </p:nvSpPr>
        <p:spPr>
          <a:xfrm>
            <a:off x="-57599788" y="-63899781"/>
            <a:ext cx="144000000" cy="144000000"/>
          </a:xfrm>
          <a:prstGeom prst="frame">
            <a:avLst>
              <a:gd name="adj1" fmla="val 65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1C4A0D-CADC-4018-9404-36C1433FA143}"/>
              </a:ext>
            </a:extLst>
          </p:cNvPr>
          <p:cNvSpPr txBox="1"/>
          <p:nvPr/>
        </p:nvSpPr>
        <p:spPr>
          <a:xfrm>
            <a:off x="0" y="7803126"/>
            <a:ext cx="2880042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MIPS</a:t>
            </a:r>
            <a:r>
              <a:rPr lang="en-US" altLang="zh-TW" sz="12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5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作業說明</a:t>
            </a:r>
            <a:endParaRPr lang="en-US" altLang="zh-TW" sz="15000" dirty="0" smtClean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en-US" altLang="zh-TW" sz="80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CE3001-B	</a:t>
            </a:r>
            <a:r>
              <a:rPr lang="en-US" altLang="zh-TW" sz="8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8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計算機</a:t>
            </a:r>
            <a:r>
              <a:rPr lang="zh-TW" altLang="en-US" sz="80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EF0978-0F58-4C7D-A2C3-641AF612E1C4}"/>
              </a:ext>
            </a:extLst>
          </p:cNvPr>
          <p:cNvSpPr/>
          <p:nvPr/>
        </p:nvSpPr>
        <p:spPr>
          <a:xfrm>
            <a:off x="7200900" y="13106372"/>
            <a:ext cx="1439862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500" dirty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助教</a:t>
            </a:r>
            <a:r>
              <a:rPr lang="zh-TW" altLang="en-US" sz="5500" dirty="0" smtClean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：林冠佑、賴品菁、許哲芸</a:t>
            </a:r>
            <a:endParaRPr lang="en-US" altLang="zh-TW" sz="5500" dirty="0">
              <a:solidFill>
                <a:srgbClr val="7F99A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sz="5500" dirty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日期：</a:t>
            </a:r>
            <a:r>
              <a:rPr lang="en-US" altLang="zh-TW" sz="5500" dirty="0" smtClean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2019 </a:t>
            </a:r>
            <a:r>
              <a:rPr lang="en-US" altLang="zh-TW" sz="5500" dirty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 </a:t>
            </a:r>
            <a:r>
              <a:rPr lang="en-US" altLang="zh-TW" sz="5500" dirty="0" smtClean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04 </a:t>
            </a:r>
            <a:r>
              <a:rPr lang="en-US" altLang="zh-TW" sz="5500" dirty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 </a:t>
            </a:r>
            <a:r>
              <a:rPr lang="en-US" altLang="zh-TW" sz="5500" dirty="0" smtClean="0">
                <a:solidFill>
                  <a:srgbClr val="7F99A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04</a:t>
            </a:r>
            <a:endParaRPr lang="zh-TW" altLang="en-US" sz="5500" dirty="0">
              <a:solidFill>
                <a:srgbClr val="7F99A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513" y="934279"/>
            <a:ext cx="5764696" cy="57646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77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框架 19">
            <a:extLst>
              <a:ext uri="{FF2B5EF4-FFF2-40B4-BE49-F238E27FC236}">
                <a16:creationId xmlns:a16="http://schemas.microsoft.com/office/drawing/2014/main" id="{F9E83330-7EA6-4F69-9645-6C881610CFAB}"/>
              </a:ext>
            </a:extLst>
          </p:cNvPr>
          <p:cNvSpPr/>
          <p:nvPr/>
        </p:nvSpPr>
        <p:spPr>
          <a:xfrm>
            <a:off x="-57599788" y="-63899781"/>
            <a:ext cx="144000000" cy="144000000"/>
          </a:xfrm>
          <a:prstGeom prst="frame">
            <a:avLst>
              <a:gd name="adj1" fmla="val 65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1C4A0D-CADC-4018-9404-36C1433FA143}"/>
              </a:ext>
            </a:extLst>
          </p:cNvPr>
          <p:cNvSpPr txBox="1"/>
          <p:nvPr/>
        </p:nvSpPr>
        <p:spPr>
          <a:xfrm>
            <a:off x="8267446" y="8100219"/>
            <a:ext cx="122655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沒了</a:t>
            </a:r>
            <a:r>
              <a:rPr lang="zh-TW" altLang="en-US" sz="12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00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ㄏㄏ</a:t>
            </a:r>
            <a:endParaRPr lang="en-US" altLang="zh-TW" sz="200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513" y="934279"/>
            <a:ext cx="5764696" cy="57646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825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46706" y="2160438"/>
            <a:ext cx="24960000" cy="14040000"/>
            <a:chOff x="1946706" y="2160438"/>
            <a:chExt cx="24960000" cy="140400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6706" y="2160438"/>
              <a:ext cx="24960000" cy="14040000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4013200" y="4292599"/>
              <a:ext cx="7391400" cy="154940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sz="10000" dirty="0" smtClean="0"/>
            </a:p>
          </p:txBody>
        </p:sp>
      </p:grpSp>
      <p:sp>
        <p:nvSpPr>
          <p:cNvPr id="6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79454" y="379455"/>
            <a:ext cx="8939643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err="1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QtSpim</a:t>
            </a:r>
            <a:r>
              <a:rPr lang="en-US" altLang="zh-TW" sz="12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去哪下載？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46706" y="2160207"/>
            <a:ext cx="24960000" cy="14040000"/>
            <a:chOff x="1946706" y="2160207"/>
            <a:chExt cx="24960000" cy="14040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6706" y="2160207"/>
              <a:ext cx="24960000" cy="14040000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12915899" y="7248525"/>
              <a:ext cx="3009901" cy="523875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sz="10000" dirty="0" smtClean="0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06" y="2160322"/>
            <a:ext cx="24960000" cy="14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06" y="2160438"/>
            <a:ext cx="25920000" cy="1404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89" y="4950438"/>
            <a:ext cx="10735633" cy="8460000"/>
          </a:xfrm>
          <a:prstGeom prst="rect">
            <a:avLst/>
          </a:prstGeom>
        </p:spPr>
      </p:pic>
      <p:sp>
        <p:nvSpPr>
          <p:cNvPr id="8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79455" y="379455"/>
            <a:ext cx="8959098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err="1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QtSpim</a:t>
            </a:r>
            <a:r>
              <a:rPr lang="en-US" altLang="zh-TW" sz="12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怎麼用</a:t>
            </a:r>
            <a:r>
              <a:rPr lang="zh-TW" altLang="en-US" sz="60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1748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76215" y="376215"/>
            <a:ext cx="8977964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err="1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QtSpim</a:t>
            </a:r>
            <a:r>
              <a:rPr lang="en-US" altLang="zh-TW" sz="12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怎麼用？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06" y="2160207"/>
            <a:ext cx="25920000" cy="140400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766001" y="3171825"/>
            <a:ext cx="1657350" cy="4762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06" y="2160438"/>
            <a:ext cx="25920000" cy="1404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461201" y="2097105"/>
            <a:ext cx="1828800" cy="1183125"/>
            <a:chOff x="2461201" y="2097105"/>
            <a:chExt cx="1828800" cy="1183125"/>
          </a:xfrm>
        </p:grpSpPr>
        <p:sp>
          <p:nvSpPr>
            <p:cNvPr id="9" name="圓角矩形 8"/>
            <p:cNvSpPr/>
            <p:nvPr/>
          </p:nvSpPr>
          <p:spPr>
            <a:xfrm>
              <a:off x="3375601" y="2685143"/>
              <a:ext cx="914400" cy="595087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sz="10000" dirty="0" smtClean="0"/>
            </a:p>
          </p:txBody>
        </p:sp>
        <p:sp>
          <p:nvSpPr>
            <p:cNvPr id="15" name="矩形: 圓角 16">
              <a:extLst>
                <a:ext uri="{FF2B5EF4-FFF2-40B4-BE49-F238E27FC236}">
                  <a16:creationId xmlns:a16="http://schemas.microsoft.com/office/drawing/2014/main" id="{19F536D0-EABD-43EA-8CD6-3788C089A277}"/>
                </a:ext>
              </a:extLst>
            </p:cNvPr>
            <p:cNvSpPr/>
            <p:nvPr/>
          </p:nvSpPr>
          <p:spPr>
            <a:xfrm>
              <a:off x="2461201" y="2097105"/>
              <a:ext cx="914400" cy="594000"/>
            </a:xfrm>
            <a:prstGeom prst="roundRect">
              <a:avLst>
                <a:gd name="adj" fmla="val 1460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b="1" dirty="0" smtClean="0">
                  <a:solidFill>
                    <a:srgbClr val="ED7D3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1</a:t>
              </a:r>
              <a:endParaRPr lang="zh-TW" altLang="en-US" sz="2400" b="1" dirty="0">
                <a:solidFill>
                  <a:srgbClr val="ED7D3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10752" y="2091142"/>
            <a:ext cx="1863149" cy="1189088"/>
            <a:chOff x="610752" y="2091142"/>
            <a:chExt cx="1863149" cy="1189088"/>
          </a:xfrm>
        </p:grpSpPr>
        <p:sp>
          <p:nvSpPr>
            <p:cNvPr id="11" name="圓角矩形 10"/>
            <p:cNvSpPr/>
            <p:nvPr/>
          </p:nvSpPr>
          <p:spPr>
            <a:xfrm>
              <a:off x="1527751" y="2685143"/>
              <a:ext cx="946150" cy="595087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sz="10000" dirty="0" smtClean="0"/>
            </a:p>
          </p:txBody>
        </p:sp>
        <p:sp>
          <p:nvSpPr>
            <p:cNvPr id="16" name="矩形: 圓角 16">
              <a:extLst>
                <a:ext uri="{FF2B5EF4-FFF2-40B4-BE49-F238E27FC236}">
                  <a16:creationId xmlns:a16="http://schemas.microsoft.com/office/drawing/2014/main" id="{19F536D0-EABD-43EA-8CD6-3788C089A277}"/>
                </a:ext>
              </a:extLst>
            </p:cNvPr>
            <p:cNvSpPr/>
            <p:nvPr/>
          </p:nvSpPr>
          <p:spPr>
            <a:xfrm>
              <a:off x="610752" y="2091142"/>
              <a:ext cx="914400" cy="594000"/>
            </a:xfrm>
            <a:prstGeom prst="roundRect">
              <a:avLst>
                <a:gd name="adj" fmla="val 1460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b="1" dirty="0" smtClean="0">
                  <a:solidFill>
                    <a:srgbClr val="ED7D3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2</a:t>
              </a:r>
              <a:endParaRPr lang="zh-TW" altLang="en-US" sz="2400" b="1" dirty="0">
                <a:solidFill>
                  <a:srgbClr val="ED7D3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7680002" y="6255657"/>
            <a:ext cx="12641028" cy="5660571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6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程式碼</a:t>
            </a:r>
            <a:endParaRPr lang="zh-TW" altLang="en-US" sz="96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3439101" y="2090911"/>
            <a:ext cx="2635250" cy="1189318"/>
            <a:chOff x="3439101" y="2090911"/>
            <a:chExt cx="2635250" cy="1189318"/>
          </a:xfrm>
        </p:grpSpPr>
        <p:sp>
          <p:nvSpPr>
            <p:cNvPr id="13" name="圓角矩形 12"/>
            <p:cNvSpPr/>
            <p:nvPr/>
          </p:nvSpPr>
          <p:spPr>
            <a:xfrm>
              <a:off x="4353501" y="2685142"/>
              <a:ext cx="1720850" cy="595087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sz="10000" dirty="0" smtClean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19F536D0-EABD-43EA-8CD6-3788C089A277}"/>
                </a:ext>
              </a:extLst>
            </p:cNvPr>
            <p:cNvSpPr/>
            <p:nvPr/>
          </p:nvSpPr>
          <p:spPr>
            <a:xfrm>
              <a:off x="3439101" y="2090911"/>
              <a:ext cx="914400" cy="594000"/>
            </a:xfrm>
            <a:prstGeom prst="roundRect">
              <a:avLst>
                <a:gd name="adj" fmla="val 1460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b="1" dirty="0" smtClean="0">
                  <a:solidFill>
                    <a:srgbClr val="ED7D3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3</a:t>
              </a:r>
              <a:endParaRPr lang="zh-TW" altLang="en-US" sz="2400" b="1" dirty="0">
                <a:solidFill>
                  <a:srgbClr val="ED7D3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889" y="4950207"/>
            <a:ext cx="10735633" cy="8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60000" y="360000"/>
            <a:ext cx="9005672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Exercise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：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判斷質數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946706" y="2160438"/>
            <a:ext cx="24960000" cy="14040000"/>
            <a:chOff x="1946706" y="2160438"/>
            <a:chExt cx="24960000" cy="1404000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6706" y="2160438"/>
              <a:ext cx="24960000" cy="14040000"/>
            </a:xfrm>
            <a:prstGeom prst="rect">
              <a:avLst/>
            </a:prstGeom>
          </p:spPr>
        </p:pic>
        <p:sp>
          <p:nvSpPr>
            <p:cNvPr id="5" name="矩形: 圓角 16">
              <a:extLst>
                <a:ext uri="{FF2B5EF4-FFF2-40B4-BE49-F238E27FC236}">
                  <a16:creationId xmlns:a16="http://schemas.microsoft.com/office/drawing/2014/main" id="{19F536D0-EABD-43EA-8CD6-3788C089A277}"/>
                </a:ext>
              </a:extLst>
            </p:cNvPr>
            <p:cNvSpPr/>
            <p:nvPr/>
          </p:nvSpPr>
          <p:spPr>
            <a:xfrm>
              <a:off x="8696326" y="11025370"/>
              <a:ext cx="104774" cy="360438"/>
            </a:xfrm>
            <a:prstGeom prst="roundRect">
              <a:avLst>
                <a:gd name="adj" fmla="val 1460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rgbClr val="FF0000"/>
                  </a:solidFill>
                  <a:latin typeface="Noto Sans CJK TC Light" panose="020B0300000000000000" pitchFamily="34" charset="-120"/>
                  <a:ea typeface="Noto Sans CJK TC Light" panose="020B0300000000000000"/>
                </a:rPr>
                <a:t> </a:t>
              </a:r>
              <a:endParaRPr lang="zh-TW" altLang="en-US" sz="1600" dirty="0">
                <a:solidFill>
                  <a:srgbClr val="FF0000"/>
                </a:solidFill>
                <a:latin typeface="Noto Sans CJK TC Light" panose="020B0300000000000000" pitchFamily="34" charset="-120"/>
                <a:ea typeface="Noto Sans CJK TC Light" panose="020B0300000000000000"/>
              </a:endParaRPr>
            </a:p>
          </p:txBody>
        </p:sp>
        <p:sp>
          <p:nvSpPr>
            <p:cNvPr id="4" name="矩形: 圓角 16">
              <a:extLst>
                <a:ext uri="{FF2B5EF4-FFF2-40B4-BE49-F238E27FC236}">
                  <a16:creationId xmlns:a16="http://schemas.microsoft.com/office/drawing/2014/main" id="{19F536D0-EABD-43EA-8CD6-3788C089A277}"/>
                </a:ext>
              </a:extLst>
            </p:cNvPr>
            <p:cNvSpPr/>
            <p:nvPr/>
          </p:nvSpPr>
          <p:spPr>
            <a:xfrm>
              <a:off x="8355776" y="10763250"/>
              <a:ext cx="769173" cy="884678"/>
            </a:xfrm>
            <a:prstGeom prst="roundRect">
              <a:avLst>
                <a:gd name="adj" fmla="val 1460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Noto Sans CJK TC Light" panose="020B0300000000000000" pitchFamily="34" charset="-120"/>
                  <a:ea typeface="Noto Sans CJK TC Light" panose="020B0300000000000000"/>
                </a:rPr>
                <a:t>9</a:t>
              </a:r>
              <a:endParaRPr lang="zh-TW" altLang="en-US" sz="1600" dirty="0">
                <a:solidFill>
                  <a:srgbClr val="FF0000"/>
                </a:solidFill>
                <a:latin typeface="Noto Sans CJK TC Light" panose="020B0300000000000000" pitchFamily="34" charset="-120"/>
                <a:ea typeface="Noto Sans CJK TC Light" panose="020B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3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60000" y="360000"/>
            <a:ext cx="9005672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smtClean="0">
                <a:latin typeface="Noto Sans CJK TC Light" panose="020B0300000000000000" pitchFamily="34" charset="-120"/>
                <a:ea typeface="Noto Sans CJK TC Light" panose="020B0300000000000000"/>
              </a:rPr>
              <a:t>Exercise</a:t>
            </a:r>
            <a:r>
              <a:rPr lang="zh-TW" altLang="en-US" sz="6000" smtClean="0">
                <a:latin typeface="Noto Sans CJK TC Light" panose="020B0300000000000000" pitchFamily="34" charset="-120"/>
                <a:ea typeface="Noto Sans CJK TC Light" panose="020B0300000000000000"/>
              </a:rPr>
              <a:t>：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判斷質數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706" y="2160438"/>
            <a:ext cx="25915781" cy="14040000"/>
          </a:xfrm>
          <a:prstGeom prst="rect">
            <a:avLst/>
          </a:prstGeom>
        </p:spPr>
      </p:pic>
      <p:pic>
        <p:nvPicPr>
          <p:cNvPr id="10" name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300" y="3518416"/>
            <a:ext cx="11880000" cy="9361797"/>
          </a:xfrm>
          <a:prstGeom prst="rect">
            <a:avLst/>
          </a:prstGeom>
        </p:spPr>
      </p:pic>
      <p:pic>
        <p:nvPicPr>
          <p:cNvPr id="11" name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1270" y="4589540"/>
            <a:ext cx="11880000" cy="9361795"/>
          </a:xfrm>
          <a:prstGeom prst="rect">
            <a:avLst/>
          </a:prstGeom>
        </p:spPr>
      </p:pic>
      <p:pic>
        <p:nvPicPr>
          <p:cNvPr id="12" name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1270" y="5676598"/>
            <a:ext cx="11880000" cy="9361796"/>
          </a:xfrm>
          <a:prstGeom prst="rect">
            <a:avLst/>
          </a:prstGeom>
        </p:spPr>
      </p:pic>
      <p:pic>
        <p:nvPicPr>
          <p:cNvPr id="13" name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1270" y="6839549"/>
            <a:ext cx="11880000" cy="93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06" y="2160438"/>
            <a:ext cx="25920000" cy="14040000"/>
          </a:xfrm>
          <a:prstGeom prst="rect">
            <a:avLst/>
          </a:prstGeom>
        </p:spPr>
      </p:pic>
      <p:sp>
        <p:nvSpPr>
          <p:cNvPr id="3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60000" y="360000"/>
            <a:ext cx="9005672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FAQ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: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找不到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Console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？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705" y="2160438"/>
            <a:ext cx="25920000" cy="14032062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6391274" y="2466975"/>
            <a:ext cx="857251" cy="3619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889" y="4950438"/>
            <a:ext cx="10735633" cy="8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60000" y="360000"/>
            <a:ext cx="9005672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FAQ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: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Input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沒反應？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05" y="2160438"/>
            <a:ext cx="24960000" cy="1404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05" y="2160438"/>
            <a:ext cx="24960000" cy="14040000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12264571" y="6778170"/>
            <a:ext cx="3744686" cy="88537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364343" y="8897258"/>
            <a:ext cx="1596571" cy="4934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  <p:sp>
        <p:nvSpPr>
          <p:cNvPr id="12" name="圓角矩形 11"/>
          <p:cNvSpPr/>
          <p:nvPr/>
        </p:nvSpPr>
        <p:spPr>
          <a:xfrm>
            <a:off x="24022050" y="15697200"/>
            <a:ext cx="330200" cy="48418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</p:spTree>
    <p:extLst>
      <p:ext uri="{BB962C8B-B14F-4D97-AF65-F5344CB8AC3E}">
        <p14:creationId xmlns:p14="http://schemas.microsoft.com/office/powerpoint/2010/main" val="240510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16">
            <a:extLst>
              <a:ext uri="{FF2B5EF4-FFF2-40B4-BE49-F238E27FC236}">
                <a16:creationId xmlns:a16="http://schemas.microsoft.com/office/drawing/2014/main" id="{19F536D0-EABD-43EA-8CD6-3788C089A277}"/>
              </a:ext>
            </a:extLst>
          </p:cNvPr>
          <p:cNvSpPr/>
          <p:nvPr/>
        </p:nvSpPr>
        <p:spPr>
          <a:xfrm>
            <a:off x="360000" y="360000"/>
            <a:ext cx="9005672" cy="1440000"/>
          </a:xfrm>
          <a:prstGeom prst="roundRect">
            <a:avLst>
              <a:gd name="adj" fmla="val 146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FAQ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en-US" altLang="zh-TW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:</a:t>
            </a:r>
            <a:r>
              <a:rPr lang="zh-TW" altLang="en-US" sz="12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 </a:t>
            </a:r>
            <a:r>
              <a:rPr lang="zh-TW" altLang="en-US" sz="6000" dirty="0" smtClean="0">
                <a:latin typeface="Noto Sans CJK TC Light" panose="020B0300000000000000" pitchFamily="34" charset="-120"/>
                <a:ea typeface="Noto Sans CJK TC Light" panose="020B0300000000000000"/>
              </a:rPr>
              <a:t>還是不會怎麼辦？</a:t>
            </a:r>
            <a:endParaRPr lang="zh-TW" altLang="en-US" sz="6000" dirty="0">
              <a:latin typeface="Noto Sans CJK TC Light" panose="020B0300000000000000" pitchFamily="34" charset="-120"/>
              <a:ea typeface="Noto Sans CJK TC Light" panose="020B030000000000000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05" y="2160438"/>
            <a:ext cx="24960000" cy="1404000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5065486" y="6415314"/>
            <a:ext cx="20958628" cy="47897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0000" dirty="0" smtClean="0"/>
          </a:p>
        </p:txBody>
      </p:sp>
    </p:spTree>
    <p:extLst>
      <p:ext uri="{BB962C8B-B14F-4D97-AF65-F5344CB8AC3E}">
        <p14:creationId xmlns:p14="http://schemas.microsoft.com/office/powerpoint/2010/main" val="37894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Noto Sans CJK TC Regular"/>
        <a:ea typeface="Noto Sans CJK TC Regular"/>
        <a:cs typeface=""/>
      </a:majorFont>
      <a:minorFont>
        <a:latin typeface="Noto Sans CJK TC Regular"/>
        <a:ea typeface="Noto Sans CJK TC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sz="10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0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423</TotalTime>
  <Words>67</Words>
  <Application>Microsoft Office PowerPoint</Application>
  <PresentationFormat>自訂</PresentationFormat>
  <Paragraphs>19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Noto Sans CJK TC Light</vt:lpstr>
      <vt:lpstr>Noto Sans CJK TC Regular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林冠佑</dc:creator>
  <cp:lastModifiedBy>冠佑 林</cp:lastModifiedBy>
  <cp:revision>32</cp:revision>
  <dcterms:created xsi:type="dcterms:W3CDTF">2019-01-29T16:13:57Z</dcterms:created>
  <dcterms:modified xsi:type="dcterms:W3CDTF">2019-04-09T08:23:22Z</dcterms:modified>
</cp:coreProperties>
</file>