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82B2F8-D0D7-48F3-83D2-353E1D7C6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E05880-8868-42D7-9E2A-AC98D2B41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A9516E-85C7-4577-A4ED-CA17875A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A9AE-E548-4005-8CB0-22AB6255D3CE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C5B885-4A09-41EF-8601-9C19CA59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3B80A5-3616-4700-9056-18ECC293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32BC-094E-4454-91F6-B9006A6DD6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60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792136-86D6-48A6-A893-CED3A2C3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1586FB0-9B74-4A01-A502-4F0C7F924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9C53AF-EF1C-491C-A46F-7D23907C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A9AE-E548-4005-8CB0-22AB6255D3CE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99D25C-BA17-4438-B3A5-3D848C0DD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211548-FF68-48C0-A742-201339B9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32BC-094E-4454-91F6-B9006A6DD6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1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A190F04-02FF-4CEF-B1A7-7963699E8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706D3B-0456-47E7-8145-4E4F372EE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B8FA2C-46C9-423A-A7CF-1483B815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A9AE-E548-4005-8CB0-22AB6255D3CE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251D6F-B134-4BAD-8DBC-A90D4F07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F8D622-58AA-487D-95AC-8E6B48FF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32BC-094E-4454-91F6-B9006A6DD6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0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B90686-80C6-4B65-8FA1-9EA50FED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74582C-1169-47EA-8CDC-83100D146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2CF473-3849-4240-B2FF-E1290111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A9AE-E548-4005-8CB0-22AB6255D3CE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AA15DA-5DCC-4332-BD8C-6E5BA298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145963-84A9-4992-AA73-8F4046D7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32BC-094E-4454-91F6-B9006A6DD6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96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B84E73-498F-4FF8-987B-8394C3C0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3D7042-29D5-423D-95F8-BBE612FA0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A3A667-AA1E-4931-981D-0D878369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A9AE-E548-4005-8CB0-22AB6255D3CE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BAF434-8C66-41D3-9A3D-E1EBFC18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61C249-FD86-4F02-AAA0-EA0A35A6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32BC-094E-4454-91F6-B9006A6DD6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2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999623-B45F-4A77-90BF-CBE25A60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9F5F14-1378-4F5D-9AE8-AA69B4D0C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33B5F6-3235-4483-9D62-A81F43DBE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A760BD-543E-4F05-B8A4-51B036DB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A9AE-E548-4005-8CB0-22AB6255D3CE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1635C2-848E-4629-AFA9-D70782FA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372E49-299E-4CDC-8495-D217CD27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32BC-094E-4454-91F6-B9006A6DD6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32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08CB0E-571A-41F4-8D59-E9FBA1501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1C0764-3977-4863-8A4C-C6A4B4BB5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C1A02F-E34A-4C5D-9CC6-6D76B350F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5D9D2C1-F605-4B9D-BF3E-297F2C902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C5EAA3-E44D-4F1D-9073-F20AC237A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73FA379-78B5-4F8E-B5B0-C2B4FA52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A9AE-E548-4005-8CB0-22AB6255D3CE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D31E021-BDC4-4D26-8D5A-54C134CE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C7CDAD0-6182-4D36-94C4-D93EBAAE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32BC-094E-4454-91F6-B9006A6DD6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1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C3B8E-646E-4906-A403-8FB53988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45F9768-041C-44A5-9FA6-401481B4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A9AE-E548-4005-8CB0-22AB6255D3CE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4FDBB3D-45CA-44D7-96E0-605200B6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0FDB3AF-6D58-49DB-95D6-27856008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32BC-094E-4454-91F6-B9006A6DD6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94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2969696-2CBC-47E5-92E9-91F48BB1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A9AE-E548-4005-8CB0-22AB6255D3CE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2AD728F-49E8-4762-A0DC-8160AD38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B655C6-4B0F-4971-ABC2-D5F754E6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32BC-094E-4454-91F6-B9006A6DD6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60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4FA134-EA01-42E8-A8F3-C0CD8802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C9C987-4300-46A1-B557-16A1E2E7D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7E4850B-F4F7-47A9-BE5D-9E604FBFA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C30E35-8D98-4C0F-9BFF-3ACC2D8F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A9AE-E548-4005-8CB0-22AB6255D3CE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0FE9D1-4185-4A0F-9EA5-1C659977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8D0839-F7F3-4AEA-83EE-FAB9FBBA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32BC-094E-4454-91F6-B9006A6DD6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74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923B5E-B20B-4E99-B0F9-F3F3F8AF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34B3B2B-8AE7-4757-9DFD-48719BE96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0D3EC3-A9ED-4022-9BE3-44AF82F48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5135C4-A35D-4D96-86E5-6CB18ADF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A9AE-E548-4005-8CB0-22AB6255D3CE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410523-8BCB-4180-9FFB-78115935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226C15-2AB1-4812-AAE1-E89E09F3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32BC-094E-4454-91F6-B9006A6DD6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38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B8D4696-991A-4260-8FD1-4A7320F5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077542-F5B2-42A7-AC80-6D9867118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51AC78-5CE1-4F11-ADDC-737081FA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A9AE-E548-4005-8CB0-22AB6255D3CE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212BA7-18EA-4762-9FC1-F8C335113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8CBA52-8D18-4BC4-9C1D-8DCFE328F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732BC-094E-4454-91F6-B9006A6DD6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48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126F9D-E17D-4259-B7D6-087B068C9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電腦視覺原理及應用簡介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444765-B34C-49B0-BCB4-BBC7D40FE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Lab8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Face Detection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373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BBCB4D-7DF6-4E2E-81D7-1AE09738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9CC84E-4069-40E8-9648-A10A47893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Cascade_Classifier_object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cv2.CascadeClassifier()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Declares a Cascade Classifier object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retval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cv2.CascadeClassifier.load(filename)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Loads a classifier from a file.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Human: data/lbpcascade_frontalface_improved.xml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Cat: data/lbpcascade_frontalcatface.xml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cv2.CascadeClassifier.detectMultiScale(image)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Detects objects of different sizes in the input image.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detected objects are returned as a list of rectangles.</a:t>
            </a:r>
          </a:p>
        </p:txBody>
      </p:sp>
    </p:spTree>
    <p:extLst>
      <p:ext uri="{BB962C8B-B14F-4D97-AF65-F5344CB8AC3E}">
        <p14:creationId xmlns:p14="http://schemas.microsoft.com/office/powerpoint/2010/main" val="42287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A155B-B22C-4B47-83B8-E47593FC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Assignment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D4FE6C-1251-4164-9670-F68201603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按 </a:t>
            </a:r>
            <a:r>
              <a:rPr lang="en-US" altLang="zh-TW" dirty="0"/>
              <a:t>a </a:t>
            </a:r>
            <a:r>
              <a:rPr lang="zh-TW" altLang="en-US" dirty="0"/>
              <a:t>時偵測人臉</a:t>
            </a:r>
            <a:endParaRPr lang="en-US" altLang="zh-TW" dirty="0"/>
          </a:p>
          <a:p>
            <a:r>
              <a:rPr lang="zh-TW" altLang="en-US" dirty="0"/>
              <a:t>按 </a:t>
            </a:r>
            <a:r>
              <a:rPr lang="en-US" altLang="zh-TW" dirty="0"/>
              <a:t>s</a:t>
            </a:r>
            <a:r>
              <a:rPr lang="zh-TW" altLang="en-US" dirty="0"/>
              <a:t> 時偵測貓臉</a:t>
            </a:r>
            <a:endParaRPr lang="en-US" altLang="zh-TW" dirty="0"/>
          </a:p>
          <a:p>
            <a:r>
              <a:rPr lang="zh-TW" altLang="en-US" dirty="0"/>
              <a:t>按 </a:t>
            </a:r>
            <a:r>
              <a:rPr lang="en-US" altLang="zh-TW" dirty="0"/>
              <a:t>q </a:t>
            </a:r>
            <a:r>
              <a:rPr lang="zh-TW" altLang="en-US" dirty="0"/>
              <a:t>時離開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034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A9FC2E-E4E7-469B-8CEA-F44CD050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EFA2AD-306E-4E76-B65B-FA3C2EF71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3486"/>
            <a:ext cx="5211640" cy="385325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DD9B645-9A01-4C9D-A44C-4F4625E36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162" y="1763487"/>
            <a:ext cx="5637439" cy="38532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F420D53-5D72-4743-971C-F879A20B03D1}"/>
              </a:ext>
            </a:extLst>
          </p:cNvPr>
          <p:cNvSpPr/>
          <p:nvPr/>
        </p:nvSpPr>
        <p:spPr>
          <a:xfrm>
            <a:off x="838200" y="1763193"/>
            <a:ext cx="5211639" cy="3853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408C35-A1ED-438E-8AC0-B0B1B7A876A4}"/>
              </a:ext>
            </a:extLst>
          </p:cNvPr>
          <p:cNvSpPr/>
          <p:nvPr/>
        </p:nvSpPr>
        <p:spPr>
          <a:xfrm>
            <a:off x="6355061" y="1772524"/>
            <a:ext cx="5211639" cy="3853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D028A66-35B5-466A-8085-05E05E97AEBB}"/>
              </a:ext>
            </a:extLst>
          </p:cNvPr>
          <p:cNvSpPr txBox="1"/>
          <p:nvPr/>
        </p:nvSpPr>
        <p:spPr>
          <a:xfrm>
            <a:off x="2893513" y="5883724"/>
            <a:ext cx="110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1DA56EF-27EA-41C3-942C-ABCBF76F8EF4}"/>
              </a:ext>
            </a:extLst>
          </p:cNvPr>
          <p:cNvSpPr txBox="1"/>
          <p:nvPr/>
        </p:nvSpPr>
        <p:spPr>
          <a:xfrm>
            <a:off x="8410374" y="5883724"/>
            <a:ext cx="110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9728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114</Words>
  <Application>Microsoft Office PowerPoint</Application>
  <PresentationFormat>寬螢幕</PresentationFormat>
  <Paragraphs>20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Calibri Light</vt:lpstr>
      <vt:lpstr>Office 佈景主題</vt:lpstr>
      <vt:lpstr>電腦視覺原理及應用簡介</vt:lpstr>
      <vt:lpstr>流程</vt:lpstr>
      <vt:lpstr>Assignment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Lab8: Face Detection</dc:title>
  <dc:creator>Taylor</dc:creator>
  <cp:lastModifiedBy>Taylor</cp:lastModifiedBy>
  <cp:revision>15</cp:revision>
  <dcterms:created xsi:type="dcterms:W3CDTF">2019-12-10T06:50:26Z</dcterms:created>
  <dcterms:modified xsi:type="dcterms:W3CDTF">2019-12-10T17:04:57Z</dcterms:modified>
</cp:coreProperties>
</file>