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65" r:id="rId3"/>
    <p:sldId id="261" r:id="rId4"/>
    <p:sldId id="264" r:id="rId5"/>
    <p:sldId id="266" r:id="rId6"/>
    <p:sldId id="259" r:id="rId7"/>
    <p:sldId id="26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1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4EADE-B3F5-4A05-A0BF-7FD54F718B84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A51A7-D929-4D06-8F41-822238D03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Syntax: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cv2.ellipse(image, 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centerCoordinates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axesLength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angle, 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startAngle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endAngle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 [, thickness[, 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 shift]]])</a:t>
            </a:r>
          </a:p>
          <a:p>
            <a:endParaRPr lang="en-US" altLang="zh-TW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axesLength</a:t>
            </a:r>
            <a: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contains tuple of two variables containing major and minor axis of ellipse (</a:t>
            </a:r>
            <a:r>
              <a:rPr lang="zh-TW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半長軸、半短軸長度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A51A7-D929-4D06-8F41-822238D032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5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A51A7-D929-4D06-8F41-822238D032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5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ACFDBAC-C93E-49DC-986F-CAD3BE4F44A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85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3C3F-53D2-452F-B2BB-3B29E1EBBC5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634-4EA4-4D72-A673-A189027371A3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3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AFBB-9A0A-472D-919B-E20AC6CDD706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02B4-DCD2-4E57-B83A-AF618D6060A3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1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3F58-165F-4E95-82FF-18D5AE77C38D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1EA-03D1-46FE-B498-7BABB8BCE887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A60-EE02-4EA6-BD1D-48096F5AEF21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A29-4DD1-40BD-9880-5A068A5C444F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CB5-35A3-4183-B023-F053D7BA4EAF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6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D5D6-637D-41DB-A5B6-55D65E14A61F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1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AEB3-A981-4BD7-9008-324F17E3E8F5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DCFD-A3D5-4600-A1C8-98B8DEBD39CD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3354-2C28-46FC-9B3B-2D07E6437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TW" altLang="en-US" sz="4400" b="1"/>
              <a:t>電腦視覺原理及應用簡介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Lab7</a:t>
            </a:r>
          </a:p>
          <a:p>
            <a:pPr eaLnBrk="1" hangingPunct="1"/>
            <a:r>
              <a:rPr lang="en-US" altLang="zh-TW" sz="3200" dirty="0"/>
              <a:t>PCA</a:t>
            </a:r>
            <a:r>
              <a:rPr lang="zh-TW" altLang="en-US" sz="3200" dirty="0"/>
              <a:t> </a:t>
            </a:r>
            <a:r>
              <a:rPr lang="en-US" altLang="zh-TW" sz="3200" dirty="0"/>
              <a:t>Ellipse Fitting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Ellipse Fitting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Fit an ellipse on an object</a:t>
            </a:r>
          </a:p>
          <a:p>
            <a:r>
              <a:rPr lang="en-US" altLang="zh-TW" dirty="0"/>
              <a:t>In order to draw an ellipse, you need to decide:</a:t>
            </a:r>
          </a:p>
          <a:p>
            <a:pPr lvl="1"/>
            <a:r>
              <a:rPr lang="en-US" altLang="zh-TW" dirty="0"/>
              <a:t>Center of the ellipse (x, y)</a:t>
            </a:r>
          </a:p>
          <a:p>
            <a:pPr lvl="1"/>
            <a:r>
              <a:rPr lang="en-US" altLang="zh-TW" dirty="0"/>
              <a:t>Rotational angle of the major axis</a:t>
            </a:r>
          </a:p>
          <a:p>
            <a:pPr lvl="1"/>
            <a:r>
              <a:rPr lang="en-US" altLang="zh-TW" dirty="0"/>
              <a:t>Length of the major axis and minor axis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620" t="5971" r="6253" b="10083"/>
          <a:stretch/>
        </p:blipFill>
        <p:spPr>
          <a:xfrm>
            <a:off x="3059723" y="4408610"/>
            <a:ext cx="2558562" cy="190328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Principal component analysis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15300" cy="4351338"/>
              </a:xfrm>
            </p:spPr>
            <p:txBody>
              <a:bodyPr/>
              <a:lstStyle/>
              <a:p>
                <a:r>
                  <a:rPr lang="en-US" altLang="zh-TW" sz="2400" dirty="0">
                    <a:latin typeface="Arial" panose="020B0604020202020204" pitchFamily="34" charset="0"/>
                  </a:rPr>
                  <a:t>Get eigenvalues(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) and eigenvectors(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)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15300" cy="4351338"/>
              </a:xfrm>
              <a:blipFill>
                <a:blip r:embed="rId3"/>
                <a:stretch>
                  <a:fillRect l="-977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5" y="2743199"/>
            <a:ext cx="2547901" cy="222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3714789" y="2743199"/>
                <a:ext cx="5162549" cy="389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radii</a:t>
                </a:r>
              </a:p>
              <a:p>
                <a:pPr marL="457200" lvl="1" indent="0">
                  <a:buNone/>
                </a:pPr>
                <a:r>
                  <a:rPr lang="en-US" altLang="zh-TW" i="1" dirty="0"/>
                  <a:t>a</a:t>
                </a:r>
                <a:r>
                  <a:rPr lang="en-US" altLang="zh-TW" dirty="0"/>
                  <a:t> =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TW" dirty="0"/>
                  <a:t> , 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 =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/>
                  <a:t>, </a:t>
                </a:r>
                <a:r>
                  <a:rPr lang="en-US" altLang="zh-TW" sz="2000" i="1" dirty="0"/>
                  <a:t>c</a:t>
                </a:r>
                <a:r>
                  <a:rPr lang="en-US" altLang="zh-TW" sz="2000" dirty="0"/>
                  <a:t> is a constant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orientation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sz="2000" dirty="0"/>
                  <a:t>where </a:t>
                </a:r>
                <a:r>
                  <a:rPr lang="en-US" altLang="zh-TW" sz="2000" i="1" dirty="0"/>
                  <a:t>v</a:t>
                </a:r>
                <a:r>
                  <a:rPr lang="en-US" altLang="zh-TW" sz="2000" dirty="0"/>
                  <a:t> is the eigenvector corresponding to the largest eigenvalue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89" y="2743199"/>
                <a:ext cx="5162549" cy="3895726"/>
              </a:xfrm>
              <a:prstGeom prst="rect">
                <a:avLst/>
              </a:prstGeom>
              <a:blipFill>
                <a:blip r:embed="rId5"/>
                <a:stretch>
                  <a:fillRect l="-2125" t="-2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b="1" dirty="0"/>
              <a:t>Assignment</a:t>
            </a:r>
            <a:endParaRPr lang="zh-TW" altLang="en-US" b="1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B9A281E-37D9-4D93-8194-B95F1B7F5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38350"/>
            <a:ext cx="8467725" cy="4087813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將物件輪廓點做</a:t>
            </a:r>
            <a:r>
              <a:rPr lang="en-US" altLang="zh-TW" dirty="0"/>
              <a:t>PCA</a:t>
            </a:r>
            <a:r>
              <a:rPr lang="zh-TW" altLang="en-US" dirty="0"/>
              <a:t>後畫出橢圓、原點、物件輪廓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完成請繳交程式碼與圖片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04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Assignment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9801" y="1825624"/>
            <a:ext cx="2552699" cy="481965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cv2.threshold()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cv2.morphologyEx()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cv2.PCACompute2()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atan2()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cv2.circle()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cv2.ellipse()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3813"/>
          <a:stretch/>
        </p:blipFill>
        <p:spPr>
          <a:xfrm>
            <a:off x="763670" y="1614489"/>
            <a:ext cx="5046580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Demo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817"/>
          <a:stretch/>
        </p:blipFill>
        <p:spPr>
          <a:xfrm>
            <a:off x="876680" y="1495425"/>
            <a:ext cx="2773748" cy="33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04" y="1495425"/>
            <a:ext cx="4398195" cy="518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1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Demo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3354-2C28-46FC-9B3B-2D07E64372F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854208" cy="4567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1480"/>
          <a:stretch/>
        </p:blipFill>
        <p:spPr>
          <a:xfrm>
            <a:off x="4652737" y="1690689"/>
            <a:ext cx="3805463" cy="4567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4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</TotalTime>
  <Words>220</Words>
  <Application>Microsoft Office PowerPoint</Application>
  <PresentationFormat>如螢幕大小 (4:3)</PresentationFormat>
  <Paragraphs>49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電腦視覺原理及應用簡介</vt:lpstr>
      <vt:lpstr>Ellipse Fitting </vt:lpstr>
      <vt:lpstr>Principal component analysis</vt:lpstr>
      <vt:lpstr>Assignment</vt:lpstr>
      <vt:lpstr>Assignment (cont.)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Enhancement</dc:title>
  <dc:creator>Windows 使用者</dc:creator>
  <cp:lastModifiedBy>user</cp:lastModifiedBy>
  <cp:revision>78</cp:revision>
  <dcterms:created xsi:type="dcterms:W3CDTF">2019-06-14T03:44:48Z</dcterms:created>
  <dcterms:modified xsi:type="dcterms:W3CDTF">2020-12-10T08:48:38Z</dcterms:modified>
</cp:coreProperties>
</file>