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64" r:id="rId4"/>
    <p:sldId id="265" r:id="rId5"/>
    <p:sldId id="257" r:id="rId6"/>
    <p:sldId id="258" r:id="rId7"/>
    <p:sldId id="261" r:id="rId8"/>
    <p:sldId id="262" r:id="rId9"/>
    <p:sldId id="266" r:id="rId10"/>
    <p:sldId id="267" r:id="rId11"/>
    <p:sldId id="259" r:id="rId12"/>
    <p:sldId id="260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3" autoAdjust="0"/>
    <p:restoredTop sz="94660"/>
  </p:normalViewPr>
  <p:slideViewPr>
    <p:cSldViewPr snapToGrid="0">
      <p:cViewPr varScale="1">
        <p:scale>
          <a:sx n="72" d="100"/>
          <a:sy n="72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4B8E7-AB5F-417D-9879-CF2CF1EDB902}" type="datetimeFigureOut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2745F-928C-4EBE-ADA6-BF209390AC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7726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2745F-928C-4EBE-ADA6-BF209390AC5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2857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7630B7-A8D6-4429-9ADE-3B48E757F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68ADC08-DA15-41F3-93C1-8C43495C7A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CEA17B-5929-4979-BD77-70B08E968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2065-C324-4544-9CC4-1387759025E6}" type="datetimeFigureOut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9B7591-5DA7-4B9E-BA0A-EBF6A0D9D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EC9016-FFFE-43BD-8C13-4C89434C8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DB94-77ED-485E-99CC-868ED9AAE5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38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2DB4DE-75D8-435A-88CF-A6BD36E79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76CDBE7-9CC6-4E69-B826-AD0ED1507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2D2CE7-08CE-4F73-914B-930816624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2065-C324-4544-9CC4-1387759025E6}" type="datetimeFigureOut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0B1834-5899-4398-A048-F43730F7D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7E868B-056A-408A-AA3F-74D3FE6A5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DB94-77ED-485E-99CC-868ED9AAE5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67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2B51473-1C5B-48DC-825C-C064707D3C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AEC5D9C-C093-4EB6-B3EB-7EBD55E5E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CF6571-9367-4575-92FD-FDAA902FF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2065-C324-4544-9CC4-1387759025E6}" type="datetimeFigureOut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D6893C-06A8-4B8E-AF24-05468EE08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B979CF-AF0E-4886-949E-CF1B25A2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DB94-77ED-485E-99CC-868ED9AAE5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1163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135F23-3B6A-41DB-AD26-B4847801D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DA4875-16A1-407B-B5AE-1C24D6771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821A8B-0C25-4131-94ED-3038AD9F7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2065-C324-4544-9CC4-1387759025E6}" type="datetimeFigureOut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92E7F4-0CB0-4BF2-B468-B300C0B46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9E0E9F-D4B3-4877-9659-8515587EB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DB94-77ED-485E-99CC-868ED9AAE5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0692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AD1A80-8E58-4885-B4D3-C3218028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EA5247D-6933-4E10-9C75-A2140ED4D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8D14C6-74BF-4938-A0A0-7CF0054BA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2065-C324-4544-9CC4-1387759025E6}" type="datetimeFigureOut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B030E4-D9E8-42E5-9278-EFA1443B3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C08EC1-FCDF-43BD-A7AC-32C6B61BF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DB94-77ED-485E-99CC-868ED9AAE5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875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5FDC43-412F-4B15-B8E6-E12E7EE38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DE0E90-CD66-43C4-9B6E-01A3E189DA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99E5D57-99D1-4D6D-937D-8F887E033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0E42CD1-6712-4E8E-B42C-0BD38BF54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2065-C324-4544-9CC4-1387759025E6}" type="datetimeFigureOut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D0F63FA-C486-4AD8-AD8A-A4D966892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EAAA87F-4C99-4284-AE61-CE019C93A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DB94-77ED-485E-99CC-868ED9AAE5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3392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9061FC-8C3A-4D38-A241-1220E01E2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E7698F9-0AF4-40F9-A740-9301AA90A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624E457-D8AF-49F2-8A7C-E858696D4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FD9D41A-E9CB-4188-A806-C8986CF38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8BE1215-BCC8-4B30-8B35-442092434A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43D7CE7-F21E-40DA-9125-C99E1BEEB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2065-C324-4544-9CC4-1387759025E6}" type="datetimeFigureOut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E6C2D49-7632-4DF0-9A02-AE7AAB3B7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7020B9A-5B0E-4314-BB61-4016BBBF3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DB94-77ED-485E-99CC-868ED9AAE5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2415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786C83-C83B-4305-8707-075B2C5D0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8AC449D-A895-43AE-901F-87F4BACB0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2065-C324-4544-9CC4-1387759025E6}" type="datetimeFigureOut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9086474-4E30-4394-A232-2FA71D467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51C4E70-3F32-47CF-B69D-CBF502EE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DB94-77ED-485E-99CC-868ED9AAE5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622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51D279F-57CE-4AD2-9A98-D8344F5A9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2065-C324-4544-9CC4-1387759025E6}" type="datetimeFigureOut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39A3186-05FF-4346-92AE-2658589EF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E46EA5-A729-470B-A103-15EEC140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DB94-77ED-485E-99CC-868ED9AAE5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773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6E5249-B6AA-4051-9502-FE186F1D2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3B2858-0083-4B80-BB18-1870701FE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6ABC1B0-2FF1-444E-B0DB-0237200A2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DBE2D8E-C622-437E-B049-5B9BAD120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2065-C324-4544-9CC4-1387759025E6}" type="datetimeFigureOut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67ECF9F-CD73-45C0-A626-B0823994D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3336C94-4B84-490F-97CB-1540F2DDC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DB94-77ED-485E-99CC-868ED9AAE5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5370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D8DA4A-C162-4CAF-9AC4-328D59874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B191D1A-E9C2-4C0E-8C9B-84E634950E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E036821-6029-4661-82D8-D84DBDC42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5CEBE33-7AF4-4675-9EBE-A3219030D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2065-C324-4544-9CC4-1387759025E6}" type="datetimeFigureOut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D64EAF0-1CF0-468A-BA1B-0228E1FA1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9C0F9A2-D00C-49B0-B63B-439B1FED2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DB94-77ED-485E-99CC-868ED9AAE5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943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8685826-84F0-4D93-9B57-ED2EDEAEA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49C4AB9-CCF6-41FB-9FB5-E520F5028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65288E-7553-4B73-84A5-84CFCC850E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92065-C324-4544-9CC4-1387759025E6}" type="datetimeFigureOut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6056AA-03CA-46D4-BEFC-346C71298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695006-23D4-4D65-AD9B-68C691CB6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3DB94-77ED-485E-99CC-868ED9AAE5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1867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2.4/modules/imgproc/doc/filtering.html?highlight=erode#cv2.erode" TargetMode="External"/><Relationship Id="rId2" Type="http://schemas.openxmlformats.org/officeDocument/2006/relationships/hyperlink" Target="https://docs.opencv.org/2.4/modules/imgproc/doc/filtering.html?highlight=cv2.gaussianblur#cv2.GaussianBlu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opencv.org/2.4/modules/imgproc/doc/structural_analysis_and_shape_descriptors.html?highlight=cv2.findcontours#cv2.findContours" TargetMode="External"/><Relationship Id="rId4" Type="http://schemas.openxmlformats.org/officeDocument/2006/relationships/hyperlink" Target="https://docs.opencv.org/2.4/modules/imgproc/doc/structural_analysis_and_shape_descriptors.html?highlight=findcontour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60AF83-EC2F-4A76-BF88-12424CD674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電腦視覺原理及應用簡介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38334CD-4ACD-4093-B055-F75DB5E28C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Lab4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Skin Color Detection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53941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2032F6-FCA0-47A3-9A74-61A9A3241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931F25-1423-4838-862C-A1E76F056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讀取給定的影片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(Lab4.mp4)</a:t>
            </a:r>
          </a:p>
          <a:p>
            <a:r>
              <a:rPr lang="zh-TW" altLang="en-US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將影片中非</a:t>
            </a:r>
            <a:r>
              <a:rPr lang="en-US" altLang="zh-TW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skin color</a:t>
            </a:r>
            <a:r>
              <a:rPr lang="zh-TW" altLang="en-US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pixel</a:t>
            </a:r>
            <a:r>
              <a:rPr lang="zh-TW" altLang="en-US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設為</a:t>
            </a:r>
            <a:r>
              <a:rPr lang="en-US" altLang="zh-TW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</a:p>
          <a:p>
            <a:r>
              <a:rPr lang="zh-TW" altLang="en-US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畫出</a:t>
            </a:r>
            <a:r>
              <a:rPr lang="en-US" altLang="zh-TW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skin color region</a:t>
            </a:r>
            <a:r>
              <a:rPr lang="zh-TW" altLang="en-US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的輪廓</a:t>
            </a:r>
            <a:endParaRPr lang="en-US" altLang="zh-TW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持續按任意鍵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除了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播放影片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結束影片</a:t>
            </a:r>
          </a:p>
        </p:txBody>
      </p:sp>
    </p:spTree>
    <p:extLst>
      <p:ext uri="{BB962C8B-B14F-4D97-AF65-F5344CB8AC3E}">
        <p14:creationId xmlns:p14="http://schemas.microsoft.com/office/powerpoint/2010/main" val="1683404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56A2A7-C740-41B3-B7C1-227BAC414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B7AEA4E-3FA7-4A7A-AF4B-D83D91C70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139" y="1690688"/>
            <a:ext cx="3766433" cy="435133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57069BE-B20D-4A06-B465-6B2B7BD0E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983" y="1690688"/>
            <a:ext cx="37830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486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52ED58-BAA9-4F0F-B0C0-34C8F0D6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960341-5416-4754-9462-C96E239FE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GaussianBlur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https://docs.opencv.org/2.4/modules/imgproc/doc/filtering.html?highlight=cv2.gaussianblur#cv2.GaussianBlur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erode: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 https://docs.opencv.org/2.4/modules/imgproc/doc/filtering.html?highlight=erode#cv2.erode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findContours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&amp;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drawContours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https://docs.opencv.org/2.4/modules/imgproc/doc/structural_analysis_and_shape_descriptors.html?highlight=cv2.findcontours#cv2.findContours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3485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BFF68F-452A-497E-9A01-EE46B3A9D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2E972E-5559-4639-A033-E0F2DAACB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在圖片中尋找人臉、四肢的應用中，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skin color detection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可用來做預處理，找出可能含有人的圖片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過程中會將圖片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pixel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轉換到合適的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color space</a:t>
            </a: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Ex: RGB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HSL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YCrCb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color space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中找到合適的範圍，以此過濾出圖片中含有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skin color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pixel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過濾完圖片後，通常會使用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morphology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來減少雜訊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Ex: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erotion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dilation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1459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6F578A-9EA9-4F71-BE71-438C3CBAC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Color Space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D97766-F54F-4717-A21C-7285CEC8D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76722" cy="4351338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RGB</a:t>
            </a: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R&gt;95, G&gt;40, B&gt;20, R&gt;G, R&gt;B,|R-G|&gt;15, Max(R, G, B)-Min(R, G, B)&gt;15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6C5715E-197A-4C65-B7A9-0DFE85873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07424"/>
            <a:ext cx="12192000" cy="298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768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95000B-50B7-4838-AC88-2693EAE9B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Color Space (Cont.)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72F559-9BA0-46F8-9F55-0F832214E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YCrCb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177&gt;=Cr&gt;=133, 122&gt;=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Cb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&gt;=98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CDF96D9-8372-492F-808B-4F9EA6461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96221"/>
            <a:ext cx="41529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931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49E1ED-2268-426F-B4D2-F760EB505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6A6771-C97F-4C65-A8B5-75F4AAC5E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51836" cy="4920408"/>
          </a:xfrm>
        </p:spPr>
        <p:txBody>
          <a:bodyPr>
            <a:normAutofit/>
          </a:bodyPr>
          <a:lstStyle/>
          <a:p>
            <a:pPr>
              <a:buSzPct val="50000"/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讀取影片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SzPct val="50000"/>
              <a:buFont typeface="Wingdings" panose="05000000000000000000" pitchFamily="2" charset="2"/>
              <a:buChar char="u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cv2.VideoCapture(“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videoName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”)-&gt;cap</a:t>
            </a:r>
          </a:p>
          <a:p>
            <a:pPr>
              <a:buSzPct val="50000"/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使用高斯模糊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SzPct val="50000"/>
              <a:buFont typeface="Wingdings" panose="05000000000000000000" pitchFamily="2" charset="2"/>
              <a:buChar char="u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cv2.GaussianBlur(image,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ksize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sigmaX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)-&gt;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dst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SzPct val="50000"/>
              <a:buFont typeface="Wingdings" panose="05000000000000000000" pitchFamily="2" charset="2"/>
              <a:buChar char="u"/>
            </a:pP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ksize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Gaussian kernel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size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width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heigh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要為奇數，例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(3, 3) or (5, 5) or (3, 5) or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自己調整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SzPct val="50000"/>
              <a:buFont typeface="Wingdings" panose="05000000000000000000" pitchFamily="2" charset="2"/>
              <a:buChar char="u"/>
            </a:pP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sigmaX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Gaussian kernel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standard deviation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，可設成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</a:p>
          <a:p>
            <a:pPr>
              <a:buSzPct val="50000"/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color space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BGR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轉換至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YCrCb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SzPct val="50000"/>
              <a:buFont typeface="Wingdings" panose="05000000000000000000" pitchFamily="2" charset="2"/>
              <a:buChar char="u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cv2.cvtColor(image, cv2.COLOR_BGR2YCR_CB)-&gt;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dst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SzPct val="50000"/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根據圖片的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Cr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Cb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產生出對應的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mask</a:t>
            </a:r>
          </a:p>
          <a:p>
            <a:pPr lvl="1">
              <a:buSzPct val="50000"/>
              <a:buFont typeface="Wingdings" panose="05000000000000000000" pitchFamily="2" charset="2"/>
              <a:buChar char="u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參考範圍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177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&gt;=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Cr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&gt;=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133, 122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&gt;=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Cb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&gt;=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98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SzPct val="50000"/>
              <a:buFont typeface="Wingdings" panose="05000000000000000000" pitchFamily="2" charset="2"/>
              <a:buChar char="u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2246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49E1ED-2268-426F-B4D2-F760EB505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流程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(Cont.)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6A6771-C97F-4C65-A8B5-75F4AAC5E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01400" cy="4926157"/>
          </a:xfrm>
        </p:spPr>
        <p:txBody>
          <a:bodyPr>
            <a:normAutofit fontScale="92500" lnSpcReduction="10000"/>
          </a:bodyPr>
          <a:lstStyle/>
          <a:p>
            <a:pPr>
              <a:buSzPct val="50000"/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mask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opening(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erotion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-&gt;dilation)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去除部分雜訊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SzPct val="50000"/>
              <a:buFont typeface="Wingdings" panose="05000000000000000000" pitchFamily="2" charset="2"/>
              <a:buChar char="u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cv2.erode(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src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structuringElement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)-&gt;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dst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SzPct val="50000"/>
              <a:buFont typeface="Wingdings" panose="05000000000000000000" pitchFamily="2" charset="2"/>
              <a:buChar char="u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cv2.dilate(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src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structuringElement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)-&gt;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dst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SzPct val="50000"/>
              <a:buFont typeface="Wingdings" panose="05000000000000000000" pitchFamily="2" charset="2"/>
              <a:buChar char="u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注意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mask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的型態為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bool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，而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src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的型態需為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unsigned int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，要做型態轉換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SzPct val="50000"/>
              <a:buFont typeface="Wingdings" panose="05000000000000000000" pitchFamily="2" charset="2"/>
              <a:buChar char="p"/>
            </a:pP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mask.astype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(np.uint8)</a:t>
            </a:r>
          </a:p>
          <a:p>
            <a:pPr lvl="1">
              <a:buSzPct val="50000"/>
              <a:buFont typeface="Wingdings" panose="05000000000000000000" pitchFamily="2" charset="2"/>
              <a:buChar char="u"/>
            </a:pP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structuringElement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範例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np.ones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((9, 9)).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astype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(np.uint8)</a:t>
            </a:r>
          </a:p>
          <a:p>
            <a:pPr>
              <a:buSzPct val="50000"/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mask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中取得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skin color pixels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的輪廓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SzPct val="50000"/>
              <a:buFont typeface="Wingdings" panose="05000000000000000000" pitchFamily="2" charset="2"/>
              <a:buChar char="u"/>
            </a:pPr>
            <a:r>
              <a:rPr lang="fr-FR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cv2.findContours(src,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</a:t>
            </a:r>
            <a:r>
              <a:rPr lang="fr-FR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</a:t>
            </a:r>
            <a:r>
              <a:rPr lang="fr-FR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-&gt;contours, hierarchy</a:t>
            </a:r>
          </a:p>
          <a:p>
            <a:pPr lvl="1">
              <a:buSzPct val="50000"/>
              <a:buFont typeface="Wingdings" panose="05000000000000000000" pitchFamily="2" charset="2"/>
              <a:buChar char="u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注意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src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的型態需為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unsigned int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mask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bool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，要做型態轉換</a:t>
            </a:r>
            <a:endParaRPr lang="fr-FR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SzPct val="50000"/>
              <a:buFont typeface="Wingdings" panose="05000000000000000000" pitchFamily="2" charset="2"/>
              <a:buChar char="u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可使用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cv2.RETR_EXTERNAL</a:t>
            </a:r>
          </a:p>
          <a:p>
            <a:pPr lvl="1">
              <a:buSzPct val="50000"/>
              <a:buFont typeface="Wingdings" panose="05000000000000000000" pitchFamily="2" charset="2"/>
              <a:buChar char="u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可使用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cv2.CHAIN_APPROX_SIMPLE</a:t>
            </a:r>
          </a:p>
          <a:p>
            <a:pPr>
              <a:buSzPct val="50000"/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畫出輪廓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SzPct val="50000"/>
              <a:buFont typeface="Wingdings" panose="05000000000000000000" pitchFamily="2" charset="2"/>
              <a:buChar char="u"/>
            </a:pPr>
            <a:r>
              <a:rPr lang="fr-FR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cv2.drawContours(image, contours, contourIndex, color,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thickness</a:t>
            </a:r>
            <a:r>
              <a:rPr lang="fr-FR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>
              <a:buSzPct val="50000"/>
              <a:buFont typeface="Wingdings" panose="05000000000000000000" pitchFamily="2" charset="2"/>
              <a:buChar char="u"/>
            </a:pPr>
            <a:r>
              <a:rPr lang="fr-FR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contourIndex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可設成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-1,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代表畫出所有輪廓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; color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可設成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(0, 255, 0); thickness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可設成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fr-FR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SzPct val="50000"/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顯示結果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7744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00358C-486F-4641-9E6C-65279D53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Mask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10E78AB-1FEA-4BA2-B9D9-E03BA7171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254" y="1448914"/>
            <a:ext cx="5619750" cy="269557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8945A53-3764-454A-BD81-55F51EC70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942" y="4311379"/>
            <a:ext cx="2144451" cy="240070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7A149BD-4C6E-4D4E-AD45-B804F5665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4814" y="4311379"/>
            <a:ext cx="2149784" cy="240070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F40AA92-0916-434B-AC16-3369D3DDB9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4572" y="4634520"/>
            <a:ext cx="4105275" cy="1371600"/>
          </a:xfrm>
          <a:prstGeom prst="rect">
            <a:avLst/>
          </a:prstGeom>
        </p:spPr>
      </p:pic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6B97CDE4-F9BA-466A-88C3-40BD0AD5277B}"/>
              </a:ext>
            </a:extLst>
          </p:cNvPr>
          <p:cNvCxnSpPr>
            <a:cxnSpLocks/>
          </p:cNvCxnSpPr>
          <p:nvPr/>
        </p:nvCxnSpPr>
        <p:spPr>
          <a:xfrm>
            <a:off x="3297677" y="2431915"/>
            <a:ext cx="2202753" cy="2003898"/>
          </a:xfrm>
          <a:prstGeom prst="bentConnector3">
            <a:avLst>
              <a:gd name="adj1" fmla="val 100344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AB9BC9D5-23C5-4342-B463-0664B3B2AB08}"/>
              </a:ext>
            </a:extLst>
          </p:cNvPr>
          <p:cNvCxnSpPr>
            <a:cxnSpLocks/>
          </p:cNvCxnSpPr>
          <p:nvPr/>
        </p:nvCxnSpPr>
        <p:spPr>
          <a:xfrm rot="5400000">
            <a:off x="-446457" y="3615091"/>
            <a:ext cx="3284097" cy="449299"/>
          </a:xfrm>
          <a:prstGeom prst="bentConnector4">
            <a:avLst>
              <a:gd name="adj1" fmla="val -561"/>
              <a:gd name="adj2" fmla="val 263463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239ACFE4-C78A-4F51-AF91-49DE9C89B7A7}"/>
              </a:ext>
            </a:extLst>
          </p:cNvPr>
          <p:cNvCxnSpPr>
            <a:endCxn id="7" idx="0"/>
          </p:cNvCxnSpPr>
          <p:nvPr/>
        </p:nvCxnSpPr>
        <p:spPr>
          <a:xfrm>
            <a:off x="3115393" y="3122579"/>
            <a:ext cx="6904313" cy="1188800"/>
          </a:xfrm>
          <a:prstGeom prst="bent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318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EA0821-036E-4265-AD67-7490F29FE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Mask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多個條件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767761-5284-44A9-A6C8-9BF58FC18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多個條件要用 </a:t>
            </a:r>
            <a:r>
              <a:rPr lang="en-US" altLang="zh-TW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bitwise and</a:t>
            </a:r>
            <a:r>
              <a:rPr lang="zh-TW" altLang="en-US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(&amp;)</a:t>
            </a:r>
            <a:r>
              <a:rPr lang="zh-TW" altLang="en-US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跟 </a:t>
            </a:r>
            <a:r>
              <a:rPr lang="en-US" altLang="zh-TW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bitwise or</a:t>
            </a:r>
            <a:r>
              <a:rPr lang="zh-TW" altLang="en-US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(|)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不能使用 </a:t>
            </a:r>
            <a:r>
              <a:rPr lang="en-US" altLang="zh-TW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</a:t>
            </a:r>
            <a:r>
              <a:rPr lang="zh-TW" altLang="en-US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(&amp;&amp;)</a:t>
            </a:r>
            <a:r>
              <a:rPr lang="zh-TW" altLang="en-US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跟 </a:t>
            </a:r>
            <a:r>
              <a:rPr lang="en-US" altLang="zh-TW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</a:t>
            </a:r>
            <a:r>
              <a:rPr lang="zh-TW" altLang="en-US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(||)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Ex: </a:t>
            </a:r>
          </a:p>
          <a:p>
            <a:pPr lvl="1">
              <a:buSzPct val="50000"/>
              <a:buFont typeface="Wingdings" panose="05000000000000000000" pitchFamily="2" charset="2"/>
              <a:buChar char="u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mask = (image &lt; 50) | (image &gt; 205)</a:t>
            </a:r>
          </a:p>
          <a:p>
            <a:pPr lvl="1">
              <a:buSzPct val="50000"/>
              <a:buFont typeface="Wingdings" panose="05000000000000000000" pitchFamily="2" charset="2"/>
              <a:buChar char="u"/>
            </a:pPr>
            <a:r>
              <a:rPr lang="en-US" altLang="zh-TW" strike="sngStrik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mask = (image &lt; 50) or (image &gt; 205)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3EA7CAE-A61C-4427-8D34-A8B9F92B4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3132" y="1825625"/>
            <a:ext cx="303847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362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0D5CAD-6C69-41D2-84BF-D16F50E36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Contour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A7D018-2945-442C-92B0-EA0E5D9A7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164FBC3-43D9-4E7F-85FF-CB7DDD120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034" y="1825625"/>
            <a:ext cx="9051791" cy="177188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14A17D0-ABC1-486D-AA43-54EDFAB83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712" y="3945840"/>
            <a:ext cx="3586163" cy="257651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DCB5EC8-3E15-402E-9F9A-3C8156108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7671" y="3945839"/>
            <a:ext cx="3352740" cy="257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7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3729</TotalTime>
  <Words>686</Words>
  <Application>Microsoft Office PowerPoint</Application>
  <PresentationFormat>寬螢幕</PresentationFormat>
  <Paragraphs>63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微軟正黑體</vt:lpstr>
      <vt:lpstr>新細明體</vt:lpstr>
      <vt:lpstr>Arial</vt:lpstr>
      <vt:lpstr>Calibri</vt:lpstr>
      <vt:lpstr>Calibri Light</vt:lpstr>
      <vt:lpstr>Wingdings</vt:lpstr>
      <vt:lpstr>Office 佈景主題</vt:lpstr>
      <vt:lpstr>電腦視覺原理及應用簡介</vt:lpstr>
      <vt:lpstr>介紹</vt:lpstr>
      <vt:lpstr>Color Space</vt:lpstr>
      <vt:lpstr>Color Space (Cont.)</vt:lpstr>
      <vt:lpstr>流程</vt:lpstr>
      <vt:lpstr>流程 (Cont.)</vt:lpstr>
      <vt:lpstr>Mask範例</vt:lpstr>
      <vt:lpstr>Mask多個條件</vt:lpstr>
      <vt:lpstr>Contour範例</vt:lpstr>
      <vt:lpstr>作業需求</vt:lpstr>
      <vt:lpstr>Demo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電腦視覺原理及應用簡介</dc:title>
  <dc:creator>taylor</dc:creator>
  <cp:lastModifiedBy>taylor</cp:lastModifiedBy>
  <cp:revision>83</cp:revision>
  <dcterms:created xsi:type="dcterms:W3CDTF">2019-10-28T04:15:48Z</dcterms:created>
  <dcterms:modified xsi:type="dcterms:W3CDTF">2020-11-05T09:37:47Z</dcterms:modified>
</cp:coreProperties>
</file>