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12" autoAdjust="0"/>
  </p:normalViewPr>
  <p:slideViewPr>
    <p:cSldViewPr>
      <p:cViewPr varScale="1">
        <p:scale>
          <a:sx n="79" d="100"/>
          <a:sy n="79" d="100"/>
        </p:scale>
        <p:origin x="108" y="8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E8B7C-F3D3-4B16-8948-2AA97B0EBB03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04995-730A-4425-B0FC-D842BAD2B9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69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/>
              <a:t> 有別於之前的機器學習</a:t>
            </a:r>
            <a:r>
              <a:rPr lang="en-US" altLang="zh-TW" b="1" dirty="0" err="1" smtClean="0"/>
              <a:t>TensorFlow</a:t>
            </a:r>
            <a:r>
              <a:rPr lang="en-US" altLang="zh-TW" b="1" dirty="0" smtClean="0"/>
              <a:t> </a:t>
            </a:r>
            <a:r>
              <a:rPr lang="zh-TW" altLang="en-US" b="1" dirty="0" smtClean="0"/>
              <a:t>能夠以更接近人類的方式學會新的知識。</a:t>
            </a:r>
            <a:endParaRPr lang="en-US" altLang="zh-TW" b="1" dirty="0" smtClean="0"/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「深度學習」改變了機器學習的方法。我們再也不需要定義任何的「特點」，我們要做的是提供大量的資訊給機器，以上面的例子來說，就是輸入大量的「狗」和「貓」的圖片。然後告訴機器，哪一張圖片是「狗」，哪一張是「貓」。而它就能夠自行定義出牠們不一樣的地方。當機器成功建立了這個「模型」後，它就能夠分辨任何一張圖片上的「狗」與「貓」。</a:t>
            </a:r>
            <a:endParaRPr lang="en-US" altLang="zh-TW" b="1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4995-730A-4425-B0FC-D842BAD2B92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361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the model.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神經網路是由很多的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layer(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層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組成，而每一層都有許多的神經元，然後層與層之間會連接在一起，形成龐大的網路。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4995-730A-4425-B0FC-D842BAD2B92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644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接著我們增加一些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tool: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Loss function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可以幫忙計算這次訓練的精準度大概的百分比。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可以顯示訓練的進度條和每次訓練完的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 function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。這些功能需要引用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optimizer: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4995-730A-4425-B0FC-D842BAD2B92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6772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 the model.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將訓練資料送入神經網路模型，寫入這一行，可以呼叫訓練指令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4995-730A-4425-B0FC-D842BAD2B92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800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Evaluate accuracy.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接著我們將測試圖片丟入模型，看看模型是否訓練成功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我們可以從精準度看出，原本將訓練圖片丟入模型的精準度最後大概有到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89%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，但是將測試圖片丟入模型後，精準度卻降到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87%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，這種情況稱為過適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(overfitting)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，原因有可能是訓練資料太少或是模型太複雜。</a:t>
            </a: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4995-730A-4425-B0FC-D842BAD2B92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422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predictions.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模型訓練完後，我們要來做預測，確定訓練的成果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4995-730A-4425-B0FC-D842BAD2B92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433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如果訓練成功的話，可以看到所有的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都會和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test_image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label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吻合，表示預測成功，我們完成了一次成功的訓練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4995-730A-4425-B0FC-D842BAD2B92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360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心得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當初因為我們兩個都對機器學習有興趣，所以上網查了一下資料後找到了最近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很關注的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，所以決定來玩玩看這個東西。沒想到的是，別說寫出程式碼，我們從一開始的安裝就陷入瓶頸，我看網路上也有很多人遇到安裝的問題，因為安裝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有滿繁雜的流程，需要安裝很多其他工具，還會牽扯到版本不符以及檔案位置的問題，所以真的花了一段時間才安裝完成。雖然程式碼是從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tenrsorflow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官網複製來的，並沒有自己寫，不過我們至少大致了解為什麼要這麼寫，以及其中的道理，也順利跑出了正確的結果。如果以後有機會的話，希望可以更精通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，玩出自己想做的機器學習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4995-730A-4425-B0FC-D842BAD2B92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754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Gmail 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向來標榜它過濾垃圾郵件的能力。這也歸功於 </a:t>
            </a:r>
            <a:r>
              <a:rPr lang="en-US" altLang="zh-TW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不停「學習」如何判斷垃圾郵件。</a:t>
            </a:r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當我們收到一封「漏網」的垃圾郵件，我們可以使用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Gmail 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的「回報垃圾郵件」功能。 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就會開始分析該郵件，並將它的「特點」記下。下次類似的郵件進入信箱時，就會被歸類成垃圾郵件。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同樣的，如果系統錯誤地將一些郵件歸類成垃圾郵件，你也可以使用「非垃圾郵件」功能，告訴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它搞錯了。由於 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不停的學習，目前，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Gmail 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已經可以判斷大約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99%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的垃圾郵件。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Gmail 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2016 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3 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月推出的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 Reply 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功能，不但會閱讀郵件，而且還嘗試協助我們快速地回覆排山倒海的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，特別是在輸入不方便的手機上。</a:t>
            </a:r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4995-730A-4425-B0FC-D842BAD2B92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963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啟動命令提示字元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輸入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conda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create --name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python=3.5 anaconda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，並且按下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即可看到下列的畫面，下一步再輸入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，即會開始建立環境。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若看到紅色框框內的資訊則代表建立成功，且紅色框框內為啟動環境的指令。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開啟環境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activate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關閉環境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deactivate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輸入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activate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，即可看到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路徑前多了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的虛擬環境。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輸入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pip install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，即可以看到正在下載安裝。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安裝完即可以看到下圖，並且出現可以更新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的版本提示。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輸入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python -m pip install --upgrade pip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，進行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更新，完成更新後即可看到下圖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輸入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conda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update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ipython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，更新完成後，下一步輸入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spyder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，透過命令提示字元打開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spyder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輸入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world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來驗證是否安裝成功。</a:t>
            </a:r>
          </a:p>
          <a:p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4995-730A-4425-B0FC-D842BAD2B92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732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keras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是一個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裡可以用來建立訓練模型的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，也就是幫助使用者建立完善的神經網路，以輕鬆的開發深度學習。</a:t>
            </a: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4995-730A-4425-B0FC-D842BAD2B92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676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the Fashion MNIST dataset. MNIST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是一個入門級的計算機視覺數據集，它包含各種手寫數字圖片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這個圖片庫裡總共有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60,000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張圖片、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種不同服飾，分別以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0~9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編號，每張圖片的像素為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28*28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4995-730A-4425-B0FC-D842BAD2B92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223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這個圖片庫裡總共有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60,000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張圖片、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種不同服飾，分別以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0~9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編號，每張圖片的像素為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28*28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4995-730A-4425-B0FC-D842BAD2B92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712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印出模型資訊。本次機器學習實作總共有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60000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張訓練圖片，我們將使用這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60000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張圖片來當作訓練材料，而測試資料有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張圖片，這些則是用來驗收訓練的成果。</a:t>
            </a: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4995-730A-4425-B0FC-D842BAD2B92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440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Preprocess the data.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我們現在要正式開始機器學習，在開始之前，所有的圖片都要經過預處理的程序，使得資料可以標準化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4995-730A-4425-B0FC-D842BAD2B92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253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這些圖片的像素值落於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0~255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之間。在將圖片放入神經網路模型之前，我們將像素值縮至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0~1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之間，所以將所有像素值除以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255: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4995-730A-4425-B0FC-D842BAD2B92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211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E929-C03D-4E6A-B762-47BDCA8CD9BB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E23938-F482-4E0D-8F09-41B8525D99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E929-C03D-4E6A-B762-47BDCA8CD9BB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3938-F482-4E0D-8F09-41B8525D99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E929-C03D-4E6A-B762-47BDCA8CD9BB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3938-F482-4E0D-8F09-41B8525D99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E929-C03D-4E6A-B762-47BDCA8CD9BB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3938-F482-4E0D-8F09-41B8525D99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E929-C03D-4E6A-B762-47BDCA8CD9BB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3938-F482-4E0D-8F09-41B8525D99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E929-C03D-4E6A-B762-47BDCA8CD9BB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3938-F482-4E0D-8F09-41B8525D99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E929-C03D-4E6A-B762-47BDCA8CD9BB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3938-F482-4E0D-8F09-41B8525D99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E929-C03D-4E6A-B762-47BDCA8CD9BB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3938-F482-4E0D-8F09-41B8525D99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E929-C03D-4E6A-B762-47BDCA8CD9BB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3938-F482-4E0D-8F09-41B8525D99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E929-C03D-4E6A-B762-47BDCA8CD9BB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3938-F482-4E0D-8F09-41B8525D99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E929-C03D-4E6A-B762-47BDCA8CD9BB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3938-F482-4E0D-8F09-41B8525D99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58EE929-C03D-4E6A-B762-47BDCA8CD9BB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9E23938-F482-4E0D-8F09-41B8525D99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106502027 </a:t>
            </a:r>
            <a:r>
              <a:rPr lang="zh-TW" altLang="en-US" dirty="0" smtClean="0"/>
              <a:t>資工二</a:t>
            </a:r>
            <a:r>
              <a:rPr lang="en-US" altLang="zh-TW" dirty="0" smtClean="0"/>
              <a:t>B</a:t>
            </a:r>
            <a:r>
              <a:rPr lang="zh-TW" altLang="en-US" dirty="0" smtClean="0"/>
              <a:t> 郭宗穎</a:t>
            </a:r>
            <a:endParaRPr lang="en-US" altLang="zh-TW" dirty="0" smtClean="0"/>
          </a:p>
          <a:p>
            <a:r>
              <a:rPr lang="en-US" altLang="zh-TW" dirty="0" smtClean="0"/>
              <a:t>106502558 </a:t>
            </a:r>
            <a:r>
              <a:rPr lang="zh-TW" altLang="en-US" dirty="0" smtClean="0"/>
              <a:t>資工二</a:t>
            </a:r>
            <a:r>
              <a:rPr lang="en-US" altLang="zh-TW" dirty="0" smtClean="0"/>
              <a:t>B</a:t>
            </a:r>
            <a:r>
              <a:rPr lang="zh-TW" altLang="en-US" dirty="0" smtClean="0"/>
              <a:t> 鄭易昇</a:t>
            </a:r>
            <a:endParaRPr lang="zh-TW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Tensorflow</a:t>
            </a:r>
            <a:r>
              <a:rPr lang="en-US" altLang="zh-TW" dirty="0" smtClean="0"/>
              <a:t> </a:t>
            </a:r>
            <a:r>
              <a:rPr lang="zh-TW" altLang="en-US" dirty="0" smtClean="0"/>
              <a:t>機器學習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274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Our data</a:t>
            </a:r>
            <a:endParaRPr lang="zh-TW" alt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20888"/>
            <a:ext cx="5904656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6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Preprocess the data</a:t>
            </a:r>
            <a:endParaRPr lang="zh-TW" alt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96852"/>
            <a:ext cx="4032448" cy="223224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212976"/>
            <a:ext cx="3744416" cy="298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6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Preprocess the data</a:t>
            </a:r>
            <a:endParaRPr lang="zh-TW" alt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92896"/>
            <a:ext cx="6840760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8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the model</a:t>
            </a:r>
            <a:endParaRPr lang="zh-TW" alt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04864"/>
            <a:ext cx="7344816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2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the model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8500831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302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 the model</a:t>
            </a:r>
            <a:endParaRPr lang="zh-TW" alt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88840"/>
            <a:ext cx="8496944" cy="87406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12976"/>
            <a:ext cx="8352928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accuracy</a:t>
            </a:r>
            <a:endParaRPr lang="zh-TW" alt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25" y="1772816"/>
            <a:ext cx="7920879" cy="182116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74" y="4005064"/>
            <a:ext cx="7816999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5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Make predictions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3068960"/>
            <a:ext cx="7920880" cy="109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1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Make predictions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29569"/>
            <a:ext cx="6068387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4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60672" cy="1039427"/>
          </a:xfrm>
        </p:spPr>
        <p:txBody>
          <a:bodyPr>
            <a:noAutofit/>
          </a:bodyPr>
          <a:lstStyle/>
          <a:p>
            <a:r>
              <a:rPr lang="zh-TW" altLang="en-US" sz="9600" dirty="0" smtClean="0"/>
              <a:t>心得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50926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什</a:t>
            </a:r>
            <a:r>
              <a:rPr lang="zh-TW" altLang="en-US" smtClean="0"/>
              <a:t>麼</a:t>
            </a:r>
            <a:r>
              <a:rPr lang="zh-TW" altLang="en-US" dirty="0" smtClean="0"/>
              <a:t>是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TensorFlow</a:t>
            </a:r>
            <a:r>
              <a:rPr lang="en-US" altLang="zh-TW" b="1" dirty="0"/>
              <a:t> </a:t>
            </a:r>
            <a:r>
              <a:rPr lang="zh-TW" altLang="en-US" b="1" dirty="0"/>
              <a:t>的進化，電腦現在能夠以更接近人類的方法學習</a:t>
            </a:r>
            <a:endParaRPr lang="zh-TW" altLang="en-US" dirty="0"/>
          </a:p>
          <a:p>
            <a:endParaRPr lang="en-US" altLang="zh-TW" b="1" dirty="0" smtClean="0"/>
          </a:p>
          <a:p>
            <a:r>
              <a:rPr lang="en-US" altLang="zh-TW" b="1" dirty="0" err="1" smtClean="0"/>
              <a:t>TensorFlow</a:t>
            </a:r>
            <a:r>
              <a:rPr lang="en-US" altLang="zh-TW" b="1" dirty="0"/>
              <a:t> </a:t>
            </a:r>
            <a:r>
              <a:rPr lang="zh-TW" altLang="en-US" b="1" dirty="0"/>
              <a:t>是一套運用「深度學習</a:t>
            </a:r>
            <a:r>
              <a:rPr lang="zh-TW" altLang="en-US" b="1" dirty="0" smtClean="0"/>
              <a:t>」</a:t>
            </a:r>
            <a:r>
              <a:rPr lang="en-US" altLang="zh-TW" b="1" dirty="0" smtClean="0"/>
              <a:t>(</a:t>
            </a:r>
            <a:r>
              <a:rPr lang="en-US" altLang="zh-TW" b="1" dirty="0"/>
              <a:t>Deep Learning</a:t>
            </a:r>
            <a:r>
              <a:rPr lang="en-US" altLang="zh-TW" b="1" dirty="0" smtClean="0"/>
              <a:t>)</a:t>
            </a:r>
          </a:p>
          <a:p>
            <a:pPr marL="114300" indent="0">
              <a:buNone/>
            </a:pPr>
            <a:r>
              <a:rPr lang="zh-TW" altLang="en-US" b="1" dirty="0" smtClean="0"/>
              <a:t>  </a:t>
            </a:r>
            <a:r>
              <a:rPr lang="en-US" altLang="zh-TW" b="1" dirty="0"/>
              <a:t> </a:t>
            </a:r>
            <a:r>
              <a:rPr lang="zh-TW" altLang="en-US" b="1" dirty="0"/>
              <a:t>的機器學習系統</a:t>
            </a:r>
            <a:r>
              <a:rPr lang="zh-TW" altLang="en-US" b="1" dirty="0" smtClean="0"/>
              <a:t>。</a:t>
            </a:r>
            <a:endParaRPr lang="en-US" altLang="zh-TW" b="1" dirty="0" smtClean="0"/>
          </a:p>
          <a:p>
            <a:pPr marL="114300" indent="0">
              <a:buNone/>
            </a:pPr>
            <a:endParaRPr lang="en-US" altLang="zh-TW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3645024"/>
            <a:ext cx="4654327" cy="296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1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60672" cy="1039427"/>
          </a:xfrm>
        </p:spPr>
        <p:txBody>
          <a:bodyPr>
            <a:noAutofit/>
          </a:bodyPr>
          <a:lstStyle/>
          <a:p>
            <a:r>
              <a:rPr lang="en-US" altLang="zh-TW" sz="8000" dirty="0" smtClean="0"/>
              <a:t>Thank you!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47786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什</a:t>
            </a:r>
            <a:r>
              <a:rPr lang="zh-TW" altLang="en-US" smtClean="0"/>
              <a:t>麼</a:t>
            </a:r>
            <a:r>
              <a:rPr lang="zh-TW" altLang="en-US" dirty="0" smtClean="0"/>
              <a:t>是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電腦不但懂得分辨垃圾郵件，還會幫你回信</a:t>
            </a:r>
            <a:endParaRPr lang="zh-TW" altLang="en-US" dirty="0"/>
          </a:p>
          <a:p>
            <a:pPr marL="114300" indent="0">
              <a:buNone/>
            </a:pPr>
            <a:r>
              <a:rPr lang="zh-TW" altLang="en-US" dirty="0" smtClean="0"/>
              <a:t>   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410051"/>
            <a:ext cx="5641627" cy="402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6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err="1" smtClean="0"/>
              <a:t>tensorflow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88" y="1752600"/>
            <a:ext cx="5715000" cy="2971800"/>
          </a:xfrm>
          <a:prstGeom prst="rect">
            <a:avLst/>
          </a:prstGeom>
        </p:spPr>
      </p:pic>
      <p:pic>
        <p:nvPicPr>
          <p:cNvPr id="1026" name="Picture 2" descr="https://pic.pimg.tw/cvfiasd/1525668978-3581636108_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28825"/>
            <a:ext cx="5715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8728" y="2291556"/>
            <a:ext cx="5715000" cy="29813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0144" y="2628902"/>
            <a:ext cx="5715000" cy="27051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7704" y="3013474"/>
            <a:ext cx="5846504" cy="214371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6440" y="3294362"/>
            <a:ext cx="5715000" cy="25241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5504" y="3693274"/>
            <a:ext cx="5715000" cy="21907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63652" y="3981452"/>
            <a:ext cx="5289292" cy="282977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80580" y="1638301"/>
            <a:ext cx="57150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0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來實做</a:t>
            </a:r>
            <a:r>
              <a:rPr lang="zh-TW" altLang="en-US" dirty="0" smtClean="0"/>
              <a:t>吧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ãneural network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44824"/>
            <a:ext cx="5553075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4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keras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6684288" cy="2785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373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keras</a:t>
            </a:r>
            <a:endParaRPr lang="zh-TW" alt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132856"/>
            <a:ext cx="4741878" cy="355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Import MNIST</a:t>
            </a:r>
            <a:endParaRPr lang="zh-TW" alt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966" y="1752600"/>
            <a:ext cx="4388068" cy="437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9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 MNIST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924944"/>
            <a:ext cx="8424936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7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161</TotalTime>
  <Words>770</Words>
  <Application>Microsoft Office PowerPoint</Application>
  <PresentationFormat>如螢幕大小 (4:3)</PresentationFormat>
  <Paragraphs>88</Paragraphs>
  <Slides>20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微軟正黑體</vt:lpstr>
      <vt:lpstr>新細明體</vt:lpstr>
      <vt:lpstr>Arial</vt:lpstr>
      <vt:lpstr>Book Antiqua</vt:lpstr>
      <vt:lpstr>Calibri</vt:lpstr>
      <vt:lpstr>Century Gothic</vt:lpstr>
      <vt:lpstr>Apothecary</vt:lpstr>
      <vt:lpstr>Tensorflow 機器學習</vt:lpstr>
      <vt:lpstr>什麼是tensorflow?</vt:lpstr>
      <vt:lpstr>什麼是tensorflow?</vt:lpstr>
      <vt:lpstr>安裝tensorflow</vt:lpstr>
      <vt:lpstr>來實做吧!</vt:lpstr>
      <vt:lpstr>Import keras</vt:lpstr>
      <vt:lpstr>Import keras</vt:lpstr>
      <vt:lpstr>Import MNIST</vt:lpstr>
      <vt:lpstr>Import MNIST</vt:lpstr>
      <vt:lpstr>Our data</vt:lpstr>
      <vt:lpstr>Preprocess the data</vt:lpstr>
      <vt:lpstr>Preprocess the data</vt:lpstr>
      <vt:lpstr>Build the model</vt:lpstr>
      <vt:lpstr>Build the model</vt:lpstr>
      <vt:lpstr>Train the model</vt:lpstr>
      <vt:lpstr>Evaluate accuracy</vt:lpstr>
      <vt:lpstr>Make predictions</vt:lpstr>
      <vt:lpstr>Make predictions</vt:lpstr>
      <vt:lpstr>心得</vt:lpstr>
      <vt:lpstr>Thank you!</vt:lpstr>
    </vt:vector>
  </TitlesOfParts>
  <Company>Ubicom,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markk</dc:creator>
  <cp:lastModifiedBy>鄭易昇</cp:lastModifiedBy>
  <cp:revision>29</cp:revision>
  <dcterms:created xsi:type="dcterms:W3CDTF">2019-01-09T15:19:44Z</dcterms:created>
  <dcterms:modified xsi:type="dcterms:W3CDTF">2019-01-09T18:03:11Z</dcterms:modified>
</cp:coreProperties>
</file>