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A9754-D2CF-415D-85CB-0DB555AE7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456" y="481396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Cookie-slime</a:t>
            </a:r>
            <a:br>
              <a:rPr lang="ru-RU" dirty="0"/>
            </a:br>
            <a:r>
              <a:rPr lang="ru-RU" dirty="0"/>
              <a:t>Проект по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96C239-3843-4AE1-AC37-927947E06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8264" y="4647501"/>
            <a:ext cx="2793534" cy="1923138"/>
          </a:xfrm>
        </p:spPr>
        <p:txBody>
          <a:bodyPr>
            <a:normAutofit/>
          </a:bodyPr>
          <a:lstStyle/>
          <a:p>
            <a:r>
              <a:rPr lang="ru-RU" dirty="0"/>
              <a:t>Проект подготовили </a:t>
            </a:r>
            <a:r>
              <a:rPr lang="ru-RU" dirty="0" err="1"/>
              <a:t>Ледовской</a:t>
            </a:r>
            <a:r>
              <a:rPr lang="ru-RU" dirty="0"/>
              <a:t> Марк и Рыжков Сергей</a:t>
            </a:r>
          </a:p>
          <a:p>
            <a:r>
              <a:rPr lang="en-US" dirty="0"/>
              <a:t>P.S.:</a:t>
            </a:r>
            <a:r>
              <a:rPr lang="ru-RU" dirty="0"/>
              <a:t>Чебуреки и Беляши</a:t>
            </a:r>
          </a:p>
        </p:txBody>
      </p:sp>
    </p:spTree>
    <p:extLst>
      <p:ext uri="{BB962C8B-B14F-4D97-AF65-F5344CB8AC3E}">
        <p14:creationId xmlns:p14="http://schemas.microsoft.com/office/powerpoint/2010/main" val="54784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5AE75-6D52-41C3-8476-91AE6A5B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D7C46-C29E-418F-84AC-997A43E7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5731855" cy="2411411"/>
          </a:xfrm>
        </p:spPr>
        <p:txBody>
          <a:bodyPr>
            <a:noAutofit/>
          </a:bodyPr>
          <a:lstStyle/>
          <a:p>
            <a:r>
              <a:rPr lang="ru-RU" sz="2800" dirty="0"/>
              <a:t>Изначально мы планировали сделать РПГ-игру, но вскоре решили сделать симулятор</a:t>
            </a:r>
          </a:p>
        </p:txBody>
      </p:sp>
    </p:spTree>
    <p:extLst>
      <p:ext uri="{BB962C8B-B14F-4D97-AF65-F5344CB8AC3E}">
        <p14:creationId xmlns:p14="http://schemas.microsoft.com/office/powerpoint/2010/main" val="85958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9A3CC-BD36-4E7C-BCDF-9E8FB2E7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которые мы реализовали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FDEE2-EB73-4832-B042-CAF670FF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– </a:t>
            </a:r>
            <a:r>
              <a:rPr lang="ru-RU" dirty="0"/>
              <a:t>отрисовка поля</a:t>
            </a:r>
            <a:endParaRPr lang="en-US" dirty="0"/>
          </a:p>
          <a:p>
            <a:r>
              <a:rPr lang="en-US" dirty="0" err="1"/>
              <a:t>CutPict</a:t>
            </a:r>
            <a:r>
              <a:rPr lang="en-US" dirty="0"/>
              <a:t> </a:t>
            </a:r>
            <a:r>
              <a:rPr lang="ru-RU" dirty="0"/>
              <a:t>– нарезка спрайтов</a:t>
            </a:r>
          </a:p>
          <a:p>
            <a:r>
              <a:rPr lang="en-US" dirty="0"/>
              <a:t>Conveyor-Chest-</a:t>
            </a:r>
            <a:r>
              <a:rPr lang="en-US" dirty="0" err="1"/>
              <a:t>BakeMenu</a:t>
            </a:r>
            <a:r>
              <a:rPr lang="en-US" dirty="0"/>
              <a:t> </a:t>
            </a:r>
            <a:r>
              <a:rPr lang="ru-RU" dirty="0"/>
              <a:t>– отрисовка нижнего 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09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9E881-C47A-4107-A342-7ECC7628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программы: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E76E7D-1328-4B37-ABEE-D34E6B32B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068" y="2160588"/>
            <a:ext cx="3349902" cy="3881437"/>
          </a:xfrm>
        </p:spPr>
      </p:pic>
    </p:spTree>
    <p:extLst>
      <p:ext uri="{BB962C8B-B14F-4D97-AF65-F5344CB8AC3E}">
        <p14:creationId xmlns:p14="http://schemas.microsoft.com/office/powerpoint/2010/main" val="7961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9E881-C47A-4107-A342-7ECC7628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программы: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525D14-5DEA-48A6-8CCB-88AD1E835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045" y="2160588"/>
            <a:ext cx="3741947" cy="3881437"/>
          </a:xfrm>
        </p:spPr>
      </p:pic>
    </p:spTree>
    <p:extLst>
      <p:ext uri="{BB962C8B-B14F-4D97-AF65-F5344CB8AC3E}">
        <p14:creationId xmlns:p14="http://schemas.microsoft.com/office/powerpoint/2010/main" val="330539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28AEA-FB0E-419C-AE27-642AD9A1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13358"/>
            <a:ext cx="8596668" cy="2642532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2170691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58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Cookie-slime Проект по PyGame</vt:lpstr>
      <vt:lpstr>Идеи проекта</vt:lpstr>
      <vt:lpstr>Классы которые мы реализовали</vt:lpstr>
      <vt:lpstr>Скриншоты программы:</vt:lpstr>
      <vt:lpstr>Скриншоты программы: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Cookie-slime Проект по PyGame</dc:title>
  <dc:creator>Рыжков Сергей</dc:creator>
  <cp:lastModifiedBy>Рыжков Сергей</cp:lastModifiedBy>
  <cp:revision>5</cp:revision>
  <dcterms:created xsi:type="dcterms:W3CDTF">2022-01-20T11:06:53Z</dcterms:created>
  <dcterms:modified xsi:type="dcterms:W3CDTF">2022-01-20T12:27:05Z</dcterms:modified>
</cp:coreProperties>
</file>