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B9C0-B8CB-4229-B8E7-C823478AB0F5}" type="datetimeFigureOut">
              <a:rPr lang="en-US" smtClean="0"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5F9A-2515-47F4-8416-81E04CC734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C:\Users\Mark\AppData\Local\Microsoft\Windows\Temporary Internet Files\Content.IE5\LHOZB51O\MP90020207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114800"/>
            <a:ext cx="3657600" cy="2414016"/>
          </a:xfrm>
          <a:prstGeom prst="rect">
            <a:avLst/>
          </a:prstGeom>
          <a:noFill/>
        </p:spPr>
      </p:pic>
      <p:pic>
        <p:nvPicPr>
          <p:cNvPr id="1031" name="Picture 7" descr="C:\Users\Mark\AppData\Local\Microsoft\Windows\Temporary Internet Files\Content.IE5\0PFE0T28\MP900442282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0"/>
            <a:ext cx="3998813" cy="2658035"/>
          </a:xfrm>
          <a:prstGeom prst="rect">
            <a:avLst/>
          </a:prstGeom>
          <a:noFill/>
        </p:spPr>
      </p:pic>
      <p:pic>
        <p:nvPicPr>
          <p:cNvPr id="1037" name="Picture 13" descr="C:\Users\Mark\AppData\Local\Microsoft\Windows\Temporary Internet Files\Content.IE5\QFAPVS7E\MP90043182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04800"/>
            <a:ext cx="3886200" cy="3886200"/>
          </a:xfrm>
          <a:prstGeom prst="rect">
            <a:avLst/>
          </a:prstGeom>
          <a:noFill/>
        </p:spPr>
      </p:pic>
      <p:pic>
        <p:nvPicPr>
          <p:cNvPr id="1038" name="Picture 14" descr="C:\Users\Mark\AppData\Local\Microsoft\Windows\Temporary Internet Files\Content.IE5\0PFE0T28\MP900448501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762000"/>
            <a:ext cx="36576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rk\AppData\Local\Microsoft\Windows\Temporary Internet Files\Content.IE5\1MY7LIPD\MP90044326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1"/>
            <a:ext cx="4343400" cy="2767166"/>
          </a:xfrm>
          <a:prstGeom prst="rect">
            <a:avLst/>
          </a:prstGeom>
          <a:noFill/>
        </p:spPr>
      </p:pic>
      <p:pic>
        <p:nvPicPr>
          <p:cNvPr id="2052" name="Picture 4" descr="C:\Users\Mark\AppData\Local\Microsoft\Windows\Temporary Internet Files\Content.IE5\LHOZB51O\MP90030926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"/>
            <a:ext cx="3657600" cy="2395728"/>
          </a:xfrm>
          <a:prstGeom prst="rect">
            <a:avLst/>
          </a:prstGeom>
          <a:noFill/>
        </p:spPr>
      </p:pic>
      <p:pic>
        <p:nvPicPr>
          <p:cNvPr id="2056" name="Picture 8" descr="C:\Users\Mark\AppData\Local\Microsoft\Windows\Temporary Internet Files\Content.IE5\1MY7LIPD\MP900406774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133600"/>
            <a:ext cx="2504661" cy="3131591"/>
          </a:xfrm>
          <a:prstGeom prst="rect">
            <a:avLst/>
          </a:prstGeom>
          <a:noFill/>
        </p:spPr>
      </p:pic>
      <p:pic>
        <p:nvPicPr>
          <p:cNvPr id="2063" name="Picture 15" descr="C:\Users\Mark\AppData\Local\Microsoft\Windows\Temporary Internet Files\Content.IE5\0PFE0T28\MP900430657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429000"/>
            <a:ext cx="2452837" cy="3228412"/>
          </a:xfrm>
          <a:prstGeom prst="rect">
            <a:avLst/>
          </a:prstGeom>
          <a:noFill/>
        </p:spPr>
      </p:pic>
      <p:pic>
        <p:nvPicPr>
          <p:cNvPr id="2069" name="Picture 21" descr="C:\Users\Mark\AppData\Local\Microsoft\Windows\Temporary Internet Files\Content.IE5\1MY7LIPD\MP900403395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1280" y="2129028"/>
            <a:ext cx="3901440" cy="25999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</dc:creator>
  <cp:lastModifiedBy>Mark</cp:lastModifiedBy>
  <cp:revision>2</cp:revision>
  <dcterms:created xsi:type="dcterms:W3CDTF">2012-12-28T21:08:41Z</dcterms:created>
  <dcterms:modified xsi:type="dcterms:W3CDTF">2012-12-28T21:22:02Z</dcterms:modified>
</cp:coreProperties>
</file>