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2BF788-4A99-3F83-FEC6-0248CE9F8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OOP-TG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1F10D29-9699-AF26-47B8-01D9346E1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Kara Zsigmond, Lazanyecz Márk, Molnár Roland</a:t>
            </a:r>
          </a:p>
        </p:txBody>
      </p:sp>
    </p:spTree>
    <p:extLst>
      <p:ext uri="{BB962C8B-B14F-4D97-AF65-F5344CB8AC3E}">
        <p14:creationId xmlns:p14="http://schemas.microsoft.com/office/powerpoint/2010/main" val="321350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A035AD-398A-DEB6-DF8A-4DD60619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372008"/>
            <a:ext cx="9601200" cy="819340"/>
          </a:xfrm>
        </p:spPr>
        <p:txBody>
          <a:bodyPr>
            <a:normAutofit/>
          </a:bodyPr>
          <a:lstStyle/>
          <a:p>
            <a:r>
              <a:rPr lang="hu-HU" dirty="0"/>
              <a:t>Projekt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27DB69-45C4-F26F-F39C-03D06CCDC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666652"/>
            <a:ext cx="9601200" cy="2200747"/>
          </a:xfrm>
        </p:spPr>
        <p:txBody>
          <a:bodyPr/>
          <a:lstStyle/>
          <a:p>
            <a:r>
              <a:rPr lang="hu-HU" dirty="0"/>
              <a:t>Minden igényt kielégítő de mégis egyszerű képszerkesztő program elkészítése, amelyet egyszerű felhasználásra szánunk.</a:t>
            </a:r>
          </a:p>
          <a:p>
            <a:r>
              <a:rPr lang="hu-HU" dirty="0"/>
              <a:t>Minden felhasználó azonos jogosultságokkal rendelkezik.</a:t>
            </a:r>
          </a:p>
        </p:txBody>
      </p:sp>
    </p:spTree>
    <p:extLst>
      <p:ext uri="{BB962C8B-B14F-4D97-AF65-F5344CB8AC3E}">
        <p14:creationId xmlns:p14="http://schemas.microsoft.com/office/powerpoint/2010/main" val="140164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33AC9A-91E5-1041-B272-C1CCB879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Követelmények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032B3B-5779-186E-C98F-E98AB8C62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GUI egy bájitalfőző tematikában megvalósított, egyszerű kezelésű fényképszerkesztő programot tár elénk.</a:t>
            </a:r>
          </a:p>
          <a:p>
            <a:r>
              <a:rPr lang="hu-HU" dirty="0"/>
              <a:t>A képernyő alján egy fortyogó üst, felette füsttel, amelyben helyet kap a betöltött kép.</a:t>
            </a:r>
          </a:p>
          <a:p>
            <a:r>
              <a:rPr lang="hu-HU" dirty="0"/>
              <a:t>A képernyő jobb oldalán a szerkesztésre használható bájitalos üvegek, amelyek mind külön opcióként szolgálnak.</a:t>
            </a:r>
          </a:p>
          <a:p>
            <a:r>
              <a:rPr lang="hu-HU" dirty="0"/>
              <a:t>A képernyő bal oldalán funkcionális, egyértelműbb gombok.</a:t>
            </a:r>
          </a:p>
          <a:p>
            <a:r>
              <a:rPr lang="hu-HU" dirty="0"/>
              <a:t>A bájitalokat az üstbe húzva lehet alkalmazni.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663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1DA8CE-02C1-E581-C8E6-69A1C49F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Működési funkció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410C67-5883-A2D7-56EB-ABA8E848B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Ellenőrző bezárás gomb</a:t>
            </a:r>
          </a:p>
          <a:p>
            <a:r>
              <a:rPr lang="hu-HU" dirty="0"/>
              <a:t>Kép tallózó kiválasztása</a:t>
            </a:r>
          </a:p>
          <a:p>
            <a:r>
              <a:rPr lang="hu-HU" dirty="0"/>
              <a:t>Kép mentése gomb</a:t>
            </a:r>
          </a:p>
          <a:p>
            <a:r>
              <a:rPr lang="hu-HU" dirty="0"/>
              <a:t>Kép mentése másként gomb, majd tallózva mentés</a:t>
            </a:r>
          </a:p>
          <a:p>
            <a:r>
              <a:rPr lang="hu-HU"/>
              <a:t>Törlés gomb</a:t>
            </a:r>
            <a:endParaRPr lang="hu-HU" dirty="0"/>
          </a:p>
          <a:p>
            <a:r>
              <a:rPr lang="hu-HU" dirty="0"/>
              <a:t>Szerkesztési fázisok közötti váltás</a:t>
            </a:r>
          </a:p>
          <a:p>
            <a:r>
              <a:rPr lang="hu-HU" dirty="0"/>
              <a:t>Funkcionális "bájital" gombok</a:t>
            </a:r>
          </a:p>
        </p:txBody>
      </p:sp>
    </p:spTree>
    <p:extLst>
      <p:ext uri="{BB962C8B-B14F-4D97-AF65-F5344CB8AC3E}">
        <p14:creationId xmlns:p14="http://schemas.microsoft.com/office/powerpoint/2010/main" val="308200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270347-E0EE-0007-31DC-979A6F32B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Képszerkesztési opciók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BC73C2-E297-0E82-08A6-8456CC64A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Vízszintes / függőleges tükrözés</a:t>
            </a:r>
          </a:p>
          <a:p>
            <a:r>
              <a:rPr lang="hu-HU" dirty="0"/>
              <a:t>Kép színeinek </a:t>
            </a:r>
            <a:r>
              <a:rPr lang="hu-HU" dirty="0" err="1"/>
              <a:t>invertálása</a:t>
            </a:r>
            <a:endParaRPr lang="hu-HU" dirty="0"/>
          </a:p>
          <a:p>
            <a:r>
              <a:rPr lang="hu-HU" dirty="0"/>
              <a:t>Szépia filter</a:t>
            </a:r>
          </a:p>
          <a:p>
            <a:r>
              <a:rPr lang="hu-HU" dirty="0"/>
              <a:t>Fényerő állítása</a:t>
            </a:r>
          </a:p>
          <a:p>
            <a:r>
              <a:rPr lang="hu-HU" dirty="0"/>
              <a:t>Kontraszt állítása</a:t>
            </a:r>
          </a:p>
        </p:txBody>
      </p:sp>
    </p:spTree>
    <p:extLst>
      <p:ext uri="{BB962C8B-B14F-4D97-AF65-F5344CB8AC3E}">
        <p14:creationId xmlns:p14="http://schemas.microsoft.com/office/powerpoint/2010/main" val="425883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04F3DC-C5DB-5720-E93F-53A8464C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3459FB-3A69-4C64-9551-74064489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Monokróm filter</a:t>
            </a:r>
          </a:p>
          <a:p>
            <a:r>
              <a:rPr lang="hu-HU" dirty="0"/>
              <a:t>Kép forgatása balra / jobbra</a:t>
            </a:r>
          </a:p>
          <a:p>
            <a:r>
              <a:rPr lang="hu-HU" dirty="0"/>
              <a:t>Szerkesztés levágással</a:t>
            </a:r>
          </a:p>
          <a:p>
            <a:r>
              <a:rPr lang="hu-HU" dirty="0"/>
              <a:t>Rajzolás</a:t>
            </a:r>
          </a:p>
        </p:txBody>
      </p:sp>
    </p:spTree>
    <p:extLst>
      <p:ext uri="{BB962C8B-B14F-4D97-AF65-F5344CB8AC3E}">
        <p14:creationId xmlns:p14="http://schemas.microsoft.com/office/powerpoint/2010/main" val="126218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A93C12-1ABC-BD93-A1D9-AFECB918E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// új </a:t>
            </a:r>
            <a:r>
              <a:rPr lang="hu-HU" dirty="0" err="1"/>
              <a:t>uml</a:t>
            </a:r>
            <a:r>
              <a:rPr lang="hu-HU" dirty="0"/>
              <a:t> </a:t>
            </a:r>
            <a:r>
              <a:rPr lang="hu-HU" dirty="0" err="1"/>
              <a:t>screenshot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917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0DE3DF37-74A5-3DFE-A549-451B486C2E46}"/>
              </a:ext>
            </a:extLst>
          </p:cNvPr>
          <p:cNvSpPr txBox="1"/>
          <p:nvPr/>
        </p:nvSpPr>
        <p:spPr>
          <a:xfrm>
            <a:off x="2001314" y="429304"/>
            <a:ext cx="891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Pillanatkép a programból</a:t>
            </a:r>
          </a:p>
        </p:txBody>
      </p:sp>
      <p:pic>
        <p:nvPicPr>
          <p:cNvPr id="3" name="Kép 2" descr="A képen képernyőkép, rajzfilm, Animáció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B94345E8-94EA-8180-5BA3-4E56FE3A5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240" y="980942"/>
            <a:ext cx="8771812" cy="526308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817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466F3C-1974-6893-FBC9-E57C59C5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Felhasznált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F25287-258B-145A-D3CD-0A20153E5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Java</a:t>
            </a:r>
          </a:p>
          <a:p>
            <a:r>
              <a:rPr lang="hu-HU" dirty="0"/>
              <a:t>Java AWT</a:t>
            </a:r>
          </a:p>
          <a:p>
            <a:r>
              <a:rPr lang="hu-HU" dirty="0" err="1"/>
              <a:t>Swing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0294775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33</TotalTime>
  <Words>168</Words>
  <Application>Microsoft Office PowerPoint</Application>
  <PresentationFormat>Szélesvásznú</PresentationFormat>
  <Paragraphs>36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1" baseType="lpstr">
      <vt:lpstr>Franklin Gothic Book</vt:lpstr>
      <vt:lpstr>Körülvágás</vt:lpstr>
      <vt:lpstr>OOP-TG Projekt</vt:lpstr>
      <vt:lpstr>Projekt célja</vt:lpstr>
      <vt:lpstr>Követelmények</vt:lpstr>
      <vt:lpstr>Működési funkció</vt:lpstr>
      <vt:lpstr>Képszerkesztési opciók</vt:lpstr>
      <vt:lpstr>Fejlesztési lehetőségek</vt:lpstr>
      <vt:lpstr>PowerPoint-bemutató</vt:lpstr>
      <vt:lpstr>PowerPoint-bemutató</vt:lpstr>
      <vt:lpstr>Felhasznált technológiák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Márk Lazanyecz</dc:creator>
  <cp:lastModifiedBy>Márk Lazanyecz</cp:lastModifiedBy>
  <cp:revision>38</cp:revision>
  <dcterms:created xsi:type="dcterms:W3CDTF">2025-05-25T21:34:37Z</dcterms:created>
  <dcterms:modified xsi:type="dcterms:W3CDTF">2025-05-27T10:38:58Z</dcterms:modified>
</cp:coreProperties>
</file>