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20"/>
  </p:notesMasterIdLst>
  <p:handoutMasterIdLst>
    <p:handoutMasterId r:id="rId21"/>
  </p:handoutMasterIdLst>
  <p:sldIdLst>
    <p:sldId id="424" r:id="rId2"/>
    <p:sldId id="362" r:id="rId3"/>
    <p:sldId id="425" r:id="rId4"/>
    <p:sldId id="426" r:id="rId5"/>
    <p:sldId id="427" r:id="rId6"/>
    <p:sldId id="428" r:id="rId7"/>
    <p:sldId id="429" r:id="rId8"/>
    <p:sldId id="430" r:id="rId9"/>
    <p:sldId id="431" r:id="rId10"/>
    <p:sldId id="432" r:id="rId11"/>
    <p:sldId id="440" r:id="rId12"/>
    <p:sldId id="433" r:id="rId13"/>
    <p:sldId id="434" r:id="rId14"/>
    <p:sldId id="435" r:id="rId15"/>
    <p:sldId id="436" r:id="rId16"/>
    <p:sldId id="437" r:id="rId17"/>
    <p:sldId id="438" r:id="rId18"/>
    <p:sldId id="439" r:id="rId19"/>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Bookshelf Symbol 2" pitchFamily="2" charset="2"/>
        <a:ea typeface="+mn-ea"/>
        <a:cs typeface="+mn-cs"/>
      </a:defRPr>
    </a:lvl1pPr>
    <a:lvl2pPr marL="457200" algn="ctr" rtl="0" fontAlgn="base">
      <a:spcBef>
        <a:spcPct val="0"/>
      </a:spcBef>
      <a:spcAft>
        <a:spcPct val="0"/>
      </a:spcAft>
      <a:defRPr sz="2400" kern="1200">
        <a:solidFill>
          <a:schemeClr val="tx1"/>
        </a:solidFill>
        <a:latin typeface="Bookshelf Symbol 2" pitchFamily="2" charset="2"/>
        <a:ea typeface="+mn-ea"/>
        <a:cs typeface="+mn-cs"/>
      </a:defRPr>
    </a:lvl2pPr>
    <a:lvl3pPr marL="914400" algn="ctr" rtl="0" fontAlgn="base">
      <a:spcBef>
        <a:spcPct val="0"/>
      </a:spcBef>
      <a:spcAft>
        <a:spcPct val="0"/>
      </a:spcAft>
      <a:defRPr sz="2400" kern="1200">
        <a:solidFill>
          <a:schemeClr val="tx1"/>
        </a:solidFill>
        <a:latin typeface="Bookshelf Symbol 2" pitchFamily="2" charset="2"/>
        <a:ea typeface="+mn-ea"/>
        <a:cs typeface="+mn-cs"/>
      </a:defRPr>
    </a:lvl3pPr>
    <a:lvl4pPr marL="1371600" algn="ctr" rtl="0" fontAlgn="base">
      <a:spcBef>
        <a:spcPct val="0"/>
      </a:spcBef>
      <a:spcAft>
        <a:spcPct val="0"/>
      </a:spcAft>
      <a:defRPr sz="2400" kern="1200">
        <a:solidFill>
          <a:schemeClr val="tx1"/>
        </a:solidFill>
        <a:latin typeface="Bookshelf Symbol 2" pitchFamily="2" charset="2"/>
        <a:ea typeface="+mn-ea"/>
        <a:cs typeface="+mn-cs"/>
      </a:defRPr>
    </a:lvl4pPr>
    <a:lvl5pPr marL="1828800" algn="ctr" rtl="0" fontAlgn="base">
      <a:spcBef>
        <a:spcPct val="0"/>
      </a:spcBef>
      <a:spcAft>
        <a:spcPct val="0"/>
      </a:spcAft>
      <a:defRPr sz="2400" kern="1200">
        <a:solidFill>
          <a:schemeClr val="tx1"/>
        </a:solidFill>
        <a:latin typeface="Bookshelf Symbol 2" pitchFamily="2" charset="2"/>
        <a:ea typeface="+mn-ea"/>
        <a:cs typeface="+mn-cs"/>
      </a:defRPr>
    </a:lvl5pPr>
    <a:lvl6pPr marL="2286000" algn="l" defTabSz="914400" rtl="0" eaLnBrk="1" latinLnBrk="0" hangingPunct="1">
      <a:defRPr sz="2400" kern="1200">
        <a:solidFill>
          <a:schemeClr val="tx1"/>
        </a:solidFill>
        <a:latin typeface="Bookshelf Symbol 2" pitchFamily="2" charset="2"/>
        <a:ea typeface="+mn-ea"/>
        <a:cs typeface="+mn-cs"/>
      </a:defRPr>
    </a:lvl6pPr>
    <a:lvl7pPr marL="2743200" algn="l" defTabSz="914400" rtl="0" eaLnBrk="1" latinLnBrk="0" hangingPunct="1">
      <a:defRPr sz="2400" kern="1200">
        <a:solidFill>
          <a:schemeClr val="tx1"/>
        </a:solidFill>
        <a:latin typeface="Bookshelf Symbol 2" pitchFamily="2" charset="2"/>
        <a:ea typeface="+mn-ea"/>
        <a:cs typeface="+mn-cs"/>
      </a:defRPr>
    </a:lvl7pPr>
    <a:lvl8pPr marL="3200400" algn="l" defTabSz="914400" rtl="0" eaLnBrk="1" latinLnBrk="0" hangingPunct="1">
      <a:defRPr sz="2400" kern="1200">
        <a:solidFill>
          <a:schemeClr val="tx1"/>
        </a:solidFill>
        <a:latin typeface="Bookshelf Symbol 2" pitchFamily="2" charset="2"/>
        <a:ea typeface="+mn-ea"/>
        <a:cs typeface="+mn-cs"/>
      </a:defRPr>
    </a:lvl8pPr>
    <a:lvl9pPr marL="3657600" algn="l" defTabSz="914400" rtl="0" eaLnBrk="1" latinLnBrk="0" hangingPunct="1">
      <a:defRPr sz="2400" kern="1200">
        <a:solidFill>
          <a:schemeClr val="tx1"/>
        </a:solidFill>
        <a:latin typeface="Bookshelf Symbol 2" pitchFamily="2" charset="2"/>
        <a:ea typeface="+mn-ea"/>
        <a:cs typeface="+mn-cs"/>
      </a:defRPr>
    </a:lvl9pPr>
  </p:defaultTextStyle>
  <p:extLst>
    <p:ext uri="{EFAFB233-063F-42B5-8137-9DF3F51BA10A}">
      <p15:sldGuideLst xmlns:p15="http://schemas.microsoft.com/office/powerpoint/2012/main" xmlns="">
        <p15:guide id="1" orient="horz" pos="1296">
          <p15:clr>
            <a:srgbClr val="A4A3A4"/>
          </p15:clr>
        </p15:guide>
        <p15:guide id="2" orient="horz" pos="3888">
          <p15:clr>
            <a:srgbClr val="A4A3A4"/>
          </p15:clr>
        </p15:guide>
        <p15:guide id="3" pos="288">
          <p15:clr>
            <a:srgbClr val="A4A3A4"/>
          </p15:clr>
        </p15:guide>
        <p15:guide id="4"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791B"/>
    <a:srgbClr val="4C7816"/>
    <a:srgbClr val="528218"/>
    <a:srgbClr val="B6CEAA"/>
    <a:srgbClr val="ADC8A0"/>
    <a:srgbClr val="077C97"/>
    <a:srgbClr val="CD801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00" autoAdjust="0"/>
    <p:restoredTop sz="98725" autoAdjust="0"/>
  </p:normalViewPr>
  <p:slideViewPr>
    <p:cSldViewPr showGuides="1">
      <p:cViewPr varScale="1">
        <p:scale>
          <a:sx n="76" d="100"/>
          <a:sy n="76" d="100"/>
        </p:scale>
        <p:origin x="-396" y="-102"/>
      </p:cViewPr>
      <p:guideLst>
        <p:guide orient="horz" pos="1296"/>
        <p:guide orient="horz" pos="3888"/>
        <p:guide pos="288"/>
        <p:guide pos="54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emf"/><Relationship Id="rId2" Type="http://schemas.openxmlformats.org/officeDocument/2006/relationships/image" Target="../media/image5.wmf"/><Relationship Id="rId1" Type="http://schemas.openxmlformats.org/officeDocument/2006/relationships/image" Target="../media/image4.emf"/><Relationship Id="rId6" Type="http://schemas.openxmlformats.org/officeDocument/2006/relationships/image" Target="../media/image9.wmf"/><Relationship Id="rId5" Type="http://schemas.openxmlformats.org/officeDocument/2006/relationships/image" Target="../media/image8.emf"/><Relationship Id="rId4"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emf"/><Relationship Id="rId1" Type="http://schemas.openxmlformats.org/officeDocument/2006/relationships/image" Target="../media/image44.emf"/><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 Id="rId9" Type="http://schemas.openxmlformats.org/officeDocument/2006/relationships/image" Target="../media/image52.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image" Target="../media/image64.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2.emf"/><Relationship Id="rId7" Type="http://schemas.openxmlformats.org/officeDocument/2006/relationships/image" Target="../media/image76.emf"/><Relationship Id="rId2" Type="http://schemas.openxmlformats.org/officeDocument/2006/relationships/image" Target="../media/image71.emf"/><Relationship Id="rId1" Type="http://schemas.openxmlformats.org/officeDocument/2006/relationships/image" Target="../media/image70.emf"/><Relationship Id="rId6" Type="http://schemas.openxmlformats.org/officeDocument/2006/relationships/image" Target="../media/image75.emf"/><Relationship Id="rId5" Type="http://schemas.openxmlformats.org/officeDocument/2006/relationships/image" Target="../media/image74.emf"/><Relationship Id="rId4" Type="http://schemas.openxmlformats.org/officeDocument/2006/relationships/image" Target="../media/image7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emf"/><Relationship Id="rId1" Type="http://schemas.openxmlformats.org/officeDocument/2006/relationships/image" Target="../media/image13.wmf"/><Relationship Id="rId5" Type="http://schemas.openxmlformats.org/officeDocument/2006/relationships/image" Target="../media/image17.emf"/><Relationship Id="rId4"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wmf"/><Relationship Id="rId1" Type="http://schemas.openxmlformats.org/officeDocument/2006/relationships/image" Target="../media/image27.emf"/><Relationship Id="rId5" Type="http://schemas.openxmlformats.org/officeDocument/2006/relationships/image" Target="../media/image31.wmf"/><Relationship Id="rId4" Type="http://schemas.openxmlformats.org/officeDocument/2006/relationships/image" Target="../media/image30.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emf"/><Relationship Id="rId5" Type="http://schemas.openxmlformats.org/officeDocument/2006/relationships/image" Target="../media/image39.wmf"/><Relationship Id="rId4"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77AC50-FFC4-964F-860D-16466A898565}" type="datetimeFigureOut">
              <a:rPr lang="en-US" smtClean="0"/>
              <a:t>10/11/2020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F7F11F-C1B9-EC41-AC70-0F134D49C391}" type="slidenum">
              <a:rPr lang="en-US" smtClean="0"/>
              <a:t>‹#›</a:t>
            </a:fld>
            <a:endParaRPr lang="en-US"/>
          </a:p>
        </p:txBody>
      </p:sp>
    </p:spTree>
    <p:extLst>
      <p:ext uri="{BB962C8B-B14F-4D97-AF65-F5344CB8AC3E}">
        <p14:creationId xmlns:p14="http://schemas.microsoft.com/office/powerpoint/2010/main" val="5572309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A56E6B44-8A3D-42B0-8575-35E554F0003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panose="020B0604020202020204" pitchFamily="34" charset="0"/>
              </a:defRPr>
            </a:lvl1pPr>
          </a:lstStyle>
          <a:p>
            <a:endParaRPr lang="en-US" altLang="en-US"/>
          </a:p>
        </p:txBody>
      </p:sp>
      <p:sp>
        <p:nvSpPr>
          <p:cNvPr id="3075" name="Rectangle 3">
            <a:extLst>
              <a:ext uri="{FF2B5EF4-FFF2-40B4-BE49-F238E27FC236}">
                <a16:creationId xmlns:a16="http://schemas.microsoft.com/office/drawing/2014/main" xmlns="" id="{77359719-5B68-46BD-8666-59D493961AA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3076" name="Rectangle 4">
            <a:extLst>
              <a:ext uri="{FF2B5EF4-FFF2-40B4-BE49-F238E27FC236}">
                <a16:creationId xmlns:a16="http://schemas.microsoft.com/office/drawing/2014/main" xmlns="" id="{E2B6215A-9BEA-400E-B0B0-F6EA4610EB8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xmlns="" id="{A18E7424-B306-44E8-A1FE-27B0ACB922F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Rectangle 6">
            <a:extLst>
              <a:ext uri="{FF2B5EF4-FFF2-40B4-BE49-F238E27FC236}">
                <a16:creationId xmlns:a16="http://schemas.microsoft.com/office/drawing/2014/main" xmlns="" id="{40493936-FF81-4EC0-BA5D-6334FE0CC11C}"/>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anose="020B0604020202020204" pitchFamily="34" charset="0"/>
              </a:defRPr>
            </a:lvl1pPr>
          </a:lstStyle>
          <a:p>
            <a:endParaRPr lang="en-US" altLang="en-US"/>
          </a:p>
        </p:txBody>
      </p:sp>
      <p:sp>
        <p:nvSpPr>
          <p:cNvPr id="3079" name="Rectangle 7">
            <a:extLst>
              <a:ext uri="{FF2B5EF4-FFF2-40B4-BE49-F238E27FC236}">
                <a16:creationId xmlns:a16="http://schemas.microsoft.com/office/drawing/2014/main" xmlns="" id="{A57195D3-2732-4AE5-BD65-E18EC6600D73}"/>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F8ED9302-98DA-4AA7-BC62-8CE943C1E531}" type="slidenum">
              <a:rPr lang="en-US" altLang="en-US"/>
              <a:pPr/>
              <a:t>‹#›</a:t>
            </a:fld>
            <a:endParaRPr lang="en-US" altLang="en-US"/>
          </a:p>
        </p:txBody>
      </p:sp>
    </p:spTree>
    <p:extLst>
      <p:ext uri="{BB962C8B-B14F-4D97-AF65-F5344CB8AC3E}">
        <p14:creationId xmlns:p14="http://schemas.microsoft.com/office/powerpoint/2010/main" val="34790314"/>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0009451F-DB51-474D-926B-50808F8920D1}"/>
              </a:ext>
            </a:extLst>
          </p:cNvPr>
          <p:cNvSpPr>
            <a:spLocks noGrp="1" noChangeArrowheads="1"/>
          </p:cNvSpPr>
          <p:nvPr>
            <p:ph type="sldNum" sz="quarter" idx="5"/>
          </p:nvPr>
        </p:nvSpPr>
        <p:spPr>
          <a:ln/>
        </p:spPr>
        <p:txBody>
          <a:bodyPr/>
          <a:lstStyle/>
          <a:p>
            <a:fld id="{D2856311-45EE-48F5-BB05-DA34ACE84184}" type="slidenum">
              <a:rPr lang="en-US" altLang="en-US"/>
              <a:pPr/>
              <a:t>1</a:t>
            </a:fld>
            <a:endParaRPr lang="en-US" altLang="en-US"/>
          </a:p>
        </p:txBody>
      </p:sp>
      <p:sp>
        <p:nvSpPr>
          <p:cNvPr id="438274" name="Rectangle 2">
            <a:extLst>
              <a:ext uri="{FF2B5EF4-FFF2-40B4-BE49-F238E27FC236}">
                <a16:creationId xmlns:a16="http://schemas.microsoft.com/office/drawing/2014/main" xmlns="" id="{04B89D70-88E7-4880-B7AD-190BD80FA12C}"/>
              </a:ext>
            </a:extLst>
          </p:cNvPr>
          <p:cNvSpPr>
            <a:spLocks noGrp="1" noRot="1" noChangeAspect="1" noChangeArrowheads="1" noTextEdit="1"/>
          </p:cNvSpPr>
          <p:nvPr>
            <p:ph type="sldImg"/>
          </p:nvPr>
        </p:nvSpPr>
        <p:spPr>
          <a:ln/>
        </p:spPr>
      </p:sp>
      <p:sp>
        <p:nvSpPr>
          <p:cNvPr id="438275" name="Rectangle 3">
            <a:extLst>
              <a:ext uri="{FF2B5EF4-FFF2-40B4-BE49-F238E27FC236}">
                <a16:creationId xmlns:a16="http://schemas.microsoft.com/office/drawing/2014/main" xmlns="" id="{3F329153-3390-4CBE-9345-A3B02B738708}"/>
              </a:ext>
            </a:extLst>
          </p:cNvPr>
          <p:cNvSpPr>
            <a:spLocks noGrp="1" noChangeArrowheads="1"/>
          </p:cNvSpPr>
          <p:nvPr>
            <p:ph type="body" idx="1"/>
          </p:nvPr>
        </p:nvSpPr>
        <p:spPr>
          <a:xfrm>
            <a:off x="914400" y="4343400"/>
            <a:ext cx="5029200" cy="4114800"/>
          </a:xfrm>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4E110D83-2CD0-48C3-8441-3470B9A0415E}"/>
              </a:ext>
            </a:extLst>
          </p:cNvPr>
          <p:cNvSpPr>
            <a:spLocks noGrp="1" noChangeArrowheads="1"/>
          </p:cNvSpPr>
          <p:nvPr>
            <p:ph type="sldNum" sz="quarter" idx="5"/>
          </p:nvPr>
        </p:nvSpPr>
        <p:spPr>
          <a:ln/>
        </p:spPr>
        <p:txBody>
          <a:bodyPr/>
          <a:lstStyle/>
          <a:p>
            <a:fld id="{0CFFC8A7-C3C7-4A6C-98D0-37976EB40A36}" type="slidenum">
              <a:rPr lang="en-US" altLang="en-US"/>
              <a:pPr/>
              <a:t>2</a:t>
            </a:fld>
            <a:endParaRPr lang="en-US" altLang="en-US"/>
          </a:p>
        </p:txBody>
      </p:sp>
      <p:sp>
        <p:nvSpPr>
          <p:cNvPr id="317442" name="Rectangle 2">
            <a:extLst>
              <a:ext uri="{FF2B5EF4-FFF2-40B4-BE49-F238E27FC236}">
                <a16:creationId xmlns:a16="http://schemas.microsoft.com/office/drawing/2014/main" xmlns="" id="{D439C372-AEA4-45BF-A9A3-061ECBAE7292}"/>
              </a:ext>
            </a:extLst>
          </p:cNvPr>
          <p:cNvSpPr>
            <a:spLocks noGrp="1" noRot="1" noChangeAspect="1" noChangeArrowheads="1" noTextEdit="1"/>
          </p:cNvSpPr>
          <p:nvPr>
            <p:ph type="sldImg"/>
          </p:nvPr>
        </p:nvSpPr>
        <p:spPr>
          <a:ln/>
        </p:spPr>
      </p:sp>
      <p:sp>
        <p:nvSpPr>
          <p:cNvPr id="317443" name="Rectangle 3">
            <a:extLst>
              <a:ext uri="{FF2B5EF4-FFF2-40B4-BE49-F238E27FC236}">
                <a16:creationId xmlns:a16="http://schemas.microsoft.com/office/drawing/2014/main" xmlns="" id="{64E45283-9698-435A-BBF5-517B3BBE250A}"/>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xmlns="" id="{4FADC39C-F5B0-458C-BF3B-600AF8E6A91C}"/>
              </a:ext>
            </a:extLst>
          </p:cNvPr>
          <p:cNvSpPr>
            <a:spLocks noGrp="1"/>
          </p:cNvSpPr>
          <p:nvPr>
            <p:ph type="ftr" sz="quarter" idx="3"/>
          </p:nvPr>
        </p:nvSpPr>
        <p:spPr>
          <a:xfrm>
            <a:off x="1676400" y="6305550"/>
            <a:ext cx="6934200" cy="476250"/>
          </a:xfrm>
        </p:spPr>
        <p:txBody>
          <a:bodyPr/>
          <a:lstStyle>
            <a:lvl1pPr>
              <a:defRPr/>
            </a:lvl1pPr>
          </a:lstStyle>
          <a:p>
            <a:r>
              <a:rPr lang="en-US" altLang="en-US" smtClean="0"/>
              <a:t>Copyright © 2021 Pearson Education, Inc. All Rights Reserved </a:t>
            </a:r>
            <a:endParaRPr lang="en-US" altLang="en-US"/>
          </a:p>
        </p:txBody>
      </p:sp>
      <p:sp>
        <p:nvSpPr>
          <p:cNvPr id="605196" name="Line 12">
            <a:extLst>
              <a:ext uri="{FF2B5EF4-FFF2-40B4-BE49-F238E27FC236}">
                <a16:creationId xmlns:a16="http://schemas.microsoft.com/office/drawing/2014/main" xmlns="" id="{B84257A7-576D-44F1-B51A-999DC5765DD2}"/>
              </a:ext>
            </a:extLst>
          </p:cNvPr>
          <p:cNvSpPr>
            <a:spLocks noChangeShapeType="1"/>
          </p:cNvSpPr>
          <p:nvPr userDrawn="1"/>
        </p:nvSpPr>
        <p:spPr bwMode="auto">
          <a:xfrm>
            <a:off x="0" y="2667000"/>
            <a:ext cx="4953000" cy="0"/>
          </a:xfrm>
          <a:prstGeom prst="line">
            <a:avLst/>
          </a:prstGeom>
          <a:noFill/>
          <a:ln w="12700">
            <a:solidFill>
              <a:srgbClr val="077C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198" name="Text Box 14">
            <a:extLst>
              <a:ext uri="{FF2B5EF4-FFF2-40B4-BE49-F238E27FC236}">
                <a16:creationId xmlns:a16="http://schemas.microsoft.com/office/drawing/2014/main" xmlns="" id="{B75CC244-DB0F-4E79-98E0-53FA44D08CDA}"/>
              </a:ext>
            </a:extLst>
          </p:cNvPr>
          <p:cNvSpPr txBox="1">
            <a:spLocks noChangeArrowheads="1"/>
          </p:cNvSpPr>
          <p:nvPr userDrawn="1"/>
        </p:nvSpPr>
        <p:spPr bwMode="auto">
          <a:xfrm>
            <a:off x="533400" y="304800"/>
            <a:ext cx="533400" cy="73183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4200" b="1">
                <a:solidFill>
                  <a:srgbClr val="4C7816"/>
                </a:solidFill>
                <a:latin typeface="Arial" panose="020B0604020202020204" pitchFamily="34" charset="0"/>
              </a:rPr>
              <a:t>1</a:t>
            </a:r>
          </a:p>
        </p:txBody>
      </p:sp>
      <p:sp>
        <p:nvSpPr>
          <p:cNvPr id="605199" name="Text Box 15">
            <a:extLst>
              <a:ext uri="{FF2B5EF4-FFF2-40B4-BE49-F238E27FC236}">
                <a16:creationId xmlns:a16="http://schemas.microsoft.com/office/drawing/2014/main" xmlns="" id="{ACE237E9-4352-4992-9FB5-E1C69E382EE9}"/>
              </a:ext>
            </a:extLst>
          </p:cNvPr>
          <p:cNvSpPr txBox="1">
            <a:spLocks noChangeArrowheads="1"/>
          </p:cNvSpPr>
          <p:nvPr userDrawn="1"/>
        </p:nvSpPr>
        <p:spPr bwMode="auto">
          <a:xfrm>
            <a:off x="304800" y="2057400"/>
            <a:ext cx="838200" cy="57943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3200" b="1">
                <a:solidFill>
                  <a:srgbClr val="CD8019"/>
                </a:solidFill>
                <a:latin typeface="Arial" panose="020B0604020202020204" pitchFamily="34" charset="0"/>
              </a:rPr>
              <a:t>1.5</a:t>
            </a:r>
          </a:p>
        </p:txBody>
      </p:sp>
      <p:sp>
        <p:nvSpPr>
          <p:cNvPr id="605200" name="Rectangle 16">
            <a:extLst>
              <a:ext uri="{FF2B5EF4-FFF2-40B4-BE49-F238E27FC236}">
                <a16:creationId xmlns:a16="http://schemas.microsoft.com/office/drawing/2014/main" xmlns="" id="{F799C041-FD7F-4A6A-A899-8E9D62A3C659}"/>
              </a:ext>
            </a:extLst>
          </p:cNvPr>
          <p:cNvSpPr>
            <a:spLocks noGrp="1" noChangeArrowheads="1"/>
          </p:cNvSpPr>
          <p:nvPr>
            <p:ph type="ctrTitle" sz="quarter"/>
          </p:nvPr>
        </p:nvSpPr>
        <p:spPr>
          <a:xfrm>
            <a:off x="1219200" y="609600"/>
            <a:ext cx="5943600" cy="1295400"/>
          </a:xfrm>
        </p:spPr>
        <p:txBody>
          <a:bodyPr anchor="t"/>
          <a:lstStyle>
            <a:lvl1pPr>
              <a:defRPr sz="3600">
                <a:latin typeface="Times New Roman" panose="02020603050405020304" pitchFamily="18" charset="0"/>
              </a:defRPr>
            </a:lvl1pPr>
          </a:lstStyle>
          <a:p>
            <a:pPr lvl="0"/>
            <a:r>
              <a:rPr lang="en-US" altLang="en-US" noProof="0"/>
              <a:t>Click to edit Master title style</a:t>
            </a:r>
          </a:p>
        </p:txBody>
      </p:sp>
      <p:sp>
        <p:nvSpPr>
          <p:cNvPr id="605201" name="Rectangle 17">
            <a:extLst>
              <a:ext uri="{FF2B5EF4-FFF2-40B4-BE49-F238E27FC236}">
                <a16:creationId xmlns:a16="http://schemas.microsoft.com/office/drawing/2014/main" xmlns="" id="{4A68C1FF-062C-4E97-B30B-7A556F3FA182}"/>
              </a:ext>
            </a:extLst>
          </p:cNvPr>
          <p:cNvSpPr>
            <a:spLocks noGrp="1" noChangeArrowheads="1"/>
          </p:cNvSpPr>
          <p:nvPr>
            <p:ph type="subTitle" sz="quarter" idx="1"/>
          </p:nvPr>
        </p:nvSpPr>
        <p:spPr>
          <a:xfrm>
            <a:off x="457200" y="2819400"/>
            <a:ext cx="4495800" cy="3352800"/>
          </a:xfrm>
        </p:spPr>
        <p:txBody>
          <a:bodyPr/>
          <a:lstStyle>
            <a:lvl1pPr marL="0" indent="0">
              <a:buFont typeface="Wingdings" panose="05000000000000000000" pitchFamily="2" charset="2"/>
              <a:buNone/>
              <a:defRPr sz="2800">
                <a:solidFill>
                  <a:srgbClr val="077C97"/>
                </a:solidFill>
                <a:latin typeface="Arial Narrow" panose="020B0606020202030204" pitchFamily="34" charset="0"/>
              </a:defRPr>
            </a:lvl1pPr>
          </a:lstStyle>
          <a:p>
            <a:pPr lvl="0"/>
            <a:r>
              <a:rPr lang="en-US" altLang="en-US" noProof="0"/>
              <a:t>Click to edit Master subtitle style</a:t>
            </a:r>
          </a:p>
        </p:txBody>
      </p:sp>
      <p:sp>
        <p:nvSpPr>
          <p:cNvPr id="605205" name="Line 21">
            <a:extLst>
              <a:ext uri="{FF2B5EF4-FFF2-40B4-BE49-F238E27FC236}">
                <a16:creationId xmlns:a16="http://schemas.microsoft.com/office/drawing/2014/main" xmlns="" id="{9B92C65B-87C5-45F9-A074-168EF68D5549}"/>
              </a:ext>
            </a:extLst>
          </p:cNvPr>
          <p:cNvSpPr>
            <a:spLocks noChangeShapeType="1"/>
          </p:cNvSpPr>
          <p:nvPr userDrawn="1"/>
        </p:nvSpPr>
        <p:spPr bwMode="auto">
          <a:xfrm rot="5400000" flipH="1">
            <a:off x="4572000" y="-4343400"/>
            <a:ext cx="0" cy="9144000"/>
          </a:xfrm>
          <a:prstGeom prst="line">
            <a:avLst/>
          </a:prstGeom>
          <a:noFill/>
          <a:ln w="63500">
            <a:solidFill>
              <a:srgbClr val="077C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207" name="Line 23">
            <a:extLst>
              <a:ext uri="{FF2B5EF4-FFF2-40B4-BE49-F238E27FC236}">
                <a16:creationId xmlns:a16="http://schemas.microsoft.com/office/drawing/2014/main" xmlns="" id="{111A1B50-073F-449F-8FB6-5BECF4B735D9}"/>
              </a:ext>
            </a:extLst>
          </p:cNvPr>
          <p:cNvSpPr>
            <a:spLocks noChangeShapeType="1"/>
          </p:cNvSpPr>
          <p:nvPr userDrawn="1"/>
        </p:nvSpPr>
        <p:spPr bwMode="auto">
          <a:xfrm rot="5400000" flipH="1">
            <a:off x="762000" y="701675"/>
            <a:ext cx="0" cy="609600"/>
          </a:xfrm>
          <a:prstGeom prst="line">
            <a:avLst/>
          </a:prstGeom>
          <a:noFill/>
          <a:ln w="38100">
            <a:solidFill>
              <a:srgbClr val="B6CE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208" name="Line 24">
            <a:extLst>
              <a:ext uri="{FF2B5EF4-FFF2-40B4-BE49-F238E27FC236}">
                <a16:creationId xmlns:a16="http://schemas.microsoft.com/office/drawing/2014/main" xmlns="" id="{F09F7178-7853-46C1-8AF2-97467885F801}"/>
              </a:ext>
            </a:extLst>
          </p:cNvPr>
          <p:cNvSpPr>
            <a:spLocks noChangeShapeType="1"/>
          </p:cNvSpPr>
          <p:nvPr userDrawn="1"/>
        </p:nvSpPr>
        <p:spPr bwMode="auto">
          <a:xfrm rot="-5400000" flipH="1" flipV="1">
            <a:off x="-19050" y="495300"/>
            <a:ext cx="990600" cy="0"/>
          </a:xfrm>
          <a:prstGeom prst="line">
            <a:avLst/>
          </a:prstGeom>
          <a:noFill/>
          <a:ln w="38100">
            <a:solidFill>
              <a:srgbClr val="B6CEA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215" name="Freeform 31">
            <a:extLst>
              <a:ext uri="{FF2B5EF4-FFF2-40B4-BE49-F238E27FC236}">
                <a16:creationId xmlns:a16="http://schemas.microsoft.com/office/drawing/2014/main" xmlns="" id="{77C1CC2E-83B6-4332-8434-5C244EF3581D}"/>
              </a:ext>
            </a:extLst>
          </p:cNvPr>
          <p:cNvSpPr>
            <a:spLocks/>
          </p:cNvSpPr>
          <p:nvPr userDrawn="1"/>
        </p:nvSpPr>
        <p:spPr bwMode="auto">
          <a:xfrm>
            <a:off x="0" y="2057400"/>
            <a:ext cx="1143000" cy="609600"/>
          </a:xfrm>
          <a:custGeom>
            <a:avLst/>
            <a:gdLst>
              <a:gd name="T0" fmla="*/ 0 w 96"/>
              <a:gd name="T1" fmla="*/ 0 h 192"/>
              <a:gd name="T2" fmla="*/ 96 w 96"/>
              <a:gd name="T3" fmla="*/ 0 h 192"/>
              <a:gd name="T4" fmla="*/ 96 w 96"/>
              <a:gd name="T5" fmla="*/ 192 h 192"/>
            </a:gdLst>
            <a:ahLst/>
            <a:cxnLst>
              <a:cxn ang="0">
                <a:pos x="T0" y="T1"/>
              </a:cxn>
              <a:cxn ang="0">
                <a:pos x="T2" y="T3"/>
              </a:cxn>
              <a:cxn ang="0">
                <a:pos x="T4" y="T5"/>
              </a:cxn>
            </a:cxnLst>
            <a:rect l="0" t="0" r="r" b="b"/>
            <a:pathLst>
              <a:path w="96" h="192">
                <a:moveTo>
                  <a:pt x="0" y="0"/>
                </a:moveTo>
                <a:lnTo>
                  <a:pt x="96" y="0"/>
                </a:lnTo>
                <a:lnTo>
                  <a:pt x="96" y="192"/>
                </a:lnTo>
              </a:path>
            </a:pathLst>
          </a:custGeom>
          <a:noFill/>
          <a:ln w="12700" cap="flat" cmpd="sng">
            <a:solidFill>
              <a:srgbClr val="077C97"/>
            </a:solidFill>
            <a:prstDash val="solid"/>
            <a:round/>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4" name="Picture 16" descr="Pearson Logo"/>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41288" y="6499225"/>
            <a:ext cx="919162"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5" descr="Lay Linear Algebra 6e cover.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459413" y="2044700"/>
            <a:ext cx="3273425"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96E1CA-AC34-44C7-84DC-6217627F04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60D5A57-4166-45BF-8476-E46431E69E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xmlns="" id="{D45E54BE-E3E0-44E3-9735-6CE00AA1D00B}"/>
              </a:ext>
            </a:extLst>
          </p:cNvPr>
          <p:cNvSpPr>
            <a:spLocks noGrp="1"/>
          </p:cNvSpPr>
          <p:nvPr>
            <p:ph type="sldNum" sz="quarter" idx="10"/>
          </p:nvPr>
        </p:nvSpPr>
        <p:spPr/>
        <p:txBody>
          <a:bodyPr/>
          <a:lstStyle>
            <a:lvl1pPr>
              <a:defRPr/>
            </a:lvl1pPr>
          </a:lstStyle>
          <a:p>
            <a:r>
              <a:rPr lang="en-US" altLang="en-US"/>
              <a:t>Slide 1.5- </a:t>
            </a:r>
            <a:fld id="{68AB615F-EF3C-4ED2-B508-2CDB773477D0}" type="slidenum">
              <a:rPr lang="en-US" altLang="en-US"/>
              <a:pPr/>
              <a:t>‹#›</a:t>
            </a:fld>
            <a:endParaRPr lang="en-CA" altLang="en-US"/>
          </a:p>
        </p:txBody>
      </p:sp>
      <p:sp>
        <p:nvSpPr>
          <p:cNvPr id="5" name="Footer Placeholder 4">
            <a:extLst>
              <a:ext uri="{FF2B5EF4-FFF2-40B4-BE49-F238E27FC236}">
                <a16:creationId xmlns:a16="http://schemas.microsoft.com/office/drawing/2014/main" xmlns="" id="{2DD6957A-0DC8-4C0F-8BA8-68397F9A90EB}"/>
              </a:ext>
            </a:extLst>
          </p:cNvPr>
          <p:cNvSpPr>
            <a:spLocks noGrp="1"/>
          </p:cNvSpPr>
          <p:nvPr>
            <p:ph type="ftr" sz="quarter" idx="11"/>
          </p:nvPr>
        </p:nvSpPr>
        <p:spPr/>
        <p:txBody>
          <a:bodyPr/>
          <a:lstStyle>
            <a:lvl1pPr>
              <a:defRPr/>
            </a:lvl1pPr>
          </a:lstStyle>
          <a:p>
            <a:r>
              <a:rPr lang="en-US" altLang="en-US" smtClean="0"/>
              <a:t>Copyright © 2021 Pearson Education, Inc. All Rights Reserved </a:t>
            </a:r>
            <a:endParaRPr lang="en-US" altLang="en-US"/>
          </a:p>
        </p:txBody>
      </p:sp>
    </p:spTree>
    <p:extLst>
      <p:ext uri="{BB962C8B-B14F-4D97-AF65-F5344CB8AC3E}">
        <p14:creationId xmlns:p14="http://schemas.microsoft.com/office/powerpoint/2010/main" val="2985446693"/>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122815-076B-4B84-A46C-B1B76A84E6BA}"/>
              </a:ext>
            </a:extLst>
          </p:cNvPr>
          <p:cNvSpPr>
            <a:spLocks noGrp="1"/>
          </p:cNvSpPr>
          <p:nvPr>
            <p:ph type="title"/>
          </p:nvPr>
        </p:nvSpPr>
        <p:spPr>
          <a:xfrm>
            <a:off x="457200" y="0"/>
            <a:ext cx="8229600" cy="10668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F28091C-8B5B-47FC-A72F-017E074A3942}"/>
              </a:ext>
            </a:extLst>
          </p:cNvPr>
          <p:cNvSpPr>
            <a:spLocks noGrp="1"/>
          </p:cNvSpPr>
          <p:nvPr>
            <p:ph sz="half" idx="1"/>
          </p:nvPr>
        </p:nvSpPr>
        <p:spPr>
          <a:xfrm>
            <a:off x="457200" y="1600200"/>
            <a:ext cx="82296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785922C-61E4-41D5-B3AB-FCFF3BD64A45}"/>
              </a:ext>
            </a:extLst>
          </p:cNvPr>
          <p:cNvSpPr>
            <a:spLocks noGrp="1"/>
          </p:cNvSpPr>
          <p:nvPr>
            <p:ph type="body" sz="half" idx="2"/>
          </p:nvPr>
        </p:nvSpPr>
        <p:spPr>
          <a:xfrm>
            <a:off x="457200" y="3962400"/>
            <a:ext cx="8229600" cy="2209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xmlns="" id="{877C28F8-970D-43F5-BBF4-B95916331AFF}"/>
              </a:ext>
            </a:extLst>
          </p:cNvPr>
          <p:cNvSpPr>
            <a:spLocks noGrp="1"/>
          </p:cNvSpPr>
          <p:nvPr>
            <p:ph type="sldNum" sz="quarter" idx="10"/>
          </p:nvPr>
        </p:nvSpPr>
        <p:spPr>
          <a:xfrm>
            <a:off x="6781800" y="6307138"/>
            <a:ext cx="1905000" cy="474662"/>
          </a:xfrm>
        </p:spPr>
        <p:txBody>
          <a:bodyPr/>
          <a:lstStyle>
            <a:lvl1pPr>
              <a:defRPr/>
            </a:lvl1pPr>
          </a:lstStyle>
          <a:p>
            <a:r>
              <a:rPr lang="en-US" altLang="en-US"/>
              <a:t>Slide 1.5- </a:t>
            </a:r>
            <a:fld id="{06C5AFAC-9194-4C0D-8955-8F87972D1C9F}" type="slidenum">
              <a:rPr lang="en-US" altLang="en-US"/>
              <a:pPr/>
              <a:t>‹#›</a:t>
            </a:fld>
            <a:endParaRPr lang="en-CA" altLang="en-US"/>
          </a:p>
        </p:txBody>
      </p:sp>
      <p:sp>
        <p:nvSpPr>
          <p:cNvPr id="6" name="Footer Placeholder 5">
            <a:extLst>
              <a:ext uri="{FF2B5EF4-FFF2-40B4-BE49-F238E27FC236}">
                <a16:creationId xmlns:a16="http://schemas.microsoft.com/office/drawing/2014/main" xmlns="" id="{9900088C-6FD7-4501-B2D0-622DD7E869B6}"/>
              </a:ext>
            </a:extLst>
          </p:cNvPr>
          <p:cNvSpPr>
            <a:spLocks noGrp="1"/>
          </p:cNvSpPr>
          <p:nvPr>
            <p:ph type="ftr" sz="quarter" idx="11"/>
          </p:nvPr>
        </p:nvSpPr>
        <p:spPr>
          <a:xfrm>
            <a:off x="1676400" y="6305550"/>
            <a:ext cx="4953000" cy="476250"/>
          </a:xfrm>
        </p:spPr>
        <p:txBody>
          <a:bodyPr/>
          <a:lstStyle>
            <a:lvl1pPr>
              <a:defRPr/>
            </a:lvl1pPr>
          </a:lstStyle>
          <a:p>
            <a:r>
              <a:rPr lang="en-US" altLang="en-US" smtClean="0"/>
              <a:t>Copyright © 2021 Pearson Education, Inc. All Rights Reserved </a:t>
            </a:r>
            <a:endParaRPr lang="en-US" altLang="en-US"/>
          </a:p>
        </p:txBody>
      </p:sp>
    </p:spTree>
    <p:extLst>
      <p:ext uri="{BB962C8B-B14F-4D97-AF65-F5344CB8AC3E}">
        <p14:creationId xmlns:p14="http://schemas.microsoft.com/office/powerpoint/2010/main" val="3610824051"/>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xmlns="" id="{9373C3C9-F39B-4AE7-B196-0D875534AC6F}"/>
              </a:ext>
            </a:extLst>
          </p:cNvPr>
          <p:cNvSpPr>
            <a:spLocks noGrp="1" noChangeArrowheads="1"/>
          </p:cNvSpPr>
          <p:nvPr>
            <p:ph type="sldNum" sz="quarter" idx="4"/>
          </p:nvPr>
        </p:nvSpPr>
        <p:spPr bwMode="auto">
          <a:xfrm>
            <a:off x="6781800" y="6307138"/>
            <a:ext cx="1905000"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1">
                <a:latin typeface="Arial" panose="020B0604020202020204" pitchFamily="34" charset="0"/>
              </a:defRPr>
            </a:lvl1pPr>
          </a:lstStyle>
          <a:p>
            <a:r>
              <a:rPr lang="en-US" altLang="en-US"/>
              <a:t>Slide 1.5- </a:t>
            </a:r>
            <a:fld id="{A3758152-117B-48AD-9A3E-9B9F32A02EA3}" type="slidenum">
              <a:rPr lang="en-US" altLang="en-US"/>
              <a:pPr/>
              <a:t>‹#›</a:t>
            </a:fld>
            <a:endParaRPr lang="en-CA" altLang="en-US"/>
          </a:p>
        </p:txBody>
      </p:sp>
      <p:sp>
        <p:nvSpPr>
          <p:cNvPr id="451589" name="Rectangle 5">
            <a:extLst>
              <a:ext uri="{FF2B5EF4-FFF2-40B4-BE49-F238E27FC236}">
                <a16:creationId xmlns:a16="http://schemas.microsoft.com/office/drawing/2014/main" xmlns="" id="{11048E79-A0B6-4E37-AC62-FD76A59F809D}"/>
              </a:ext>
            </a:extLst>
          </p:cNvPr>
          <p:cNvSpPr>
            <a:spLocks noGrp="1" noChangeArrowheads="1"/>
          </p:cNvSpPr>
          <p:nvPr>
            <p:ph type="title"/>
          </p:nvPr>
        </p:nvSpPr>
        <p:spPr bwMode="auto">
          <a:xfrm>
            <a:off x="457200" y="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51590" name="Rectangle 6">
            <a:extLst>
              <a:ext uri="{FF2B5EF4-FFF2-40B4-BE49-F238E27FC236}">
                <a16:creationId xmlns:a16="http://schemas.microsoft.com/office/drawing/2014/main" xmlns="" id="{200F3D1E-79C3-4151-B616-6F3F3A63C52A}"/>
              </a:ext>
            </a:extLst>
          </p:cNvPr>
          <p:cNvSpPr>
            <a:spLocks noGrp="1" noChangeArrowheads="1"/>
          </p:cNvSpPr>
          <p:nvPr>
            <p:ph type="body" idx="1"/>
          </p:nvPr>
        </p:nvSpPr>
        <p:spPr bwMode="auto">
          <a:xfrm>
            <a:off x="457200" y="1600200"/>
            <a:ext cx="8229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Footer Placeholder 9">
            <a:extLst>
              <a:ext uri="{FF2B5EF4-FFF2-40B4-BE49-F238E27FC236}">
                <a16:creationId xmlns:a16="http://schemas.microsoft.com/office/drawing/2014/main" xmlns="" id="{5A75D889-3E6E-4445-AFD6-860FBEBC141F}"/>
              </a:ext>
            </a:extLst>
          </p:cNvPr>
          <p:cNvSpPr>
            <a:spLocks noGrp="1"/>
          </p:cNvSpPr>
          <p:nvPr>
            <p:ph type="ftr" sz="quarter" idx="3"/>
          </p:nvPr>
        </p:nvSpPr>
        <p:spPr>
          <a:xfrm>
            <a:off x="1676400" y="6305550"/>
            <a:ext cx="5105400" cy="476250"/>
          </a:xfrm>
          <a:prstGeom prst="rect">
            <a:avLst/>
          </a:prstGeom>
        </p:spPr>
        <p:txBody>
          <a:bodyPr vert="horz" wrap="square" lIns="91440" tIns="45720" rIns="91440" bIns="45720" numCol="1" anchor="b" anchorCtr="0" compatLnSpc="1">
            <a:prstTxWarp prst="textNoShape">
              <a:avLst/>
            </a:prstTxWarp>
          </a:bodyPr>
          <a:lstStyle>
            <a:lvl1pPr algn="l">
              <a:buFont typeface="Symbol" panose="05050102010706020507" pitchFamily="18" charset="2"/>
              <a:buNone/>
              <a:defRPr sz="1200">
                <a:latin typeface="Arial" panose="020B0604020202020204" pitchFamily="34" charset="0"/>
                <a:sym typeface="Symbol" panose="05050102010706020507" pitchFamily="18" charset="2"/>
              </a:defRPr>
            </a:lvl1pPr>
          </a:lstStyle>
          <a:p>
            <a:r>
              <a:rPr lang="en-US" altLang="en-US" smtClean="0"/>
              <a:t>Copyright © 2021 Pearson Education, Inc. All Rights Reserved </a:t>
            </a:r>
            <a:endParaRPr lang="en-US" altLang="en-US"/>
          </a:p>
        </p:txBody>
      </p:sp>
      <p:sp>
        <p:nvSpPr>
          <p:cNvPr id="451597" name="Line 13">
            <a:extLst>
              <a:ext uri="{FF2B5EF4-FFF2-40B4-BE49-F238E27FC236}">
                <a16:creationId xmlns:a16="http://schemas.microsoft.com/office/drawing/2014/main" xmlns="" id="{FB1FD7FC-F86F-4C4B-99F3-D0FB38B6A501}"/>
              </a:ext>
            </a:extLst>
          </p:cNvPr>
          <p:cNvSpPr>
            <a:spLocks noChangeShapeType="1"/>
          </p:cNvSpPr>
          <p:nvPr userDrawn="1"/>
        </p:nvSpPr>
        <p:spPr bwMode="auto">
          <a:xfrm rot="5400000" flipH="1">
            <a:off x="4572000" y="-3505200"/>
            <a:ext cx="0" cy="9144000"/>
          </a:xfrm>
          <a:prstGeom prst="line">
            <a:avLst/>
          </a:prstGeom>
          <a:noFill/>
          <a:ln w="63500">
            <a:solidFill>
              <a:srgbClr val="077C9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 name="Picture 16" descr="Pearson Logo"/>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1288" y="6499225"/>
            <a:ext cx="919162"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4" r:id="rId1"/>
    <p:sldLayoutId id="2147483715" r:id="rId2"/>
    <p:sldLayoutId id="2147483725" r:id="rId3"/>
  </p:sldLayoutIdLst>
  <p:transition spd="med"/>
  <p:timing>
    <p:tnLst>
      <p:par>
        <p:cTn id="1" dur="indefinite" restart="never" nodeType="tmRoot"/>
      </p:par>
    </p:tnLst>
  </p:timing>
  <p:hf hdr="0" dt="0"/>
  <p:txStyles>
    <p:titleStyle>
      <a:lvl1pPr algn="l" rtl="0" fontAlgn="base">
        <a:spcBef>
          <a:spcPct val="0"/>
        </a:spcBef>
        <a:spcAft>
          <a:spcPct val="0"/>
        </a:spcAft>
        <a:defRPr sz="3200" kern="1200">
          <a:solidFill>
            <a:srgbClr val="077C97"/>
          </a:solidFill>
          <a:latin typeface="+mj-lt"/>
          <a:ea typeface="+mj-ea"/>
          <a:cs typeface="+mj-cs"/>
        </a:defRPr>
      </a:lvl1pPr>
      <a:lvl2pPr algn="l" rtl="0" fontAlgn="base">
        <a:spcBef>
          <a:spcPct val="0"/>
        </a:spcBef>
        <a:spcAft>
          <a:spcPct val="0"/>
        </a:spcAft>
        <a:defRPr sz="3200">
          <a:solidFill>
            <a:srgbClr val="077C97"/>
          </a:solidFill>
          <a:latin typeface="Arial Narrow" panose="020B0606020202030204" pitchFamily="34" charset="0"/>
        </a:defRPr>
      </a:lvl2pPr>
      <a:lvl3pPr algn="l" rtl="0" fontAlgn="base">
        <a:spcBef>
          <a:spcPct val="0"/>
        </a:spcBef>
        <a:spcAft>
          <a:spcPct val="0"/>
        </a:spcAft>
        <a:defRPr sz="3200">
          <a:solidFill>
            <a:srgbClr val="077C97"/>
          </a:solidFill>
          <a:latin typeface="Arial Narrow" panose="020B0606020202030204" pitchFamily="34" charset="0"/>
        </a:defRPr>
      </a:lvl3pPr>
      <a:lvl4pPr algn="l" rtl="0" fontAlgn="base">
        <a:spcBef>
          <a:spcPct val="0"/>
        </a:spcBef>
        <a:spcAft>
          <a:spcPct val="0"/>
        </a:spcAft>
        <a:defRPr sz="3200">
          <a:solidFill>
            <a:srgbClr val="077C97"/>
          </a:solidFill>
          <a:latin typeface="Arial Narrow" panose="020B0606020202030204" pitchFamily="34" charset="0"/>
        </a:defRPr>
      </a:lvl4pPr>
      <a:lvl5pPr algn="l" rtl="0" fontAlgn="base">
        <a:spcBef>
          <a:spcPct val="0"/>
        </a:spcBef>
        <a:spcAft>
          <a:spcPct val="0"/>
        </a:spcAft>
        <a:defRPr sz="3200">
          <a:solidFill>
            <a:srgbClr val="077C97"/>
          </a:solidFill>
          <a:latin typeface="Arial Narrow" panose="020B0606020202030204" pitchFamily="34" charset="0"/>
        </a:defRPr>
      </a:lvl5pPr>
      <a:lvl6pPr marL="457200" algn="l" rtl="0" fontAlgn="base">
        <a:spcBef>
          <a:spcPct val="0"/>
        </a:spcBef>
        <a:spcAft>
          <a:spcPct val="0"/>
        </a:spcAft>
        <a:defRPr sz="3200">
          <a:solidFill>
            <a:srgbClr val="077C97"/>
          </a:solidFill>
          <a:latin typeface="Arial Narrow" panose="020B0606020202030204" pitchFamily="34" charset="0"/>
        </a:defRPr>
      </a:lvl6pPr>
      <a:lvl7pPr marL="914400" algn="l" rtl="0" fontAlgn="base">
        <a:spcBef>
          <a:spcPct val="0"/>
        </a:spcBef>
        <a:spcAft>
          <a:spcPct val="0"/>
        </a:spcAft>
        <a:defRPr sz="3200">
          <a:solidFill>
            <a:srgbClr val="077C97"/>
          </a:solidFill>
          <a:latin typeface="Arial Narrow" panose="020B0606020202030204" pitchFamily="34" charset="0"/>
        </a:defRPr>
      </a:lvl7pPr>
      <a:lvl8pPr marL="1371600" algn="l" rtl="0" fontAlgn="base">
        <a:spcBef>
          <a:spcPct val="0"/>
        </a:spcBef>
        <a:spcAft>
          <a:spcPct val="0"/>
        </a:spcAft>
        <a:defRPr sz="3200">
          <a:solidFill>
            <a:srgbClr val="077C97"/>
          </a:solidFill>
          <a:latin typeface="Arial Narrow" panose="020B0606020202030204" pitchFamily="34" charset="0"/>
        </a:defRPr>
      </a:lvl8pPr>
      <a:lvl9pPr marL="1828800" algn="l" rtl="0" fontAlgn="base">
        <a:spcBef>
          <a:spcPct val="0"/>
        </a:spcBef>
        <a:spcAft>
          <a:spcPct val="0"/>
        </a:spcAft>
        <a:defRPr sz="3200">
          <a:solidFill>
            <a:srgbClr val="077C97"/>
          </a:solidFill>
          <a:latin typeface="Arial Narrow" panose="020B0606020202030204" pitchFamily="34" charset="0"/>
        </a:defRPr>
      </a:lvl9pPr>
    </p:titleStyle>
    <p:bodyStyle>
      <a:lvl1pPr marL="342900" indent="-342900" algn="l" rtl="0" fontAlgn="base">
        <a:spcBef>
          <a:spcPct val="20000"/>
        </a:spcBef>
        <a:spcAft>
          <a:spcPct val="0"/>
        </a:spcAft>
        <a:buClr>
          <a:srgbClr val="077C97"/>
        </a:buClr>
        <a:buFont typeface="Wingdings" panose="05000000000000000000" pitchFamily="2"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rgbClr val="077C97"/>
        </a:buClr>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rgbClr val="077C97"/>
        </a:buClr>
        <a:buFont typeface="Wingdings" panose="05000000000000000000" pitchFamily="2"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077C97"/>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6.bin"/><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1.wmf"/><Relationship Id="rId5" Type="http://schemas.openxmlformats.org/officeDocument/2006/relationships/oleObject" Target="../embeddings/oleObject37.bin"/><Relationship Id="rId4" Type="http://schemas.openxmlformats.org/officeDocument/2006/relationships/image" Target="../media/image4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3.wmf"/><Relationship Id="rId5" Type="http://schemas.openxmlformats.org/officeDocument/2006/relationships/oleObject" Target="../embeddings/oleObject39.bin"/><Relationship Id="rId4" Type="http://schemas.openxmlformats.org/officeDocument/2006/relationships/image" Target="../media/image42.emf"/></Relationships>
</file>

<file path=ppt/slides/_rels/slide12.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5.bin"/><Relationship Id="rId18" Type="http://schemas.openxmlformats.org/officeDocument/2006/relationships/image" Target="../media/image51.e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8.emf"/><Relationship Id="rId17" Type="http://schemas.openxmlformats.org/officeDocument/2006/relationships/oleObject" Target="../embeddings/oleObject47.bin"/><Relationship Id="rId2" Type="http://schemas.openxmlformats.org/officeDocument/2006/relationships/slideLayout" Target="../slideLayouts/slideLayout2.xml"/><Relationship Id="rId16" Type="http://schemas.openxmlformats.org/officeDocument/2006/relationships/image" Target="../media/image50.wmf"/><Relationship Id="rId20" Type="http://schemas.openxmlformats.org/officeDocument/2006/relationships/image" Target="../media/image52.emf"/><Relationship Id="rId1" Type="http://schemas.openxmlformats.org/officeDocument/2006/relationships/vmlDrawing" Target="../drawings/vmlDrawing11.vml"/><Relationship Id="rId6" Type="http://schemas.openxmlformats.org/officeDocument/2006/relationships/image" Target="../media/image45.e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47.emf"/><Relationship Id="rId19" Type="http://schemas.openxmlformats.org/officeDocument/2006/relationships/oleObject" Target="../embeddings/oleObject48.bin"/><Relationship Id="rId4" Type="http://schemas.openxmlformats.org/officeDocument/2006/relationships/image" Target="../media/image44.emf"/><Relationship Id="rId9" Type="http://schemas.openxmlformats.org/officeDocument/2006/relationships/oleObject" Target="../embeddings/oleObject43.bin"/><Relationship Id="rId14" Type="http://schemas.openxmlformats.org/officeDocument/2006/relationships/image" Target="../media/image49.emf"/></Relationships>
</file>

<file path=ppt/slides/_rels/slide13.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4.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56.emf"/><Relationship Id="rId4" Type="http://schemas.openxmlformats.org/officeDocument/2006/relationships/image" Target="../media/image53.wmf"/><Relationship Id="rId9" Type="http://schemas.openxmlformats.org/officeDocument/2006/relationships/oleObject" Target="../embeddings/oleObject52.bin"/><Relationship Id="rId14" Type="http://schemas.openxmlformats.org/officeDocument/2006/relationships/image" Target="../media/image58.wmf"/></Relationships>
</file>

<file path=ppt/slides/_rels/slide14.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0.wmf"/><Relationship Id="rId5" Type="http://schemas.openxmlformats.org/officeDocument/2006/relationships/oleObject" Target="../embeddings/oleObject56.bin"/><Relationship Id="rId10" Type="http://schemas.openxmlformats.org/officeDocument/2006/relationships/image" Target="../media/image63.png"/><Relationship Id="rId4" Type="http://schemas.openxmlformats.org/officeDocument/2006/relationships/image" Target="../media/image59.emf"/><Relationship Id="rId9" Type="http://schemas.openxmlformats.org/officeDocument/2006/relationships/image" Target="../media/image62.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5.emf"/><Relationship Id="rId5" Type="http://schemas.openxmlformats.org/officeDocument/2006/relationships/oleObject" Target="../embeddings/oleObject59.bin"/><Relationship Id="rId4" Type="http://schemas.openxmlformats.org/officeDocument/2006/relationships/image" Target="../media/image64.emf"/></Relationships>
</file>

<file path=ppt/slides/_rels/slide16.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7.emf"/><Relationship Id="rId5" Type="http://schemas.openxmlformats.org/officeDocument/2006/relationships/oleObject" Target="../embeddings/oleObject61.bin"/><Relationship Id="rId4" Type="http://schemas.openxmlformats.org/officeDocument/2006/relationships/image" Target="../media/image66.emf"/><Relationship Id="rId9" Type="http://schemas.openxmlformats.org/officeDocument/2006/relationships/image" Target="../media/image69.png"/></Relationships>
</file>

<file path=ppt/slides/_rels/slide17.xml.rels><?xml version="1.0" encoding="UTF-8" standalone="yes"?>
<Relationships xmlns="http://schemas.openxmlformats.org/package/2006/relationships"><Relationship Id="rId8" Type="http://schemas.openxmlformats.org/officeDocument/2006/relationships/image" Target="../media/image72.emf"/><Relationship Id="rId13"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74.emf"/><Relationship Id="rId2" Type="http://schemas.openxmlformats.org/officeDocument/2006/relationships/slideLayout" Target="../slideLayouts/slideLayout2.xml"/><Relationship Id="rId16" Type="http://schemas.openxmlformats.org/officeDocument/2006/relationships/image" Target="../media/image76.emf"/><Relationship Id="rId1" Type="http://schemas.openxmlformats.org/officeDocument/2006/relationships/vmlDrawing" Target="../drawings/vmlDrawing16.vml"/><Relationship Id="rId6" Type="http://schemas.openxmlformats.org/officeDocument/2006/relationships/image" Target="../media/image71.e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oleObject" Target="../embeddings/oleObject69.bin"/><Relationship Id="rId10" Type="http://schemas.openxmlformats.org/officeDocument/2006/relationships/image" Target="../media/image73.emf"/><Relationship Id="rId4" Type="http://schemas.openxmlformats.org/officeDocument/2006/relationships/image" Target="../media/image70.emf"/><Relationship Id="rId9" Type="http://schemas.openxmlformats.org/officeDocument/2006/relationships/oleObject" Target="../embeddings/oleObject66.bin"/><Relationship Id="rId14" Type="http://schemas.openxmlformats.org/officeDocument/2006/relationships/image" Target="../media/image7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emf"/><Relationship Id="rId3" Type="http://schemas.openxmlformats.org/officeDocument/2006/relationships/notesSlide" Target="../notesSlides/notesSlide2.xml"/><Relationship Id="rId7" Type="http://schemas.openxmlformats.org/officeDocument/2006/relationships/image" Target="../media/image5.wmf"/><Relationship Id="rId12" Type="http://schemas.openxmlformats.org/officeDocument/2006/relationships/oleObject" Target="../embeddings/oleObject5.bin"/><Relationship Id="rId17" Type="http://schemas.openxmlformats.org/officeDocument/2006/relationships/image" Target="../media/image10.e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emf"/><Relationship Id="rId5" Type="http://schemas.openxmlformats.org/officeDocument/2006/relationships/image" Target="../media/image4.emf"/><Relationship Id="rId15" Type="http://schemas.openxmlformats.org/officeDocument/2006/relationships/image" Target="../media/image9.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 Id="rId1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7.e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4.e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6.emf"/><Relationship Id="rId4" Type="http://schemas.openxmlformats.org/officeDocument/2006/relationships/image" Target="../media/image13.wmf"/><Relationship Id="rId9" Type="http://schemas.openxmlformats.org/officeDocument/2006/relationships/oleObject" Target="../embeddings/oleObject13.bin"/></Relationships>
</file>

<file path=ppt/slides/_rels/slide5.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21.emf"/><Relationship Id="rId4" Type="http://schemas.openxmlformats.org/officeDocument/2006/relationships/image" Target="../media/image18.wmf"/><Relationship Id="rId9" Type="http://schemas.openxmlformats.org/officeDocument/2006/relationships/oleObject" Target="../embeddings/oleObject18.bin"/></Relationships>
</file>

<file path=ppt/slides/_rels/slide6.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image" Target="../media/image23.emf"/><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8.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30.emf"/><Relationship Id="rId4" Type="http://schemas.openxmlformats.org/officeDocument/2006/relationships/image" Target="../media/image27.emf"/><Relationship Id="rId9" Type="http://schemas.openxmlformats.org/officeDocument/2006/relationships/oleObject" Target="../embeddings/oleObject26.bin"/></Relationships>
</file>

<file path=ppt/slides/_rels/slide8.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3.wmf"/><Relationship Id="rId5" Type="http://schemas.openxmlformats.org/officeDocument/2006/relationships/oleObject" Target="../embeddings/oleObject29.bin"/><Relationship Id="rId4" Type="http://schemas.openxmlformats.org/officeDocument/2006/relationships/image" Target="../media/image32.emf"/></Relationships>
</file>

<file path=ppt/slides/_rels/slide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6.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38.wmf"/><Relationship Id="rId4" Type="http://schemas.openxmlformats.org/officeDocument/2006/relationships/image" Target="../media/image35.emf"/><Relationship Id="rId9" Type="http://schemas.openxmlformats.org/officeDocument/2006/relationships/oleObject" Target="../embeddings/oleObject3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9">
            <a:extLst>
              <a:ext uri="{FF2B5EF4-FFF2-40B4-BE49-F238E27FC236}">
                <a16:creationId xmlns:a16="http://schemas.microsoft.com/office/drawing/2014/main" xmlns="" id="{9B20FEE1-F9BB-436B-A839-D6351B753238}"/>
              </a:ext>
            </a:extLst>
          </p:cNvPr>
          <p:cNvSpPr>
            <a:spLocks noGrp="1"/>
          </p:cNvSpPr>
          <p:nvPr>
            <p:ph type="ftr" sz="quarter" idx="3"/>
          </p:nvPr>
        </p:nvSpPr>
        <p:spPr/>
        <p:txBody>
          <a:bodyPr/>
          <a:lstStyle/>
          <a:p>
            <a:r>
              <a:rPr lang="en-US" altLang="en-US" smtClean="0"/>
              <a:t>Copyright © 2021 Pearson Education, Inc. All Rights Reserved </a:t>
            </a:r>
            <a:endParaRPr lang="en-US" altLang="en-US"/>
          </a:p>
        </p:txBody>
      </p:sp>
      <p:sp>
        <p:nvSpPr>
          <p:cNvPr id="437251" name="Rectangle 3">
            <a:extLst>
              <a:ext uri="{FF2B5EF4-FFF2-40B4-BE49-F238E27FC236}">
                <a16:creationId xmlns:a16="http://schemas.microsoft.com/office/drawing/2014/main" xmlns="" id="{AF923647-2764-497B-94DD-E99BE68FA868}"/>
              </a:ext>
            </a:extLst>
          </p:cNvPr>
          <p:cNvSpPr>
            <a:spLocks noGrp="1" noChangeArrowheads="1"/>
          </p:cNvSpPr>
          <p:nvPr>
            <p:ph type="ctrTitle"/>
          </p:nvPr>
        </p:nvSpPr>
        <p:spPr/>
        <p:txBody>
          <a:bodyPr/>
          <a:lstStyle/>
          <a:p>
            <a:r>
              <a:rPr lang="en-US" altLang="en-US"/>
              <a:t>Linear Equations</a:t>
            </a:r>
            <a:br>
              <a:rPr lang="en-US" altLang="en-US"/>
            </a:br>
            <a:r>
              <a:rPr lang="en-US" altLang="en-US"/>
              <a:t>in Linear Algebra</a:t>
            </a:r>
          </a:p>
        </p:txBody>
      </p:sp>
      <p:sp>
        <p:nvSpPr>
          <p:cNvPr id="437252" name="Rectangle 4">
            <a:extLst>
              <a:ext uri="{FF2B5EF4-FFF2-40B4-BE49-F238E27FC236}">
                <a16:creationId xmlns:a16="http://schemas.microsoft.com/office/drawing/2014/main" xmlns="" id="{6B07EFCF-1929-47B4-8DE6-7E12AC804829}"/>
              </a:ext>
            </a:extLst>
          </p:cNvPr>
          <p:cNvSpPr>
            <a:spLocks noGrp="1" noChangeArrowheads="1"/>
          </p:cNvSpPr>
          <p:nvPr>
            <p:ph type="subTitle" idx="1"/>
          </p:nvPr>
        </p:nvSpPr>
        <p:spPr/>
        <p:txBody>
          <a:bodyPr/>
          <a:lstStyle/>
          <a:p>
            <a:r>
              <a:rPr lang="en-US" altLang="en-US"/>
              <a:t>SOLUTION SETS OF LINEAR SYSTEMS</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xmlns="" id="{93C8E024-722D-4525-A3DA-6098ACE4D6F0}"/>
              </a:ext>
            </a:extLst>
          </p:cNvPr>
          <p:cNvSpPr>
            <a:spLocks noGrp="1"/>
          </p:cNvSpPr>
          <p:nvPr>
            <p:ph type="ftr" sz="quarter" idx="11"/>
          </p:nvPr>
        </p:nvSpPr>
        <p:spPr/>
        <p:txBody>
          <a:bodyPr/>
          <a:lstStyle/>
          <a:p>
            <a:r>
              <a:rPr lang="en-US" altLang="en-US" smtClean="0"/>
              <a:t>Copyright © 2021 Pearson Education, Inc. All Rights Reserved </a:t>
            </a:r>
            <a:endParaRPr lang="en-US" altLang="en-US"/>
          </a:p>
        </p:txBody>
      </p:sp>
      <p:sp>
        <p:nvSpPr>
          <p:cNvPr id="665602" name="Rectangle 2">
            <a:extLst>
              <a:ext uri="{FF2B5EF4-FFF2-40B4-BE49-F238E27FC236}">
                <a16:creationId xmlns:a16="http://schemas.microsoft.com/office/drawing/2014/main" xmlns="" id="{9C37F96E-F4DF-437F-8FE5-4E3E63996FD1}"/>
              </a:ext>
            </a:extLst>
          </p:cNvPr>
          <p:cNvSpPr>
            <a:spLocks noGrp="1" noChangeArrowheads="1"/>
          </p:cNvSpPr>
          <p:nvPr>
            <p:ph type="title"/>
          </p:nvPr>
        </p:nvSpPr>
        <p:spPr/>
        <p:txBody>
          <a:bodyPr/>
          <a:lstStyle/>
          <a:p>
            <a:r>
              <a:rPr lang="en-US" altLang="en-US"/>
              <a:t>SOLUTIONS OF NONHOMOGENEOUS SYSTEMS</a:t>
            </a:r>
          </a:p>
        </p:txBody>
      </p:sp>
      <p:sp>
        <p:nvSpPr>
          <p:cNvPr id="665603" name="Rectangle 3">
            <a:extLst>
              <a:ext uri="{FF2B5EF4-FFF2-40B4-BE49-F238E27FC236}">
                <a16:creationId xmlns:a16="http://schemas.microsoft.com/office/drawing/2014/main" xmlns="" id="{0E5C4104-08B7-44E9-AB64-BF0B51CD784B}"/>
              </a:ext>
            </a:extLst>
          </p:cNvPr>
          <p:cNvSpPr>
            <a:spLocks noGrp="1" noChangeArrowheads="1"/>
          </p:cNvSpPr>
          <p:nvPr>
            <p:ph type="body" idx="1"/>
          </p:nvPr>
        </p:nvSpPr>
        <p:spPr>
          <a:xfrm>
            <a:off x="304800" y="1143000"/>
            <a:ext cx="8686800" cy="5334000"/>
          </a:xfrm>
        </p:spPr>
        <p:txBody>
          <a:bodyPr/>
          <a:lstStyle/>
          <a:p>
            <a:r>
              <a:rPr lang="en-US" altLang="en-US" sz="2800" dirty="0"/>
              <a:t>As a vector, the general solution of               has the form given below.</a:t>
            </a:r>
          </a:p>
        </p:txBody>
      </p:sp>
      <p:graphicFrame>
        <p:nvGraphicFramePr>
          <p:cNvPr id="665604" name="Object 4">
            <a:extLst>
              <a:ext uri="{FF2B5EF4-FFF2-40B4-BE49-F238E27FC236}">
                <a16:creationId xmlns:a16="http://schemas.microsoft.com/office/drawing/2014/main" xmlns="" id="{932440FD-63D5-45BE-A247-F130FBF332D6}"/>
              </a:ext>
            </a:extLst>
          </p:cNvPr>
          <p:cNvGraphicFramePr>
            <a:graphicFrameLocks noChangeAspect="1"/>
          </p:cNvGraphicFramePr>
          <p:nvPr>
            <p:extLst>
              <p:ext uri="{D42A27DB-BD31-4B8C-83A1-F6EECF244321}">
                <p14:modId xmlns:p14="http://schemas.microsoft.com/office/powerpoint/2010/main" val="3796889337"/>
              </p:ext>
            </p:extLst>
          </p:nvPr>
        </p:nvGraphicFramePr>
        <p:xfrm>
          <a:off x="5784850" y="1212850"/>
          <a:ext cx="1155700" cy="342900"/>
        </p:xfrm>
        <a:graphic>
          <a:graphicData uri="http://schemas.openxmlformats.org/presentationml/2006/ole">
            <mc:AlternateContent xmlns:mc="http://schemas.openxmlformats.org/markup-compatibility/2006">
              <mc:Choice xmlns:v="urn:schemas-microsoft-com:vml" Requires="v">
                <p:oleObj spid="_x0000_s665651" name="Equation" r:id="rId3" imgW="1155700" imgH="342900" progId="Equation.3">
                  <p:embed/>
                </p:oleObj>
              </mc:Choice>
              <mc:Fallback>
                <p:oleObj name="Equation" r:id="rId3" imgW="1155700" imgH="342900" progId="Equation.3">
                  <p:embed/>
                  <p:pic>
                    <p:nvPicPr>
                      <p:cNvPr id="0" name="Object 4"/>
                      <p:cNvPicPr>
                        <a:picLocks noChangeAspect="1" noChangeArrowheads="1"/>
                      </p:cNvPicPr>
                      <p:nvPr/>
                    </p:nvPicPr>
                    <p:blipFill>
                      <a:blip r:embed="rId4"/>
                      <a:srcRect/>
                      <a:stretch>
                        <a:fillRect/>
                      </a:stretch>
                    </p:blipFill>
                    <p:spPr bwMode="auto">
                      <a:xfrm>
                        <a:off x="5784850" y="1212850"/>
                        <a:ext cx="11557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05" name="Object 5">
            <a:extLst>
              <a:ext uri="{FF2B5EF4-FFF2-40B4-BE49-F238E27FC236}">
                <a16:creationId xmlns:a16="http://schemas.microsoft.com/office/drawing/2014/main" xmlns="" id="{23F4B88A-A751-4761-B062-4AFF1FADAC98}"/>
              </a:ext>
            </a:extLst>
          </p:cNvPr>
          <p:cNvGraphicFramePr>
            <a:graphicFrameLocks noChangeAspect="1"/>
          </p:cNvGraphicFramePr>
          <p:nvPr>
            <p:extLst>
              <p:ext uri="{D42A27DB-BD31-4B8C-83A1-F6EECF244321}">
                <p14:modId xmlns:p14="http://schemas.microsoft.com/office/powerpoint/2010/main" val="507588042"/>
              </p:ext>
            </p:extLst>
          </p:nvPr>
        </p:nvGraphicFramePr>
        <p:xfrm>
          <a:off x="292100" y="2362200"/>
          <a:ext cx="8636000" cy="2743200"/>
        </p:xfrm>
        <a:graphic>
          <a:graphicData uri="http://schemas.openxmlformats.org/presentationml/2006/ole">
            <mc:AlternateContent xmlns:mc="http://schemas.openxmlformats.org/markup-compatibility/2006">
              <mc:Choice xmlns:v="urn:schemas-microsoft-com:vml" Requires="v">
                <p:oleObj spid="_x0000_s665652" name="Equation" r:id="rId5" imgW="8635680" imgH="2743200" progId="Equation.DSMT4">
                  <p:embed/>
                </p:oleObj>
              </mc:Choice>
              <mc:Fallback>
                <p:oleObj name="Equation" r:id="rId5" imgW="8635680" imgH="2743200" progId="Equation.DSMT4">
                  <p:embed/>
                  <p:pic>
                    <p:nvPicPr>
                      <p:cNvPr id="0" name="Object 5"/>
                      <p:cNvPicPr>
                        <a:picLocks noChangeAspect="1" noChangeArrowheads="1"/>
                      </p:cNvPicPr>
                      <p:nvPr/>
                    </p:nvPicPr>
                    <p:blipFill>
                      <a:blip r:embed="rId6"/>
                      <a:srcRect/>
                      <a:stretch>
                        <a:fillRect/>
                      </a:stretch>
                    </p:blipFill>
                    <p:spPr bwMode="auto">
                      <a:xfrm>
                        <a:off x="292100" y="2362200"/>
                        <a:ext cx="8636000"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06" name="Line 6">
            <a:extLst>
              <a:ext uri="{FF2B5EF4-FFF2-40B4-BE49-F238E27FC236}">
                <a16:creationId xmlns:a16="http://schemas.microsoft.com/office/drawing/2014/main" xmlns="" id="{02D80D25-952C-405F-A46E-8F4232C8141F}"/>
              </a:ext>
            </a:extLst>
          </p:cNvPr>
          <p:cNvSpPr>
            <a:spLocks noChangeShapeType="1"/>
          </p:cNvSpPr>
          <p:nvPr/>
        </p:nvSpPr>
        <p:spPr bwMode="auto">
          <a:xfrm flipV="1">
            <a:off x="7239000" y="4648200"/>
            <a:ext cx="0" cy="91440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07" name="Line 7">
            <a:extLst>
              <a:ext uri="{FF2B5EF4-FFF2-40B4-BE49-F238E27FC236}">
                <a16:creationId xmlns:a16="http://schemas.microsoft.com/office/drawing/2014/main" xmlns="" id="{02CC8ACB-94C0-47DA-AD74-CB7B8C6BAB51}"/>
              </a:ext>
            </a:extLst>
          </p:cNvPr>
          <p:cNvSpPr>
            <a:spLocks noChangeShapeType="1"/>
          </p:cNvSpPr>
          <p:nvPr/>
        </p:nvSpPr>
        <p:spPr bwMode="auto">
          <a:xfrm flipV="1">
            <a:off x="8534400" y="5105400"/>
            <a:ext cx="0" cy="457200"/>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09" name="Text Box 9">
            <a:extLst>
              <a:ext uri="{FF2B5EF4-FFF2-40B4-BE49-F238E27FC236}">
                <a16:creationId xmlns:a16="http://schemas.microsoft.com/office/drawing/2014/main" xmlns="" id="{3E403184-E900-4177-B317-1AE013EC1F84}"/>
              </a:ext>
            </a:extLst>
          </p:cNvPr>
          <p:cNvSpPr txBox="1">
            <a:spLocks noChangeArrowheads="1"/>
          </p:cNvSpPr>
          <p:nvPr/>
        </p:nvSpPr>
        <p:spPr bwMode="auto">
          <a:xfrm>
            <a:off x="6858000" y="5486400"/>
            <a:ext cx="762000" cy="457200"/>
          </a:xfrm>
          <a:prstGeom prst="rect">
            <a:avLst/>
          </a:prstGeom>
          <a:noFill/>
          <a:ln>
            <a:noFill/>
          </a:ln>
          <a:effectLst/>
          <a:extLst>
            <a:ext uri="{909E8E84-426E-40DD-AFC4-6F175D3DCCD1}">
              <a14:hiddenFill xmlns:a14="http://schemas.microsoft.com/office/drawing/2010/main">
                <a:blipFill dpi="0" rotWithShape="0">
                  <a:blip r:embed="rId7"/>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solidFill>
                  <a:srgbClr val="0099FF"/>
                </a:solidFill>
                <a:latin typeface="Times New Roman" panose="02020603050405020304" pitchFamily="18" charset="0"/>
              </a:rPr>
              <a:t>p</a:t>
            </a:r>
          </a:p>
        </p:txBody>
      </p:sp>
      <p:sp>
        <p:nvSpPr>
          <p:cNvPr id="665610" name="Text Box 10">
            <a:extLst>
              <a:ext uri="{FF2B5EF4-FFF2-40B4-BE49-F238E27FC236}">
                <a16:creationId xmlns:a16="http://schemas.microsoft.com/office/drawing/2014/main" xmlns="" id="{DAFB4350-3F66-4C57-84EB-A942C4119E70}"/>
              </a:ext>
            </a:extLst>
          </p:cNvPr>
          <p:cNvSpPr txBox="1">
            <a:spLocks noChangeArrowheads="1"/>
          </p:cNvSpPr>
          <p:nvPr/>
        </p:nvSpPr>
        <p:spPr bwMode="auto">
          <a:xfrm>
            <a:off x="8229600" y="5486400"/>
            <a:ext cx="609600" cy="457200"/>
          </a:xfrm>
          <a:prstGeom prst="rect">
            <a:avLst/>
          </a:prstGeom>
          <a:noFill/>
          <a:ln>
            <a:noFill/>
          </a:ln>
          <a:effectLst/>
          <a:extLst>
            <a:ext uri="{909E8E84-426E-40DD-AFC4-6F175D3DCCD1}">
              <a14:hiddenFill xmlns:a14="http://schemas.microsoft.com/office/drawing/2010/main">
                <a:blipFill dpi="0" rotWithShape="0">
                  <a:blip r:embed="rId7"/>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dirty="0">
                <a:solidFill>
                  <a:srgbClr val="0099FF"/>
                </a:solidFill>
                <a:latin typeface="Times New Roman" panose="02020603050405020304" pitchFamily="18" charset="0"/>
              </a:rPr>
              <a:t>v</a:t>
            </a:r>
          </a:p>
        </p:txBody>
      </p:sp>
      <p:sp>
        <p:nvSpPr>
          <p:cNvPr id="2" name="Slide Number Placeholder 1"/>
          <p:cNvSpPr>
            <a:spLocks noGrp="1"/>
          </p:cNvSpPr>
          <p:nvPr>
            <p:ph type="sldNum" sz="quarter" idx="10"/>
          </p:nvPr>
        </p:nvSpPr>
        <p:spPr/>
        <p:txBody>
          <a:bodyPr/>
          <a:lstStyle/>
          <a:p>
            <a:r>
              <a:rPr lang="en-US" altLang="en-US" smtClean="0"/>
              <a:t>Slide 1.5- </a:t>
            </a:r>
            <a:fld id="{68AB615F-EF3C-4ED2-B508-2CDB773477D0}" type="slidenum">
              <a:rPr lang="en-US" altLang="en-US" smtClean="0"/>
              <a:pPr/>
              <a:t>10</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0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560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560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56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56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56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9" grpId="0"/>
      <p:bldP spid="6656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xmlns="" id="{93C8E024-722D-4525-A3DA-6098ACE4D6F0}"/>
              </a:ext>
            </a:extLst>
          </p:cNvPr>
          <p:cNvSpPr>
            <a:spLocks noGrp="1"/>
          </p:cNvSpPr>
          <p:nvPr>
            <p:ph type="ftr" sz="quarter" idx="11"/>
          </p:nvPr>
        </p:nvSpPr>
        <p:spPr/>
        <p:txBody>
          <a:bodyPr/>
          <a:lstStyle/>
          <a:p>
            <a:r>
              <a:rPr lang="en-US" altLang="en-US" dirty="0" smtClean="0"/>
              <a:t>Copyright © 2021 Pearson Education, Inc. All Rights Reserved </a:t>
            </a:r>
            <a:endParaRPr lang="en-US" altLang="en-US" dirty="0"/>
          </a:p>
        </p:txBody>
      </p:sp>
      <p:sp>
        <p:nvSpPr>
          <p:cNvPr id="665602" name="Rectangle 2">
            <a:extLst>
              <a:ext uri="{FF2B5EF4-FFF2-40B4-BE49-F238E27FC236}">
                <a16:creationId xmlns:a16="http://schemas.microsoft.com/office/drawing/2014/main" xmlns="" id="{9C37F96E-F4DF-437F-8FE5-4E3E63996FD1}"/>
              </a:ext>
            </a:extLst>
          </p:cNvPr>
          <p:cNvSpPr>
            <a:spLocks noGrp="1" noChangeArrowheads="1"/>
          </p:cNvSpPr>
          <p:nvPr>
            <p:ph type="title"/>
          </p:nvPr>
        </p:nvSpPr>
        <p:spPr/>
        <p:txBody>
          <a:bodyPr/>
          <a:lstStyle/>
          <a:p>
            <a:r>
              <a:rPr lang="en-US" altLang="en-US" dirty="0"/>
              <a:t>REASONABLE ANSWERS</a:t>
            </a:r>
          </a:p>
        </p:txBody>
      </p:sp>
      <p:sp>
        <p:nvSpPr>
          <p:cNvPr id="665603" name="Rectangle 3">
            <a:extLst>
              <a:ext uri="{FF2B5EF4-FFF2-40B4-BE49-F238E27FC236}">
                <a16:creationId xmlns:a16="http://schemas.microsoft.com/office/drawing/2014/main" xmlns="" id="{0E5C4104-08B7-44E9-AB64-BF0B51CD784B}"/>
              </a:ext>
            </a:extLst>
          </p:cNvPr>
          <p:cNvSpPr>
            <a:spLocks noGrp="1" noChangeArrowheads="1"/>
          </p:cNvSpPr>
          <p:nvPr>
            <p:ph type="body" idx="1"/>
          </p:nvPr>
        </p:nvSpPr>
        <p:spPr>
          <a:xfrm>
            <a:off x="304800" y="1143000"/>
            <a:ext cx="8686800" cy="5334000"/>
          </a:xfrm>
        </p:spPr>
        <p:txBody>
          <a:bodyPr/>
          <a:lstStyle/>
          <a:p>
            <a:r>
              <a:rPr lang="en-US" altLang="en-US" sz="2800" dirty="0"/>
              <a:t>Verify your solution is correct:</a:t>
            </a:r>
          </a:p>
        </p:txBody>
      </p:sp>
      <p:graphicFrame>
        <p:nvGraphicFramePr>
          <p:cNvPr id="665605" name="Object 5">
            <a:extLst>
              <a:ext uri="{FF2B5EF4-FFF2-40B4-BE49-F238E27FC236}">
                <a16:creationId xmlns:a16="http://schemas.microsoft.com/office/drawing/2014/main" xmlns="" id="{23F4B88A-A751-4761-B062-4AFF1FADAC98}"/>
              </a:ext>
            </a:extLst>
          </p:cNvPr>
          <p:cNvGraphicFramePr>
            <a:graphicFrameLocks noChangeAspect="1"/>
          </p:cNvGraphicFramePr>
          <p:nvPr>
            <p:extLst>
              <p:ext uri="{D42A27DB-BD31-4B8C-83A1-F6EECF244321}">
                <p14:modId xmlns:p14="http://schemas.microsoft.com/office/powerpoint/2010/main" val="2981874111"/>
              </p:ext>
            </p:extLst>
          </p:nvPr>
        </p:nvGraphicFramePr>
        <p:xfrm>
          <a:off x="1000125" y="1768475"/>
          <a:ext cx="6629400" cy="1993900"/>
        </p:xfrm>
        <a:graphic>
          <a:graphicData uri="http://schemas.openxmlformats.org/presentationml/2006/ole">
            <mc:AlternateContent xmlns:mc="http://schemas.openxmlformats.org/markup-compatibility/2006">
              <mc:Choice xmlns:v="urn:schemas-microsoft-com:vml" Requires="v">
                <p:oleObj spid="_x0000_s673833" name="Equation" r:id="rId3" imgW="6629400" imgH="1993900" progId="Equation.3">
                  <p:embed/>
                </p:oleObj>
              </mc:Choice>
              <mc:Fallback>
                <p:oleObj name="Equation" r:id="rId3" imgW="6629400" imgH="1993900" progId="Equation.3">
                  <p:embed/>
                  <p:pic>
                    <p:nvPicPr>
                      <p:cNvPr id="665605" name="Object 5">
                        <a:extLst>
                          <a:ext uri="{FF2B5EF4-FFF2-40B4-BE49-F238E27FC236}">
                            <a16:creationId xmlns:a16="http://schemas.microsoft.com/office/drawing/2014/main" xmlns="" id="{23F4B88A-A751-4761-B062-4AFF1FADAC98}"/>
                          </a:ext>
                        </a:extLst>
                      </p:cNvPr>
                      <p:cNvPicPr>
                        <a:picLocks noChangeAspect="1" noChangeArrowheads="1"/>
                      </p:cNvPicPr>
                      <p:nvPr/>
                    </p:nvPicPr>
                    <p:blipFill>
                      <a:blip r:embed="rId4"/>
                      <a:srcRect/>
                      <a:stretch>
                        <a:fillRect/>
                      </a:stretch>
                    </p:blipFill>
                    <p:spPr bwMode="auto">
                      <a:xfrm>
                        <a:off x="1000125" y="1768475"/>
                        <a:ext cx="6629400" cy="199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
            <a:extLst>
              <a:ext uri="{FF2B5EF4-FFF2-40B4-BE49-F238E27FC236}">
                <a16:creationId xmlns:a16="http://schemas.microsoft.com/office/drawing/2014/main" xmlns="" id="{223CEE53-E326-4AFA-8169-53D593071D97}"/>
              </a:ext>
            </a:extLst>
          </p:cNvPr>
          <p:cNvGraphicFramePr>
            <a:graphicFrameLocks noChangeAspect="1"/>
          </p:cNvGraphicFramePr>
          <p:nvPr>
            <p:extLst>
              <p:ext uri="{D42A27DB-BD31-4B8C-83A1-F6EECF244321}">
                <p14:modId xmlns:p14="http://schemas.microsoft.com/office/powerpoint/2010/main" val="4079304962"/>
              </p:ext>
            </p:extLst>
          </p:nvPr>
        </p:nvGraphicFramePr>
        <p:xfrm>
          <a:off x="996950" y="4038600"/>
          <a:ext cx="7150100" cy="1778000"/>
        </p:xfrm>
        <a:graphic>
          <a:graphicData uri="http://schemas.openxmlformats.org/presentationml/2006/ole">
            <mc:AlternateContent xmlns:mc="http://schemas.openxmlformats.org/markup-compatibility/2006">
              <mc:Choice xmlns:v="urn:schemas-microsoft-com:vml" Requires="v">
                <p:oleObj spid="_x0000_s673834" name="Equation" r:id="rId5" imgW="7149960" imgH="1777680" progId="Equation.DSMT4">
                  <p:embed/>
                </p:oleObj>
              </mc:Choice>
              <mc:Fallback>
                <p:oleObj name="Equation" r:id="rId5" imgW="7149960" imgH="1777680" progId="Equation.DSMT4">
                  <p:embed/>
                  <p:pic>
                    <p:nvPicPr>
                      <p:cNvPr id="0" name=""/>
                      <p:cNvPicPr/>
                      <p:nvPr/>
                    </p:nvPicPr>
                    <p:blipFill>
                      <a:blip r:embed="rId6"/>
                      <a:stretch>
                        <a:fillRect/>
                      </a:stretch>
                    </p:blipFill>
                    <p:spPr>
                      <a:xfrm>
                        <a:off x="996950" y="4038600"/>
                        <a:ext cx="7150100" cy="1778000"/>
                      </a:xfrm>
                      <a:prstGeom prst="rect">
                        <a:avLst/>
                      </a:prstGeom>
                    </p:spPr>
                  </p:pic>
                </p:oleObj>
              </mc:Fallback>
            </mc:AlternateContent>
          </a:graphicData>
        </a:graphic>
      </p:graphicFrame>
      <p:sp>
        <p:nvSpPr>
          <p:cNvPr id="3" name="Slide Number Placeholder 2"/>
          <p:cNvSpPr>
            <a:spLocks noGrp="1"/>
          </p:cNvSpPr>
          <p:nvPr>
            <p:ph type="sldNum" sz="quarter" idx="10"/>
          </p:nvPr>
        </p:nvSpPr>
        <p:spPr/>
        <p:txBody>
          <a:bodyPr/>
          <a:lstStyle/>
          <a:p>
            <a:r>
              <a:rPr lang="en-US" altLang="en-US" smtClean="0"/>
              <a:t>Slide 1.5- </a:t>
            </a:r>
            <a:fld id="{68AB615F-EF3C-4ED2-B508-2CDB773477D0}" type="slidenum">
              <a:rPr lang="en-US" altLang="en-US" smtClean="0"/>
              <a:pPr/>
              <a:t>11</a:t>
            </a:fld>
            <a:endParaRPr lang="en-CA" altLang="en-US"/>
          </a:p>
        </p:txBody>
      </p:sp>
    </p:spTree>
    <p:extLst>
      <p:ext uri="{BB962C8B-B14F-4D97-AF65-F5344CB8AC3E}">
        <p14:creationId xmlns:p14="http://schemas.microsoft.com/office/powerpoint/2010/main" val="144536148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4">
            <a:extLst>
              <a:ext uri="{FF2B5EF4-FFF2-40B4-BE49-F238E27FC236}">
                <a16:creationId xmlns:a16="http://schemas.microsoft.com/office/drawing/2014/main" xmlns="" id="{B5E3C84A-E21A-4516-9027-C822AD1BAA78}"/>
              </a:ext>
            </a:extLst>
          </p:cNvPr>
          <p:cNvSpPr>
            <a:spLocks noGrp="1"/>
          </p:cNvSpPr>
          <p:nvPr>
            <p:ph type="ftr" sz="quarter" idx="11"/>
          </p:nvPr>
        </p:nvSpPr>
        <p:spPr/>
        <p:txBody>
          <a:bodyPr/>
          <a:lstStyle/>
          <a:p>
            <a:r>
              <a:rPr lang="en-US" altLang="en-US" smtClean="0"/>
              <a:t>Copyright © 2021 Pearson Education, Inc. All Rights Reserved </a:t>
            </a:r>
            <a:endParaRPr lang="en-US" altLang="en-US"/>
          </a:p>
        </p:txBody>
      </p:sp>
      <p:sp>
        <p:nvSpPr>
          <p:cNvPr id="666626" name="Rectangle 2">
            <a:extLst>
              <a:ext uri="{FF2B5EF4-FFF2-40B4-BE49-F238E27FC236}">
                <a16:creationId xmlns:a16="http://schemas.microsoft.com/office/drawing/2014/main" xmlns="" id="{42FFF526-AAC4-417A-A4B2-A5AEE88878ED}"/>
              </a:ext>
            </a:extLst>
          </p:cNvPr>
          <p:cNvSpPr>
            <a:spLocks noGrp="1" noChangeArrowheads="1"/>
          </p:cNvSpPr>
          <p:nvPr>
            <p:ph type="title"/>
          </p:nvPr>
        </p:nvSpPr>
        <p:spPr/>
        <p:txBody>
          <a:bodyPr/>
          <a:lstStyle/>
          <a:p>
            <a:r>
              <a:rPr lang="en-US" altLang="en-US"/>
              <a:t>SOLUTIONS OF NONHOMOGENEOUS SYSTEMS</a:t>
            </a:r>
          </a:p>
        </p:txBody>
      </p:sp>
      <p:sp>
        <p:nvSpPr>
          <p:cNvPr id="666627" name="Rectangle 3">
            <a:extLst>
              <a:ext uri="{FF2B5EF4-FFF2-40B4-BE49-F238E27FC236}">
                <a16:creationId xmlns:a16="http://schemas.microsoft.com/office/drawing/2014/main" xmlns="" id="{8461C489-584F-42F9-B5AA-3F7BDCC57D34}"/>
              </a:ext>
            </a:extLst>
          </p:cNvPr>
          <p:cNvSpPr>
            <a:spLocks noGrp="1" noChangeArrowheads="1"/>
          </p:cNvSpPr>
          <p:nvPr>
            <p:ph type="body" idx="1"/>
          </p:nvPr>
        </p:nvSpPr>
        <p:spPr>
          <a:xfrm>
            <a:off x="457200" y="1066800"/>
            <a:ext cx="8229600" cy="5410200"/>
          </a:xfrm>
        </p:spPr>
        <p:txBody>
          <a:bodyPr/>
          <a:lstStyle/>
          <a:p>
            <a:r>
              <a:rPr lang="en-US" altLang="en-US" sz="2800"/>
              <a:t>The equation                   , or, writing </a:t>
            </a:r>
            <a:r>
              <a:rPr lang="en-US" altLang="en-US" sz="2800" i="1"/>
              <a:t>t</a:t>
            </a:r>
            <a:r>
              <a:rPr lang="en-US" altLang="en-US" sz="2800"/>
              <a:t> as a general parameter,</a:t>
            </a:r>
          </a:p>
          <a:p>
            <a:pPr>
              <a:buFont typeface="Wingdings" panose="05000000000000000000" pitchFamily="2" charset="2"/>
              <a:buNone/>
            </a:pPr>
            <a:r>
              <a:rPr lang="en-US" altLang="en-US" sz="2800"/>
              <a:t>                                           (</a:t>
            </a:r>
            <a:r>
              <a:rPr lang="en-US" altLang="en-US" sz="2800" i="1"/>
              <a:t>t</a:t>
            </a:r>
            <a:r>
              <a:rPr lang="en-US" altLang="en-US" sz="2800"/>
              <a:t> in     )            ----(1)</a:t>
            </a:r>
          </a:p>
          <a:p>
            <a:pPr>
              <a:buFont typeface="Wingdings" panose="05000000000000000000" pitchFamily="2" charset="2"/>
              <a:buNone/>
            </a:pPr>
            <a:r>
              <a:rPr lang="en-US" altLang="en-US" sz="2800"/>
              <a:t>	describes the solution set of              in parametric vector form.</a:t>
            </a:r>
          </a:p>
          <a:p>
            <a:r>
              <a:rPr lang="en-US" altLang="en-US" sz="2800"/>
              <a:t>The solution set of            has the parametric vector equation</a:t>
            </a:r>
          </a:p>
          <a:p>
            <a:pPr>
              <a:buFont typeface="Wingdings" panose="05000000000000000000" pitchFamily="2" charset="2"/>
              <a:buNone/>
            </a:pPr>
            <a:r>
              <a:rPr lang="en-US" altLang="en-US" sz="2800"/>
              <a:t>                                           (</a:t>
            </a:r>
            <a:r>
              <a:rPr lang="en-US" altLang="en-US" sz="2800" i="1"/>
              <a:t>t</a:t>
            </a:r>
            <a:r>
              <a:rPr lang="en-US" altLang="en-US" sz="2800"/>
              <a:t> in     )            ----(2)</a:t>
            </a:r>
          </a:p>
          <a:p>
            <a:pPr>
              <a:buFont typeface="Wingdings" panose="05000000000000000000" pitchFamily="2" charset="2"/>
              <a:buNone/>
            </a:pPr>
            <a:r>
              <a:rPr lang="en-US" altLang="en-US" sz="2800"/>
              <a:t>	[with the same </a:t>
            </a:r>
            <a:r>
              <a:rPr lang="en-US" altLang="en-US" sz="2800" b="1"/>
              <a:t>v</a:t>
            </a:r>
            <a:r>
              <a:rPr lang="en-US" altLang="en-US" sz="2800"/>
              <a:t> that appears in (1)]. </a:t>
            </a:r>
          </a:p>
          <a:p>
            <a:r>
              <a:rPr lang="en-US" altLang="en-US" sz="2800"/>
              <a:t>Thus the solutions of              are obtained by adding the vector </a:t>
            </a:r>
            <a:r>
              <a:rPr lang="en-US" altLang="en-US" sz="2800" b="1"/>
              <a:t>p</a:t>
            </a:r>
            <a:r>
              <a:rPr lang="en-US" altLang="en-US" sz="2800"/>
              <a:t> to the solutions of            .</a:t>
            </a:r>
          </a:p>
          <a:p>
            <a:endParaRPr lang="en-US" altLang="en-US" sz="2800"/>
          </a:p>
        </p:txBody>
      </p:sp>
      <p:graphicFrame>
        <p:nvGraphicFramePr>
          <p:cNvPr id="666628" name="Object 4">
            <a:extLst>
              <a:ext uri="{FF2B5EF4-FFF2-40B4-BE49-F238E27FC236}">
                <a16:creationId xmlns:a16="http://schemas.microsoft.com/office/drawing/2014/main" xmlns="" id="{292AB34F-F9A4-49B9-AE67-15EE658FEF31}"/>
              </a:ext>
            </a:extLst>
          </p:cNvPr>
          <p:cNvGraphicFramePr>
            <a:graphicFrameLocks noChangeAspect="1"/>
          </p:cNvGraphicFramePr>
          <p:nvPr>
            <p:extLst>
              <p:ext uri="{D42A27DB-BD31-4B8C-83A1-F6EECF244321}">
                <p14:modId xmlns:p14="http://schemas.microsoft.com/office/powerpoint/2010/main" val="362315438"/>
              </p:ext>
            </p:extLst>
          </p:nvPr>
        </p:nvGraphicFramePr>
        <p:xfrm>
          <a:off x="2808288" y="1095375"/>
          <a:ext cx="1622425" cy="511175"/>
        </p:xfrm>
        <a:graphic>
          <a:graphicData uri="http://schemas.openxmlformats.org/presentationml/2006/ole">
            <mc:AlternateContent xmlns:mc="http://schemas.openxmlformats.org/markup-compatibility/2006">
              <mc:Choice xmlns:v="urn:schemas-microsoft-com:vml" Requires="v">
                <p:oleObj spid="_x0000_s666803" name="Equation" r:id="rId3" imgW="1778000" imgH="558800" progId="Equation.3">
                  <p:embed/>
                </p:oleObj>
              </mc:Choice>
              <mc:Fallback>
                <p:oleObj name="Equation" r:id="rId3" imgW="1778000" imgH="558800" progId="Equation.3">
                  <p:embed/>
                  <p:pic>
                    <p:nvPicPr>
                      <p:cNvPr id="0" name="Object 4"/>
                      <p:cNvPicPr>
                        <a:picLocks noChangeAspect="1" noChangeArrowheads="1"/>
                      </p:cNvPicPr>
                      <p:nvPr/>
                    </p:nvPicPr>
                    <p:blipFill>
                      <a:blip r:embed="rId4"/>
                      <a:srcRect/>
                      <a:stretch>
                        <a:fillRect/>
                      </a:stretch>
                    </p:blipFill>
                    <p:spPr bwMode="auto">
                      <a:xfrm>
                        <a:off x="2808288" y="1095375"/>
                        <a:ext cx="16224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629" name="Object 5">
            <a:extLst>
              <a:ext uri="{FF2B5EF4-FFF2-40B4-BE49-F238E27FC236}">
                <a16:creationId xmlns:a16="http://schemas.microsoft.com/office/drawing/2014/main" xmlns="" id="{9A272F0F-1F3E-41AD-9A97-A57F52DCB9C1}"/>
              </a:ext>
            </a:extLst>
          </p:cNvPr>
          <p:cNvGraphicFramePr>
            <a:graphicFrameLocks noChangeAspect="1"/>
          </p:cNvGraphicFramePr>
          <p:nvPr>
            <p:extLst>
              <p:ext uri="{D42A27DB-BD31-4B8C-83A1-F6EECF244321}">
                <p14:modId xmlns:p14="http://schemas.microsoft.com/office/powerpoint/2010/main" val="3610272875"/>
              </p:ext>
            </p:extLst>
          </p:nvPr>
        </p:nvGraphicFramePr>
        <p:xfrm>
          <a:off x="2419350" y="2133600"/>
          <a:ext cx="1574800" cy="368300"/>
        </p:xfrm>
        <a:graphic>
          <a:graphicData uri="http://schemas.openxmlformats.org/presentationml/2006/ole">
            <mc:AlternateContent xmlns:mc="http://schemas.openxmlformats.org/markup-compatibility/2006">
              <mc:Choice xmlns:v="urn:schemas-microsoft-com:vml" Requires="v">
                <p:oleObj spid="_x0000_s666804" name="Equation" r:id="rId5" imgW="1574800" imgH="368300" progId="Equation.3">
                  <p:embed/>
                </p:oleObj>
              </mc:Choice>
              <mc:Fallback>
                <p:oleObj name="Equation" r:id="rId5" imgW="1574800" imgH="368300" progId="Equation.3">
                  <p:embed/>
                  <p:pic>
                    <p:nvPicPr>
                      <p:cNvPr id="0" name="Object 5"/>
                      <p:cNvPicPr>
                        <a:picLocks noChangeAspect="1" noChangeArrowheads="1"/>
                      </p:cNvPicPr>
                      <p:nvPr/>
                    </p:nvPicPr>
                    <p:blipFill>
                      <a:blip r:embed="rId6"/>
                      <a:srcRect/>
                      <a:stretch>
                        <a:fillRect/>
                      </a:stretch>
                    </p:blipFill>
                    <p:spPr bwMode="auto">
                      <a:xfrm>
                        <a:off x="2419350" y="2133600"/>
                        <a:ext cx="1574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630" name="Object 6">
            <a:extLst>
              <a:ext uri="{FF2B5EF4-FFF2-40B4-BE49-F238E27FC236}">
                <a16:creationId xmlns:a16="http://schemas.microsoft.com/office/drawing/2014/main" xmlns="" id="{2E8C1B6E-3472-46CA-9CB0-A65C2BE3BE9C}"/>
              </a:ext>
            </a:extLst>
          </p:cNvPr>
          <p:cNvGraphicFramePr>
            <a:graphicFrameLocks noChangeAspect="1"/>
          </p:cNvGraphicFramePr>
          <p:nvPr>
            <p:extLst>
              <p:ext uri="{D42A27DB-BD31-4B8C-83A1-F6EECF244321}">
                <p14:modId xmlns:p14="http://schemas.microsoft.com/office/powerpoint/2010/main" val="974029454"/>
              </p:ext>
            </p:extLst>
          </p:nvPr>
        </p:nvGraphicFramePr>
        <p:xfrm>
          <a:off x="5029200" y="2098675"/>
          <a:ext cx="330200" cy="330200"/>
        </p:xfrm>
        <a:graphic>
          <a:graphicData uri="http://schemas.openxmlformats.org/presentationml/2006/ole">
            <mc:AlternateContent xmlns:mc="http://schemas.openxmlformats.org/markup-compatibility/2006">
              <mc:Choice xmlns:v="urn:schemas-microsoft-com:vml" Requires="v">
                <p:oleObj spid="_x0000_s666805" name="Equation" r:id="rId7" imgW="330120" imgH="330120" progId="Equation.DSMT4">
                  <p:embed/>
                </p:oleObj>
              </mc:Choice>
              <mc:Fallback>
                <p:oleObj name="Equation" r:id="rId7" imgW="330120" imgH="330120" progId="Equation.DSMT4">
                  <p:embed/>
                  <p:pic>
                    <p:nvPicPr>
                      <p:cNvPr id="0" name="Object 6"/>
                      <p:cNvPicPr>
                        <a:picLocks noChangeAspect="1" noChangeArrowheads="1"/>
                      </p:cNvPicPr>
                      <p:nvPr/>
                    </p:nvPicPr>
                    <p:blipFill>
                      <a:blip r:embed="rId8"/>
                      <a:srcRect/>
                      <a:stretch>
                        <a:fillRect/>
                      </a:stretch>
                    </p:blipFill>
                    <p:spPr bwMode="auto">
                      <a:xfrm>
                        <a:off x="5029200" y="2098675"/>
                        <a:ext cx="3302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631" name="Object 7">
            <a:extLst>
              <a:ext uri="{FF2B5EF4-FFF2-40B4-BE49-F238E27FC236}">
                <a16:creationId xmlns:a16="http://schemas.microsoft.com/office/drawing/2014/main" xmlns="" id="{DDAF31FA-2529-4B35-A758-70E18F88EB23}"/>
              </a:ext>
            </a:extLst>
          </p:cNvPr>
          <p:cNvGraphicFramePr>
            <a:graphicFrameLocks noChangeAspect="1"/>
          </p:cNvGraphicFramePr>
          <p:nvPr>
            <p:extLst>
              <p:ext uri="{D42A27DB-BD31-4B8C-83A1-F6EECF244321}">
                <p14:modId xmlns:p14="http://schemas.microsoft.com/office/powerpoint/2010/main" val="1003745665"/>
              </p:ext>
            </p:extLst>
          </p:nvPr>
        </p:nvGraphicFramePr>
        <p:xfrm>
          <a:off x="4948238" y="2620963"/>
          <a:ext cx="1077912" cy="320675"/>
        </p:xfrm>
        <a:graphic>
          <a:graphicData uri="http://schemas.openxmlformats.org/presentationml/2006/ole">
            <mc:AlternateContent xmlns:mc="http://schemas.openxmlformats.org/markup-compatibility/2006">
              <mc:Choice xmlns:v="urn:schemas-microsoft-com:vml" Requires="v">
                <p:oleObj spid="_x0000_s666806" name="Equation" r:id="rId9" imgW="1155700" imgH="342900" progId="Equation.3">
                  <p:embed/>
                </p:oleObj>
              </mc:Choice>
              <mc:Fallback>
                <p:oleObj name="Equation" r:id="rId9" imgW="1155700" imgH="342900" progId="Equation.3">
                  <p:embed/>
                  <p:pic>
                    <p:nvPicPr>
                      <p:cNvPr id="0" name="Object 7"/>
                      <p:cNvPicPr>
                        <a:picLocks noChangeAspect="1" noChangeArrowheads="1"/>
                      </p:cNvPicPr>
                      <p:nvPr/>
                    </p:nvPicPr>
                    <p:blipFill>
                      <a:blip r:embed="rId10"/>
                      <a:srcRect/>
                      <a:stretch>
                        <a:fillRect/>
                      </a:stretch>
                    </p:blipFill>
                    <p:spPr bwMode="auto">
                      <a:xfrm>
                        <a:off x="4948238" y="2620963"/>
                        <a:ext cx="1077912"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632" name="Object 8">
            <a:extLst>
              <a:ext uri="{FF2B5EF4-FFF2-40B4-BE49-F238E27FC236}">
                <a16:creationId xmlns:a16="http://schemas.microsoft.com/office/drawing/2014/main" xmlns="" id="{758FB548-6C42-45FD-A7B5-EEBA58389407}"/>
              </a:ext>
            </a:extLst>
          </p:cNvPr>
          <p:cNvGraphicFramePr>
            <a:graphicFrameLocks noChangeAspect="1"/>
          </p:cNvGraphicFramePr>
          <p:nvPr>
            <p:extLst>
              <p:ext uri="{D42A27DB-BD31-4B8C-83A1-F6EECF244321}">
                <p14:modId xmlns:p14="http://schemas.microsoft.com/office/powerpoint/2010/main" val="3086629424"/>
              </p:ext>
            </p:extLst>
          </p:nvPr>
        </p:nvGraphicFramePr>
        <p:xfrm>
          <a:off x="3581400" y="3581400"/>
          <a:ext cx="990600" cy="300038"/>
        </p:xfrm>
        <a:graphic>
          <a:graphicData uri="http://schemas.openxmlformats.org/presentationml/2006/ole">
            <mc:AlternateContent xmlns:mc="http://schemas.openxmlformats.org/markup-compatibility/2006">
              <mc:Choice xmlns:v="urn:schemas-microsoft-com:vml" Requires="v">
                <p:oleObj spid="_x0000_s666807" name="Equation" r:id="rId11" imgW="1130300" imgH="342900" progId="Equation.3">
                  <p:embed/>
                </p:oleObj>
              </mc:Choice>
              <mc:Fallback>
                <p:oleObj name="Equation" r:id="rId11" imgW="1130300" imgH="342900" progId="Equation.3">
                  <p:embed/>
                  <p:pic>
                    <p:nvPicPr>
                      <p:cNvPr id="0" name="Object 8"/>
                      <p:cNvPicPr>
                        <a:picLocks noChangeAspect="1" noChangeArrowheads="1"/>
                      </p:cNvPicPr>
                      <p:nvPr/>
                    </p:nvPicPr>
                    <p:blipFill>
                      <a:blip r:embed="rId12"/>
                      <a:srcRect/>
                      <a:stretch>
                        <a:fillRect/>
                      </a:stretch>
                    </p:blipFill>
                    <p:spPr bwMode="auto">
                      <a:xfrm>
                        <a:off x="3581400" y="3581400"/>
                        <a:ext cx="990600"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633" name="Object 9">
            <a:extLst>
              <a:ext uri="{FF2B5EF4-FFF2-40B4-BE49-F238E27FC236}">
                <a16:creationId xmlns:a16="http://schemas.microsoft.com/office/drawing/2014/main" xmlns="" id="{3623E0C9-AAAA-4AD4-A653-0D10CD723351}"/>
              </a:ext>
            </a:extLst>
          </p:cNvPr>
          <p:cNvGraphicFramePr>
            <a:graphicFrameLocks noChangeAspect="1"/>
          </p:cNvGraphicFramePr>
          <p:nvPr>
            <p:extLst>
              <p:ext uri="{D42A27DB-BD31-4B8C-83A1-F6EECF244321}">
                <p14:modId xmlns:p14="http://schemas.microsoft.com/office/powerpoint/2010/main" val="1770133586"/>
              </p:ext>
            </p:extLst>
          </p:nvPr>
        </p:nvGraphicFramePr>
        <p:xfrm>
          <a:off x="2508250" y="4533900"/>
          <a:ext cx="977900" cy="292100"/>
        </p:xfrm>
        <a:graphic>
          <a:graphicData uri="http://schemas.openxmlformats.org/presentationml/2006/ole">
            <mc:AlternateContent xmlns:mc="http://schemas.openxmlformats.org/markup-compatibility/2006">
              <mc:Choice xmlns:v="urn:schemas-microsoft-com:vml" Requires="v">
                <p:oleObj spid="_x0000_s666808" name="Equation" r:id="rId13" imgW="977900" imgH="292100" progId="Equation.3">
                  <p:embed/>
                </p:oleObj>
              </mc:Choice>
              <mc:Fallback>
                <p:oleObj name="Equation" r:id="rId13" imgW="977900" imgH="292100" progId="Equation.3">
                  <p:embed/>
                  <p:pic>
                    <p:nvPicPr>
                      <p:cNvPr id="0" name="Object 9"/>
                      <p:cNvPicPr>
                        <a:picLocks noChangeAspect="1" noChangeArrowheads="1"/>
                      </p:cNvPicPr>
                      <p:nvPr/>
                    </p:nvPicPr>
                    <p:blipFill>
                      <a:blip r:embed="rId14"/>
                      <a:srcRect/>
                      <a:stretch>
                        <a:fillRect/>
                      </a:stretch>
                    </p:blipFill>
                    <p:spPr bwMode="auto">
                      <a:xfrm>
                        <a:off x="2508250" y="4533900"/>
                        <a:ext cx="9779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634" name="Object 10">
            <a:extLst>
              <a:ext uri="{FF2B5EF4-FFF2-40B4-BE49-F238E27FC236}">
                <a16:creationId xmlns:a16="http://schemas.microsoft.com/office/drawing/2014/main" xmlns="" id="{B5D1E35C-2607-4B20-970F-86896BF5FD1F}"/>
              </a:ext>
            </a:extLst>
          </p:cNvPr>
          <p:cNvGraphicFramePr>
            <a:graphicFrameLocks noChangeAspect="1"/>
          </p:cNvGraphicFramePr>
          <p:nvPr>
            <p:extLst>
              <p:ext uri="{D42A27DB-BD31-4B8C-83A1-F6EECF244321}">
                <p14:modId xmlns:p14="http://schemas.microsoft.com/office/powerpoint/2010/main" val="41975470"/>
              </p:ext>
            </p:extLst>
          </p:nvPr>
        </p:nvGraphicFramePr>
        <p:xfrm>
          <a:off x="5029200" y="4483100"/>
          <a:ext cx="330200" cy="330200"/>
        </p:xfrm>
        <a:graphic>
          <a:graphicData uri="http://schemas.openxmlformats.org/presentationml/2006/ole">
            <mc:AlternateContent xmlns:mc="http://schemas.openxmlformats.org/markup-compatibility/2006">
              <mc:Choice xmlns:v="urn:schemas-microsoft-com:vml" Requires="v">
                <p:oleObj spid="_x0000_s666809" name="Equation" r:id="rId15" imgW="330120" imgH="330120" progId="Equation.DSMT4">
                  <p:embed/>
                </p:oleObj>
              </mc:Choice>
              <mc:Fallback>
                <p:oleObj name="Equation" r:id="rId15" imgW="330120" imgH="330120" progId="Equation.DSMT4">
                  <p:embed/>
                  <p:pic>
                    <p:nvPicPr>
                      <p:cNvPr id="0" name="Object 10"/>
                      <p:cNvPicPr>
                        <a:picLocks noChangeAspect="1" noChangeArrowheads="1"/>
                      </p:cNvPicPr>
                      <p:nvPr/>
                    </p:nvPicPr>
                    <p:blipFill>
                      <a:blip r:embed="rId16"/>
                      <a:srcRect/>
                      <a:stretch>
                        <a:fillRect/>
                      </a:stretch>
                    </p:blipFill>
                    <p:spPr bwMode="auto">
                      <a:xfrm>
                        <a:off x="5029200" y="4483100"/>
                        <a:ext cx="3302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635" name="Object 11">
            <a:extLst>
              <a:ext uri="{FF2B5EF4-FFF2-40B4-BE49-F238E27FC236}">
                <a16:creationId xmlns:a16="http://schemas.microsoft.com/office/drawing/2014/main" xmlns="" id="{763E29D5-7342-4386-9B9A-5F1E8EDDA9FF}"/>
              </a:ext>
            </a:extLst>
          </p:cNvPr>
          <p:cNvGraphicFramePr>
            <a:graphicFrameLocks noChangeAspect="1"/>
          </p:cNvGraphicFramePr>
          <p:nvPr>
            <p:extLst>
              <p:ext uri="{D42A27DB-BD31-4B8C-83A1-F6EECF244321}">
                <p14:modId xmlns:p14="http://schemas.microsoft.com/office/powerpoint/2010/main" val="2443606473"/>
              </p:ext>
            </p:extLst>
          </p:nvPr>
        </p:nvGraphicFramePr>
        <p:xfrm>
          <a:off x="3957638" y="5516563"/>
          <a:ext cx="1077912" cy="320675"/>
        </p:xfrm>
        <a:graphic>
          <a:graphicData uri="http://schemas.openxmlformats.org/presentationml/2006/ole">
            <mc:AlternateContent xmlns:mc="http://schemas.openxmlformats.org/markup-compatibility/2006">
              <mc:Choice xmlns:v="urn:schemas-microsoft-com:vml" Requires="v">
                <p:oleObj spid="_x0000_s666810" name="Equation" r:id="rId17" imgW="1155700" imgH="342900" progId="Equation.3">
                  <p:embed/>
                </p:oleObj>
              </mc:Choice>
              <mc:Fallback>
                <p:oleObj name="Equation" r:id="rId17" imgW="1155700" imgH="342900" progId="Equation.3">
                  <p:embed/>
                  <p:pic>
                    <p:nvPicPr>
                      <p:cNvPr id="0" name="Object 11"/>
                      <p:cNvPicPr>
                        <a:picLocks noChangeAspect="1" noChangeArrowheads="1"/>
                      </p:cNvPicPr>
                      <p:nvPr/>
                    </p:nvPicPr>
                    <p:blipFill>
                      <a:blip r:embed="rId18"/>
                      <a:srcRect/>
                      <a:stretch>
                        <a:fillRect/>
                      </a:stretch>
                    </p:blipFill>
                    <p:spPr bwMode="auto">
                      <a:xfrm>
                        <a:off x="3957638" y="5516563"/>
                        <a:ext cx="1077912"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636" name="Object 12">
            <a:extLst>
              <a:ext uri="{FF2B5EF4-FFF2-40B4-BE49-F238E27FC236}">
                <a16:creationId xmlns:a16="http://schemas.microsoft.com/office/drawing/2014/main" xmlns="" id="{F0D55D64-8AD1-42C4-94E1-9636B633B65B}"/>
              </a:ext>
            </a:extLst>
          </p:cNvPr>
          <p:cNvGraphicFramePr>
            <a:graphicFrameLocks noChangeAspect="1"/>
          </p:cNvGraphicFramePr>
          <p:nvPr>
            <p:extLst>
              <p:ext uri="{D42A27DB-BD31-4B8C-83A1-F6EECF244321}">
                <p14:modId xmlns:p14="http://schemas.microsoft.com/office/powerpoint/2010/main" val="4036726940"/>
              </p:ext>
            </p:extLst>
          </p:nvPr>
        </p:nvGraphicFramePr>
        <p:xfrm>
          <a:off x="5334000" y="5969000"/>
          <a:ext cx="990600" cy="300038"/>
        </p:xfrm>
        <a:graphic>
          <a:graphicData uri="http://schemas.openxmlformats.org/presentationml/2006/ole">
            <mc:AlternateContent xmlns:mc="http://schemas.openxmlformats.org/markup-compatibility/2006">
              <mc:Choice xmlns:v="urn:schemas-microsoft-com:vml" Requires="v">
                <p:oleObj spid="_x0000_s666811" name="Equation" r:id="rId19" imgW="1130300" imgH="342900" progId="Equation.3">
                  <p:embed/>
                </p:oleObj>
              </mc:Choice>
              <mc:Fallback>
                <p:oleObj name="Equation" r:id="rId19" imgW="1130300" imgH="342900" progId="Equation.3">
                  <p:embed/>
                  <p:pic>
                    <p:nvPicPr>
                      <p:cNvPr id="0" name="Object 12"/>
                      <p:cNvPicPr>
                        <a:picLocks noChangeAspect="1" noChangeArrowheads="1"/>
                      </p:cNvPicPr>
                      <p:nvPr/>
                    </p:nvPicPr>
                    <p:blipFill>
                      <a:blip r:embed="rId20"/>
                      <a:srcRect/>
                      <a:stretch>
                        <a:fillRect/>
                      </a:stretch>
                    </p:blipFill>
                    <p:spPr bwMode="auto">
                      <a:xfrm>
                        <a:off x="5334000" y="5969000"/>
                        <a:ext cx="990600"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r>
              <a:rPr lang="en-US" altLang="en-US" smtClean="0"/>
              <a:t>Slide 1.5- </a:t>
            </a:r>
            <a:fld id="{68AB615F-EF3C-4ED2-B508-2CDB773477D0}" type="slidenum">
              <a:rPr lang="en-US" altLang="en-US" smtClean="0"/>
              <a:pPr/>
              <a:t>12</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66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66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662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66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66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66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663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66627">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662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662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666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66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663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6662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666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66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xmlns="" id="{46FFB83B-57C4-4C6A-A769-12ECE300D693}"/>
              </a:ext>
            </a:extLst>
          </p:cNvPr>
          <p:cNvSpPr>
            <a:spLocks noGrp="1"/>
          </p:cNvSpPr>
          <p:nvPr>
            <p:ph type="ftr" sz="quarter" idx="11"/>
          </p:nvPr>
        </p:nvSpPr>
        <p:spPr/>
        <p:txBody>
          <a:bodyPr/>
          <a:lstStyle/>
          <a:p>
            <a:r>
              <a:rPr lang="en-US" altLang="en-US" smtClean="0"/>
              <a:t>Copyright © 2021 Pearson Education, Inc. All Rights Reserved </a:t>
            </a:r>
            <a:endParaRPr lang="en-US" altLang="en-US"/>
          </a:p>
        </p:txBody>
      </p:sp>
      <p:sp>
        <p:nvSpPr>
          <p:cNvPr id="667650" name="Rectangle 2">
            <a:extLst>
              <a:ext uri="{FF2B5EF4-FFF2-40B4-BE49-F238E27FC236}">
                <a16:creationId xmlns:a16="http://schemas.microsoft.com/office/drawing/2014/main" xmlns="" id="{51EC5F9D-04BE-4858-A11F-486F82B95EC2}"/>
              </a:ext>
            </a:extLst>
          </p:cNvPr>
          <p:cNvSpPr>
            <a:spLocks noGrp="1" noChangeArrowheads="1"/>
          </p:cNvSpPr>
          <p:nvPr>
            <p:ph type="title"/>
          </p:nvPr>
        </p:nvSpPr>
        <p:spPr/>
        <p:txBody>
          <a:bodyPr/>
          <a:lstStyle/>
          <a:p>
            <a:r>
              <a:rPr lang="en-US" altLang="en-US"/>
              <a:t>SOLUTIONS OF NONHOMOGENEOUS SYSTEMS</a:t>
            </a:r>
          </a:p>
        </p:txBody>
      </p:sp>
      <p:sp>
        <p:nvSpPr>
          <p:cNvPr id="667651" name="Rectangle 3">
            <a:extLst>
              <a:ext uri="{FF2B5EF4-FFF2-40B4-BE49-F238E27FC236}">
                <a16:creationId xmlns:a16="http://schemas.microsoft.com/office/drawing/2014/main" xmlns="" id="{E7FE0157-945A-4921-8EC6-4AAD5906F5FF}"/>
              </a:ext>
            </a:extLst>
          </p:cNvPr>
          <p:cNvSpPr>
            <a:spLocks noGrp="1" noChangeArrowheads="1"/>
          </p:cNvSpPr>
          <p:nvPr>
            <p:ph type="body" idx="1"/>
          </p:nvPr>
        </p:nvSpPr>
        <p:spPr>
          <a:xfrm>
            <a:off x="457200" y="1295400"/>
            <a:ext cx="8305800" cy="5029200"/>
          </a:xfrm>
        </p:spPr>
        <p:txBody>
          <a:bodyPr/>
          <a:lstStyle/>
          <a:p>
            <a:pPr>
              <a:lnSpc>
                <a:spcPct val="90000"/>
              </a:lnSpc>
            </a:pPr>
            <a:r>
              <a:rPr lang="en-US" altLang="en-US" sz="2800" dirty="0"/>
              <a:t>The vector </a:t>
            </a:r>
            <a:r>
              <a:rPr lang="en-US" altLang="en-US" sz="2800" b="1" dirty="0"/>
              <a:t>p</a:t>
            </a:r>
            <a:r>
              <a:rPr lang="en-US" altLang="en-US" sz="2800" dirty="0"/>
              <a:t> itself is just one particular solution of</a:t>
            </a:r>
          </a:p>
          <a:p>
            <a:pPr>
              <a:lnSpc>
                <a:spcPct val="90000"/>
              </a:lnSpc>
              <a:buFont typeface="Wingdings" panose="05000000000000000000" pitchFamily="2" charset="2"/>
              <a:buNone/>
            </a:pPr>
            <a:r>
              <a:rPr lang="en-US" altLang="en-US" sz="2800" dirty="0"/>
              <a:t>                  [corresponding to          in (1).] </a:t>
            </a:r>
          </a:p>
          <a:p>
            <a:pPr>
              <a:lnSpc>
                <a:spcPct val="90000"/>
              </a:lnSpc>
            </a:pPr>
            <a:endParaRPr lang="en-US" altLang="en-US" sz="2800" dirty="0"/>
          </a:p>
          <a:p>
            <a:pPr>
              <a:lnSpc>
                <a:spcPct val="90000"/>
              </a:lnSpc>
            </a:pPr>
            <a:r>
              <a:rPr lang="en-US" altLang="en-US" sz="2800" dirty="0"/>
              <a:t>Now, to describe the solution of            </a:t>
            </a:r>
            <a:r>
              <a:rPr lang="en-US" altLang="en-US" sz="2800" dirty="0" smtClean="0"/>
              <a:t> geometrically</a:t>
            </a:r>
            <a:r>
              <a:rPr lang="en-US" altLang="en-US" sz="2800" dirty="0"/>
              <a:t>, we can think of vector addition as a </a:t>
            </a:r>
            <a:r>
              <a:rPr lang="en-US" altLang="en-US" sz="2800" i="1" dirty="0"/>
              <a:t>translation</a:t>
            </a:r>
            <a:r>
              <a:rPr lang="en-US" altLang="en-US" sz="2800" dirty="0"/>
              <a:t>.</a:t>
            </a:r>
          </a:p>
          <a:p>
            <a:pPr>
              <a:lnSpc>
                <a:spcPct val="90000"/>
              </a:lnSpc>
            </a:pPr>
            <a:endParaRPr lang="en-US" altLang="en-US" sz="2800" dirty="0"/>
          </a:p>
          <a:p>
            <a:pPr>
              <a:lnSpc>
                <a:spcPct val="90000"/>
              </a:lnSpc>
            </a:pPr>
            <a:r>
              <a:rPr lang="en-US" altLang="en-US" sz="2800" dirty="0"/>
              <a:t>Given </a:t>
            </a:r>
            <a:r>
              <a:rPr lang="en-US" altLang="en-US" sz="2800" b="1" dirty="0"/>
              <a:t>v</a:t>
            </a:r>
            <a:r>
              <a:rPr lang="en-US" altLang="en-US" sz="2800" dirty="0"/>
              <a:t> and </a:t>
            </a:r>
            <a:r>
              <a:rPr lang="en-US" altLang="en-US" sz="2800" b="1" dirty="0"/>
              <a:t>p</a:t>
            </a:r>
            <a:r>
              <a:rPr lang="en-US" altLang="en-US" sz="2800" dirty="0"/>
              <a:t> in      or      , the effect of adding </a:t>
            </a:r>
            <a:r>
              <a:rPr lang="en-US" altLang="en-US" sz="2800" b="1" dirty="0"/>
              <a:t>p</a:t>
            </a:r>
            <a:r>
              <a:rPr lang="en-US" altLang="en-US" sz="2800" dirty="0"/>
              <a:t> to </a:t>
            </a:r>
            <a:r>
              <a:rPr lang="en-US" altLang="en-US" sz="2800" b="1" dirty="0"/>
              <a:t>v</a:t>
            </a:r>
            <a:r>
              <a:rPr lang="en-US" altLang="en-US" sz="2800" dirty="0"/>
              <a:t> is to </a:t>
            </a:r>
            <a:r>
              <a:rPr lang="en-US" altLang="en-US" sz="2800" i="1" dirty="0"/>
              <a:t>move</a:t>
            </a:r>
            <a:r>
              <a:rPr lang="en-US" altLang="en-US" sz="2800" dirty="0"/>
              <a:t> </a:t>
            </a:r>
            <a:r>
              <a:rPr lang="en-US" altLang="en-US" sz="2800" b="1" dirty="0"/>
              <a:t>v</a:t>
            </a:r>
            <a:r>
              <a:rPr lang="en-US" altLang="en-US" sz="2800" dirty="0"/>
              <a:t> in a direction parallel to the line through </a:t>
            </a:r>
            <a:r>
              <a:rPr lang="en-US" altLang="en-US" sz="2800" b="1" dirty="0"/>
              <a:t>p</a:t>
            </a:r>
            <a:r>
              <a:rPr lang="en-US" altLang="en-US" sz="2800" dirty="0"/>
              <a:t> and </a:t>
            </a:r>
            <a:r>
              <a:rPr lang="en-US" altLang="en-US" sz="2800" b="1" dirty="0"/>
              <a:t>0</a:t>
            </a:r>
            <a:r>
              <a:rPr lang="en-US" altLang="en-US" sz="2800" dirty="0"/>
              <a:t>. </a:t>
            </a:r>
          </a:p>
          <a:p>
            <a:pPr>
              <a:lnSpc>
                <a:spcPct val="90000"/>
              </a:lnSpc>
            </a:pPr>
            <a:endParaRPr lang="en-US" altLang="en-US" sz="2800" dirty="0"/>
          </a:p>
          <a:p>
            <a:pPr>
              <a:lnSpc>
                <a:spcPct val="90000"/>
              </a:lnSpc>
              <a:buFont typeface="Wingdings" panose="05000000000000000000" pitchFamily="2" charset="2"/>
              <a:buNone/>
            </a:pPr>
            <a:r>
              <a:rPr lang="en-US" altLang="en-US" sz="2000" dirty="0"/>
              <a:t> </a:t>
            </a:r>
          </a:p>
        </p:txBody>
      </p:sp>
      <p:graphicFrame>
        <p:nvGraphicFramePr>
          <p:cNvPr id="667652" name="Object 4">
            <a:extLst>
              <a:ext uri="{FF2B5EF4-FFF2-40B4-BE49-F238E27FC236}">
                <a16:creationId xmlns:a16="http://schemas.microsoft.com/office/drawing/2014/main" xmlns="" id="{D85EA142-42A2-4F37-B122-E21C49D33E70}"/>
              </a:ext>
            </a:extLst>
          </p:cNvPr>
          <p:cNvGraphicFramePr>
            <a:graphicFrameLocks noChangeAspect="1"/>
          </p:cNvGraphicFramePr>
          <p:nvPr>
            <p:extLst>
              <p:ext uri="{D42A27DB-BD31-4B8C-83A1-F6EECF244321}">
                <p14:modId xmlns:p14="http://schemas.microsoft.com/office/powerpoint/2010/main" val="995371640"/>
              </p:ext>
            </p:extLst>
          </p:nvPr>
        </p:nvGraphicFramePr>
        <p:xfrm>
          <a:off x="914400" y="1809750"/>
          <a:ext cx="1143000" cy="342900"/>
        </p:xfrm>
        <a:graphic>
          <a:graphicData uri="http://schemas.openxmlformats.org/presentationml/2006/ole">
            <mc:AlternateContent xmlns:mc="http://schemas.openxmlformats.org/markup-compatibility/2006">
              <mc:Choice xmlns:v="urn:schemas-microsoft-com:vml" Requires="v">
                <p:oleObj spid="_x0000_s667772" name="Equation" r:id="rId3" imgW="1143000" imgH="342720" progId="Equation.DSMT4">
                  <p:embed/>
                </p:oleObj>
              </mc:Choice>
              <mc:Fallback>
                <p:oleObj name="Equation" r:id="rId3" imgW="1143000" imgH="342720" progId="Equation.DSMT4">
                  <p:embed/>
                  <p:pic>
                    <p:nvPicPr>
                      <p:cNvPr id="0" name="Object 4"/>
                      <p:cNvPicPr>
                        <a:picLocks noChangeAspect="1" noChangeArrowheads="1"/>
                      </p:cNvPicPr>
                      <p:nvPr/>
                    </p:nvPicPr>
                    <p:blipFill>
                      <a:blip r:embed="rId4"/>
                      <a:srcRect/>
                      <a:stretch>
                        <a:fillRect/>
                      </a:stretch>
                    </p:blipFill>
                    <p:spPr bwMode="auto">
                      <a:xfrm>
                        <a:off x="914400" y="1809750"/>
                        <a:ext cx="11430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7653" name="Object 5">
            <a:extLst>
              <a:ext uri="{FF2B5EF4-FFF2-40B4-BE49-F238E27FC236}">
                <a16:creationId xmlns:a16="http://schemas.microsoft.com/office/drawing/2014/main" xmlns="" id="{809CC8D8-E2C0-4D8D-AA46-B710BA01302C}"/>
              </a:ext>
            </a:extLst>
          </p:cNvPr>
          <p:cNvGraphicFramePr>
            <a:graphicFrameLocks noChangeAspect="1"/>
          </p:cNvGraphicFramePr>
          <p:nvPr/>
        </p:nvGraphicFramePr>
        <p:xfrm>
          <a:off x="4800600" y="1841500"/>
          <a:ext cx="685800" cy="314325"/>
        </p:xfrm>
        <a:graphic>
          <a:graphicData uri="http://schemas.openxmlformats.org/presentationml/2006/ole">
            <mc:AlternateContent xmlns:mc="http://schemas.openxmlformats.org/markup-compatibility/2006">
              <mc:Choice xmlns:v="urn:schemas-microsoft-com:vml" Requires="v">
                <p:oleObj spid="_x0000_s667773" name="Equation" r:id="rId5" imgW="749160" imgH="342720" progId="Equation.DSMT4">
                  <p:embed/>
                </p:oleObj>
              </mc:Choice>
              <mc:Fallback>
                <p:oleObj name="Equation" r:id="rId5" imgW="749160" imgH="34272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1841500"/>
                        <a:ext cx="685800"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7654" name="Object 6">
            <a:extLst>
              <a:ext uri="{FF2B5EF4-FFF2-40B4-BE49-F238E27FC236}">
                <a16:creationId xmlns:a16="http://schemas.microsoft.com/office/drawing/2014/main" xmlns="" id="{073AB0F1-981D-4F7C-BF2F-4825F2F27DF3}"/>
              </a:ext>
            </a:extLst>
          </p:cNvPr>
          <p:cNvGraphicFramePr>
            <a:graphicFrameLocks noChangeAspect="1"/>
          </p:cNvGraphicFramePr>
          <p:nvPr/>
        </p:nvGraphicFramePr>
        <p:xfrm>
          <a:off x="2565400" y="2044700"/>
          <a:ext cx="914400" cy="371475"/>
        </p:xfrm>
        <a:graphic>
          <a:graphicData uri="http://schemas.openxmlformats.org/presentationml/2006/ole">
            <mc:AlternateContent xmlns:mc="http://schemas.openxmlformats.org/markup-compatibility/2006">
              <mc:Choice xmlns:v="urn:schemas-microsoft-com:vml" Requires="v">
                <p:oleObj spid="_x0000_s667774" name="Equation" r:id="rId7" imgW="914400" imgH="371520" progId="Equation.DSMT4">
                  <p:embed/>
                </p:oleObj>
              </mc:Choice>
              <mc:Fallback>
                <p:oleObj name="Equation" r:id="rId7" imgW="914400" imgH="37152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5400" y="2044700"/>
                        <a:ext cx="914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7655" name="Object 7">
            <a:extLst>
              <a:ext uri="{FF2B5EF4-FFF2-40B4-BE49-F238E27FC236}">
                <a16:creationId xmlns:a16="http://schemas.microsoft.com/office/drawing/2014/main" xmlns="" id="{CE108914-765B-4E77-AE60-253E0CE35696}"/>
              </a:ext>
            </a:extLst>
          </p:cNvPr>
          <p:cNvGraphicFramePr>
            <a:graphicFrameLocks noChangeAspect="1"/>
          </p:cNvGraphicFramePr>
          <p:nvPr>
            <p:extLst>
              <p:ext uri="{D42A27DB-BD31-4B8C-83A1-F6EECF244321}">
                <p14:modId xmlns:p14="http://schemas.microsoft.com/office/powerpoint/2010/main" val="2425193486"/>
              </p:ext>
            </p:extLst>
          </p:nvPr>
        </p:nvGraphicFramePr>
        <p:xfrm>
          <a:off x="5473283" y="2798763"/>
          <a:ext cx="1001712" cy="296862"/>
        </p:xfrm>
        <a:graphic>
          <a:graphicData uri="http://schemas.openxmlformats.org/presentationml/2006/ole">
            <mc:AlternateContent xmlns:mc="http://schemas.openxmlformats.org/markup-compatibility/2006">
              <mc:Choice xmlns:v="urn:schemas-microsoft-com:vml" Requires="v">
                <p:oleObj spid="_x0000_s667775" name="Equation" r:id="rId9" imgW="1155700" imgH="342900" progId="Equation.3">
                  <p:embed/>
                </p:oleObj>
              </mc:Choice>
              <mc:Fallback>
                <p:oleObj name="Equation" r:id="rId9" imgW="1155700" imgH="342900" progId="Equation.3">
                  <p:embed/>
                  <p:pic>
                    <p:nvPicPr>
                      <p:cNvPr id="0" name="Object 7"/>
                      <p:cNvPicPr>
                        <a:picLocks noChangeAspect="1" noChangeArrowheads="1"/>
                      </p:cNvPicPr>
                      <p:nvPr/>
                    </p:nvPicPr>
                    <p:blipFill>
                      <a:blip r:embed="rId10"/>
                      <a:srcRect/>
                      <a:stretch>
                        <a:fillRect/>
                      </a:stretch>
                    </p:blipFill>
                    <p:spPr bwMode="auto">
                      <a:xfrm>
                        <a:off x="5473283" y="2798763"/>
                        <a:ext cx="1001712" cy="296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7656" name="Object 8">
            <a:extLst>
              <a:ext uri="{FF2B5EF4-FFF2-40B4-BE49-F238E27FC236}">
                <a16:creationId xmlns:a16="http://schemas.microsoft.com/office/drawing/2014/main" xmlns="" id="{BA94EE81-451D-44A3-9369-3E5611281599}"/>
              </a:ext>
            </a:extLst>
          </p:cNvPr>
          <p:cNvGraphicFramePr>
            <a:graphicFrameLocks noChangeAspect="1"/>
          </p:cNvGraphicFramePr>
          <p:nvPr>
            <p:extLst>
              <p:ext uri="{D42A27DB-BD31-4B8C-83A1-F6EECF244321}">
                <p14:modId xmlns:p14="http://schemas.microsoft.com/office/powerpoint/2010/main" val="2673466167"/>
              </p:ext>
            </p:extLst>
          </p:nvPr>
        </p:nvGraphicFramePr>
        <p:xfrm>
          <a:off x="3352800" y="4013200"/>
          <a:ext cx="457200" cy="393700"/>
        </p:xfrm>
        <a:graphic>
          <a:graphicData uri="http://schemas.openxmlformats.org/presentationml/2006/ole">
            <mc:AlternateContent xmlns:mc="http://schemas.openxmlformats.org/markup-compatibility/2006">
              <mc:Choice xmlns:v="urn:schemas-microsoft-com:vml" Requires="v">
                <p:oleObj spid="_x0000_s667776" name="Equation" r:id="rId11" imgW="457200" imgH="393480" progId="Equation.DSMT4">
                  <p:embed/>
                </p:oleObj>
              </mc:Choice>
              <mc:Fallback>
                <p:oleObj name="Equation" r:id="rId11" imgW="457200" imgH="393480" progId="Equation.DSMT4">
                  <p:embed/>
                  <p:pic>
                    <p:nvPicPr>
                      <p:cNvPr id="0" name="Object 8"/>
                      <p:cNvPicPr>
                        <a:picLocks noChangeAspect="1" noChangeArrowheads="1"/>
                      </p:cNvPicPr>
                      <p:nvPr/>
                    </p:nvPicPr>
                    <p:blipFill>
                      <a:blip r:embed="rId12"/>
                      <a:srcRect/>
                      <a:stretch>
                        <a:fillRect/>
                      </a:stretch>
                    </p:blipFill>
                    <p:spPr bwMode="auto">
                      <a:xfrm>
                        <a:off x="3352800" y="4013200"/>
                        <a:ext cx="457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7657" name="Object 9">
            <a:extLst>
              <a:ext uri="{FF2B5EF4-FFF2-40B4-BE49-F238E27FC236}">
                <a16:creationId xmlns:a16="http://schemas.microsoft.com/office/drawing/2014/main" xmlns="" id="{2B6F1C90-9C8F-43EF-84E3-2D190F52EF4C}"/>
              </a:ext>
            </a:extLst>
          </p:cNvPr>
          <p:cNvGraphicFramePr>
            <a:graphicFrameLocks noChangeAspect="1"/>
          </p:cNvGraphicFramePr>
          <p:nvPr>
            <p:extLst>
              <p:ext uri="{D42A27DB-BD31-4B8C-83A1-F6EECF244321}">
                <p14:modId xmlns:p14="http://schemas.microsoft.com/office/powerpoint/2010/main" val="650402806"/>
              </p:ext>
            </p:extLst>
          </p:nvPr>
        </p:nvGraphicFramePr>
        <p:xfrm>
          <a:off x="4191000" y="4013200"/>
          <a:ext cx="444500" cy="393700"/>
        </p:xfrm>
        <a:graphic>
          <a:graphicData uri="http://schemas.openxmlformats.org/presentationml/2006/ole">
            <mc:AlternateContent xmlns:mc="http://schemas.openxmlformats.org/markup-compatibility/2006">
              <mc:Choice xmlns:v="urn:schemas-microsoft-com:vml" Requires="v">
                <p:oleObj spid="_x0000_s667777" name="Equation" r:id="rId13" imgW="444240" imgH="393480" progId="Equation.DSMT4">
                  <p:embed/>
                </p:oleObj>
              </mc:Choice>
              <mc:Fallback>
                <p:oleObj name="Equation" r:id="rId13" imgW="444240" imgH="393480" progId="Equation.DSMT4">
                  <p:embed/>
                  <p:pic>
                    <p:nvPicPr>
                      <p:cNvPr id="0" name="Object 9"/>
                      <p:cNvPicPr>
                        <a:picLocks noChangeAspect="1" noChangeArrowheads="1"/>
                      </p:cNvPicPr>
                      <p:nvPr/>
                    </p:nvPicPr>
                    <p:blipFill>
                      <a:blip r:embed="rId14"/>
                      <a:srcRect/>
                      <a:stretch>
                        <a:fillRect/>
                      </a:stretch>
                    </p:blipFill>
                    <p:spPr bwMode="auto">
                      <a:xfrm>
                        <a:off x="4191000" y="4013200"/>
                        <a:ext cx="444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r>
              <a:rPr lang="en-US" altLang="en-US" smtClean="0"/>
              <a:t>Slide 1.5- </a:t>
            </a:r>
            <a:fld id="{68AB615F-EF3C-4ED2-B508-2CDB773477D0}" type="slidenum">
              <a:rPr lang="en-US" altLang="en-US" smtClean="0"/>
              <a:pPr/>
              <a:t>13</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76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76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76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765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6765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76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6765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76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7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xmlns="" id="{7F074B68-3067-412C-9FCA-E1FDB4E1E9BF}"/>
              </a:ext>
            </a:extLst>
          </p:cNvPr>
          <p:cNvSpPr>
            <a:spLocks noGrp="1"/>
          </p:cNvSpPr>
          <p:nvPr>
            <p:ph type="ftr" sz="quarter" idx="11"/>
          </p:nvPr>
        </p:nvSpPr>
        <p:spPr/>
        <p:txBody>
          <a:bodyPr/>
          <a:lstStyle/>
          <a:p>
            <a:r>
              <a:rPr lang="en-US" altLang="en-US" smtClean="0"/>
              <a:t>Copyright © 2021 Pearson Education, Inc. All Rights Reserved </a:t>
            </a:r>
            <a:endParaRPr lang="en-US" altLang="en-US"/>
          </a:p>
        </p:txBody>
      </p:sp>
      <p:sp>
        <p:nvSpPr>
          <p:cNvPr id="668674" name="Rectangle 2">
            <a:extLst>
              <a:ext uri="{FF2B5EF4-FFF2-40B4-BE49-F238E27FC236}">
                <a16:creationId xmlns:a16="http://schemas.microsoft.com/office/drawing/2014/main" xmlns="" id="{5F4E12EF-700B-47B3-AD83-084F87089C86}"/>
              </a:ext>
            </a:extLst>
          </p:cNvPr>
          <p:cNvSpPr>
            <a:spLocks noGrp="1" noChangeArrowheads="1"/>
          </p:cNvSpPr>
          <p:nvPr>
            <p:ph type="title"/>
          </p:nvPr>
        </p:nvSpPr>
        <p:spPr/>
        <p:txBody>
          <a:bodyPr/>
          <a:lstStyle/>
          <a:p>
            <a:r>
              <a:rPr lang="en-US" altLang="en-US"/>
              <a:t>SOLUTIONS OF NONHOMOGENEOUS SYSTEMS</a:t>
            </a:r>
          </a:p>
        </p:txBody>
      </p:sp>
      <p:sp>
        <p:nvSpPr>
          <p:cNvPr id="668675" name="Rectangle 3">
            <a:extLst>
              <a:ext uri="{FF2B5EF4-FFF2-40B4-BE49-F238E27FC236}">
                <a16:creationId xmlns:a16="http://schemas.microsoft.com/office/drawing/2014/main" xmlns="" id="{F5B82643-3870-49C4-A1DB-636A26241F09}"/>
              </a:ext>
            </a:extLst>
          </p:cNvPr>
          <p:cNvSpPr>
            <a:spLocks noGrp="1" noChangeArrowheads="1"/>
          </p:cNvSpPr>
          <p:nvPr>
            <p:ph type="body" idx="1"/>
          </p:nvPr>
        </p:nvSpPr>
        <p:spPr>
          <a:xfrm>
            <a:off x="457200" y="1143000"/>
            <a:ext cx="8229600" cy="5715000"/>
          </a:xfrm>
        </p:spPr>
        <p:txBody>
          <a:bodyPr/>
          <a:lstStyle/>
          <a:p>
            <a:r>
              <a:rPr lang="en-US" altLang="en-US" sz="2800"/>
              <a:t>We say that </a:t>
            </a:r>
            <a:r>
              <a:rPr lang="en-US" altLang="en-US" sz="2800" b="1"/>
              <a:t>v</a:t>
            </a:r>
            <a:r>
              <a:rPr lang="en-US" altLang="en-US" sz="2800"/>
              <a:t> is </a:t>
            </a:r>
            <a:r>
              <a:rPr lang="en-US" altLang="en-US" sz="2800" b="1"/>
              <a:t>translated by</a:t>
            </a:r>
            <a:r>
              <a:rPr lang="en-US" altLang="en-US" sz="2800"/>
              <a:t> </a:t>
            </a:r>
            <a:r>
              <a:rPr lang="en-US" altLang="en-US" sz="2800" b="1"/>
              <a:t>p</a:t>
            </a:r>
            <a:r>
              <a:rPr lang="en-US" altLang="en-US" sz="2800"/>
              <a:t> to         . See the following figure.</a:t>
            </a:r>
          </a:p>
          <a:p>
            <a:endParaRPr lang="en-US" altLang="en-US" sz="2800"/>
          </a:p>
          <a:p>
            <a:endParaRPr lang="en-US" altLang="en-US" sz="2800"/>
          </a:p>
          <a:p>
            <a:endParaRPr lang="en-US" altLang="en-US" sz="2800"/>
          </a:p>
          <a:p>
            <a:r>
              <a:rPr lang="en-US" altLang="en-US" sz="2800"/>
              <a:t>If each point on a line </a:t>
            </a:r>
            <a:r>
              <a:rPr lang="en-US" altLang="en-US" sz="2800" i="1"/>
              <a:t>L</a:t>
            </a:r>
            <a:r>
              <a:rPr lang="en-US" altLang="en-US" sz="2800"/>
              <a:t> in       or      is translated by a vector </a:t>
            </a:r>
            <a:r>
              <a:rPr lang="en-US" altLang="en-US" sz="2800" b="1"/>
              <a:t>p</a:t>
            </a:r>
            <a:r>
              <a:rPr lang="en-US" altLang="en-US" sz="2800"/>
              <a:t>, the result is a line parallel to </a:t>
            </a:r>
            <a:r>
              <a:rPr lang="en-US" altLang="en-US" sz="2800" i="1"/>
              <a:t>L</a:t>
            </a:r>
            <a:r>
              <a:rPr lang="en-US" altLang="en-US" sz="2800"/>
              <a:t>. See the following figure. </a:t>
            </a:r>
          </a:p>
        </p:txBody>
      </p:sp>
      <p:graphicFrame>
        <p:nvGraphicFramePr>
          <p:cNvPr id="668676" name="Object 4">
            <a:extLst>
              <a:ext uri="{FF2B5EF4-FFF2-40B4-BE49-F238E27FC236}">
                <a16:creationId xmlns:a16="http://schemas.microsoft.com/office/drawing/2014/main" xmlns="" id="{4D451708-D500-4AC8-A817-995CDC09ED73}"/>
              </a:ext>
            </a:extLst>
          </p:cNvPr>
          <p:cNvGraphicFramePr>
            <a:graphicFrameLocks noChangeAspect="1"/>
          </p:cNvGraphicFramePr>
          <p:nvPr>
            <p:extLst>
              <p:ext uri="{D42A27DB-BD31-4B8C-83A1-F6EECF244321}">
                <p14:modId xmlns:p14="http://schemas.microsoft.com/office/powerpoint/2010/main" val="108165461"/>
              </p:ext>
            </p:extLst>
          </p:nvPr>
        </p:nvGraphicFramePr>
        <p:xfrm>
          <a:off x="5934075" y="1301750"/>
          <a:ext cx="765175" cy="333375"/>
        </p:xfrm>
        <a:graphic>
          <a:graphicData uri="http://schemas.openxmlformats.org/presentationml/2006/ole">
            <mc:AlternateContent xmlns:mc="http://schemas.openxmlformats.org/markup-compatibility/2006">
              <mc:Choice xmlns:v="urn:schemas-microsoft-com:vml" Requires="v">
                <p:oleObj spid="_x0000_s668740" name="Equation" r:id="rId3" imgW="850900" imgH="368300" progId="Equation.3">
                  <p:embed/>
                </p:oleObj>
              </mc:Choice>
              <mc:Fallback>
                <p:oleObj name="Equation" r:id="rId3" imgW="850900" imgH="368300" progId="Equation.3">
                  <p:embed/>
                  <p:pic>
                    <p:nvPicPr>
                      <p:cNvPr id="0" name="Object 4"/>
                      <p:cNvPicPr>
                        <a:picLocks noChangeAspect="1" noChangeArrowheads="1"/>
                      </p:cNvPicPr>
                      <p:nvPr/>
                    </p:nvPicPr>
                    <p:blipFill>
                      <a:blip r:embed="rId4"/>
                      <a:srcRect/>
                      <a:stretch>
                        <a:fillRect/>
                      </a:stretch>
                    </p:blipFill>
                    <p:spPr bwMode="auto">
                      <a:xfrm>
                        <a:off x="5934075" y="1301750"/>
                        <a:ext cx="76517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8677" name="Object 5">
            <a:extLst>
              <a:ext uri="{FF2B5EF4-FFF2-40B4-BE49-F238E27FC236}">
                <a16:creationId xmlns:a16="http://schemas.microsoft.com/office/drawing/2014/main" xmlns="" id="{36A8FD0B-3AB0-49F1-872D-E904BE351A56}"/>
              </a:ext>
            </a:extLst>
          </p:cNvPr>
          <p:cNvGraphicFramePr>
            <a:graphicFrameLocks noChangeAspect="1"/>
          </p:cNvGraphicFramePr>
          <p:nvPr>
            <p:extLst>
              <p:ext uri="{D42A27DB-BD31-4B8C-83A1-F6EECF244321}">
                <p14:modId xmlns:p14="http://schemas.microsoft.com/office/powerpoint/2010/main" val="2733673592"/>
              </p:ext>
            </p:extLst>
          </p:nvPr>
        </p:nvGraphicFramePr>
        <p:xfrm>
          <a:off x="4736926" y="3644726"/>
          <a:ext cx="457200" cy="393700"/>
        </p:xfrm>
        <a:graphic>
          <a:graphicData uri="http://schemas.openxmlformats.org/presentationml/2006/ole">
            <mc:AlternateContent xmlns:mc="http://schemas.openxmlformats.org/markup-compatibility/2006">
              <mc:Choice xmlns:v="urn:schemas-microsoft-com:vml" Requires="v">
                <p:oleObj spid="_x0000_s668741" name="Equation" r:id="rId5" imgW="457200" imgH="393480" progId="Equation.DSMT4">
                  <p:embed/>
                </p:oleObj>
              </mc:Choice>
              <mc:Fallback>
                <p:oleObj name="Equation" r:id="rId5" imgW="457200" imgH="393480" progId="Equation.DSMT4">
                  <p:embed/>
                  <p:pic>
                    <p:nvPicPr>
                      <p:cNvPr id="0" name="Object 5"/>
                      <p:cNvPicPr>
                        <a:picLocks noChangeAspect="1" noChangeArrowheads="1"/>
                      </p:cNvPicPr>
                      <p:nvPr/>
                    </p:nvPicPr>
                    <p:blipFill>
                      <a:blip r:embed="rId6"/>
                      <a:srcRect/>
                      <a:stretch>
                        <a:fillRect/>
                      </a:stretch>
                    </p:blipFill>
                    <p:spPr bwMode="auto">
                      <a:xfrm>
                        <a:off x="4736926" y="3644726"/>
                        <a:ext cx="457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8678" name="Object 6">
            <a:extLst>
              <a:ext uri="{FF2B5EF4-FFF2-40B4-BE49-F238E27FC236}">
                <a16:creationId xmlns:a16="http://schemas.microsoft.com/office/drawing/2014/main" xmlns="" id="{159505CF-AB18-468C-8B15-C0CF840B5A7A}"/>
              </a:ext>
            </a:extLst>
          </p:cNvPr>
          <p:cNvGraphicFramePr>
            <a:graphicFrameLocks noChangeAspect="1"/>
          </p:cNvGraphicFramePr>
          <p:nvPr>
            <p:extLst>
              <p:ext uri="{D42A27DB-BD31-4B8C-83A1-F6EECF244321}">
                <p14:modId xmlns:p14="http://schemas.microsoft.com/office/powerpoint/2010/main" val="2987408046"/>
              </p:ext>
            </p:extLst>
          </p:nvPr>
        </p:nvGraphicFramePr>
        <p:xfrm>
          <a:off x="5638800" y="3632200"/>
          <a:ext cx="444500" cy="393700"/>
        </p:xfrm>
        <a:graphic>
          <a:graphicData uri="http://schemas.openxmlformats.org/presentationml/2006/ole">
            <mc:AlternateContent xmlns:mc="http://schemas.openxmlformats.org/markup-compatibility/2006">
              <mc:Choice xmlns:v="urn:schemas-microsoft-com:vml" Requires="v">
                <p:oleObj spid="_x0000_s668742" name="Equation" r:id="rId7" imgW="444240" imgH="393480" progId="Equation.DSMT4">
                  <p:embed/>
                </p:oleObj>
              </mc:Choice>
              <mc:Fallback>
                <p:oleObj name="Equation" r:id="rId7" imgW="444240" imgH="393480" progId="Equation.DSMT4">
                  <p:embed/>
                  <p:pic>
                    <p:nvPicPr>
                      <p:cNvPr id="0" name="Object 6"/>
                      <p:cNvPicPr>
                        <a:picLocks noChangeAspect="1" noChangeArrowheads="1"/>
                      </p:cNvPicPr>
                      <p:nvPr/>
                    </p:nvPicPr>
                    <p:blipFill>
                      <a:blip r:embed="rId8"/>
                      <a:srcRect/>
                      <a:stretch>
                        <a:fillRect/>
                      </a:stretch>
                    </p:blipFill>
                    <p:spPr bwMode="auto">
                      <a:xfrm>
                        <a:off x="5638800" y="3632200"/>
                        <a:ext cx="444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68681" name="Picture 9">
            <a:extLst>
              <a:ext uri="{FF2B5EF4-FFF2-40B4-BE49-F238E27FC236}">
                <a16:creationId xmlns:a16="http://schemas.microsoft.com/office/drawing/2014/main" xmlns="" id="{D7732B2B-377E-4595-B359-30204739B4E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1752600"/>
            <a:ext cx="29718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668682" name="Picture 10">
            <a:extLst>
              <a:ext uri="{FF2B5EF4-FFF2-40B4-BE49-F238E27FC236}">
                <a16:creationId xmlns:a16="http://schemas.microsoft.com/office/drawing/2014/main" xmlns="" id="{556E471E-94AC-44CB-A6DC-CF6A4E30261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4495800"/>
            <a:ext cx="2667000" cy="20685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r>
              <a:rPr lang="en-US" altLang="en-US" smtClean="0"/>
              <a:t>Slide 1.5- </a:t>
            </a:r>
            <a:fld id="{68AB615F-EF3C-4ED2-B508-2CDB773477D0}" type="slidenum">
              <a:rPr lang="en-US" altLang="en-US" smtClean="0"/>
              <a:pPr/>
              <a:t>14</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86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867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86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867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867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86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8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xmlns="" id="{32FD17B2-179D-4A2B-9410-CD0D7D36F443}"/>
              </a:ext>
            </a:extLst>
          </p:cNvPr>
          <p:cNvSpPr>
            <a:spLocks noGrp="1"/>
          </p:cNvSpPr>
          <p:nvPr>
            <p:ph type="ftr" sz="quarter" idx="11"/>
          </p:nvPr>
        </p:nvSpPr>
        <p:spPr/>
        <p:txBody>
          <a:bodyPr/>
          <a:lstStyle/>
          <a:p>
            <a:r>
              <a:rPr lang="en-US" altLang="en-US" smtClean="0"/>
              <a:t>Copyright © 2021 Pearson Education, Inc. All Rights Reserved </a:t>
            </a:r>
            <a:endParaRPr lang="en-US" altLang="en-US"/>
          </a:p>
        </p:txBody>
      </p:sp>
      <p:sp>
        <p:nvSpPr>
          <p:cNvPr id="669698" name="Rectangle 2">
            <a:extLst>
              <a:ext uri="{FF2B5EF4-FFF2-40B4-BE49-F238E27FC236}">
                <a16:creationId xmlns:a16="http://schemas.microsoft.com/office/drawing/2014/main" xmlns="" id="{0448A54D-FF97-49CE-8BCB-CD649FB0C431}"/>
              </a:ext>
            </a:extLst>
          </p:cNvPr>
          <p:cNvSpPr>
            <a:spLocks noGrp="1" noChangeArrowheads="1"/>
          </p:cNvSpPr>
          <p:nvPr>
            <p:ph type="title"/>
          </p:nvPr>
        </p:nvSpPr>
        <p:spPr/>
        <p:txBody>
          <a:bodyPr/>
          <a:lstStyle/>
          <a:p>
            <a:r>
              <a:rPr lang="en-US" altLang="en-US"/>
              <a:t>SOLUTIONS OF NONHOMOGENEOUS SYSTEMS</a:t>
            </a:r>
          </a:p>
        </p:txBody>
      </p:sp>
      <p:sp>
        <p:nvSpPr>
          <p:cNvPr id="669699" name="Rectangle 3">
            <a:extLst>
              <a:ext uri="{FF2B5EF4-FFF2-40B4-BE49-F238E27FC236}">
                <a16:creationId xmlns:a16="http://schemas.microsoft.com/office/drawing/2014/main" xmlns="" id="{7E27E960-991B-447C-9A94-232D945424F7}"/>
              </a:ext>
            </a:extLst>
          </p:cNvPr>
          <p:cNvSpPr>
            <a:spLocks noGrp="1" noChangeArrowheads="1"/>
          </p:cNvSpPr>
          <p:nvPr>
            <p:ph type="body" idx="1"/>
          </p:nvPr>
        </p:nvSpPr>
        <p:spPr>
          <a:xfrm>
            <a:off x="457200" y="1295400"/>
            <a:ext cx="8229600" cy="4800600"/>
          </a:xfrm>
        </p:spPr>
        <p:txBody>
          <a:bodyPr/>
          <a:lstStyle/>
          <a:p>
            <a:r>
              <a:rPr lang="en-US" altLang="en-US" sz="2800"/>
              <a:t>Suppose </a:t>
            </a:r>
            <a:r>
              <a:rPr lang="en-US" altLang="en-US" sz="2800" i="1"/>
              <a:t>L</a:t>
            </a:r>
            <a:r>
              <a:rPr lang="en-US" altLang="en-US" sz="2800"/>
              <a:t> is the line through </a:t>
            </a:r>
            <a:r>
              <a:rPr lang="en-US" altLang="en-US" sz="2800" b="1"/>
              <a:t>0</a:t>
            </a:r>
            <a:r>
              <a:rPr lang="en-US" altLang="en-US" sz="2800"/>
              <a:t> and </a:t>
            </a:r>
            <a:r>
              <a:rPr lang="en-US" altLang="en-US" sz="2800" b="1"/>
              <a:t>v</a:t>
            </a:r>
            <a:r>
              <a:rPr lang="en-US" altLang="en-US" sz="2800"/>
              <a:t>, described by equation (2).</a:t>
            </a:r>
          </a:p>
          <a:p>
            <a:r>
              <a:rPr lang="en-US" altLang="en-US" sz="2800"/>
              <a:t>Adding </a:t>
            </a:r>
            <a:r>
              <a:rPr lang="en-US" altLang="en-US" sz="2800" b="1"/>
              <a:t>p</a:t>
            </a:r>
            <a:r>
              <a:rPr lang="en-US" altLang="en-US" sz="2800"/>
              <a:t> to each point on </a:t>
            </a:r>
            <a:r>
              <a:rPr lang="en-US" altLang="en-US" sz="2800" i="1"/>
              <a:t>L</a:t>
            </a:r>
            <a:r>
              <a:rPr lang="en-US" altLang="en-US" sz="2800"/>
              <a:t> produces the translated line described by equation (1).</a:t>
            </a:r>
          </a:p>
          <a:p>
            <a:r>
              <a:rPr lang="en-US" altLang="en-US" sz="2800"/>
              <a:t>We call (1) </a:t>
            </a:r>
            <a:r>
              <a:rPr lang="en-US" altLang="en-US" sz="2800" b="1"/>
              <a:t>the equation of the line through p parallel to v</a:t>
            </a:r>
            <a:r>
              <a:rPr lang="en-US" altLang="en-US" sz="2800"/>
              <a:t>.</a:t>
            </a:r>
          </a:p>
          <a:p>
            <a:r>
              <a:rPr lang="en-US" altLang="en-US" sz="2800"/>
              <a:t>Thus the solution set of             </a:t>
            </a:r>
            <a:r>
              <a:rPr lang="en-US" altLang="en-US" sz="2800" i="1"/>
              <a:t>is a line through</a:t>
            </a:r>
            <a:r>
              <a:rPr lang="en-US" altLang="en-US" sz="2800"/>
              <a:t> </a:t>
            </a:r>
            <a:r>
              <a:rPr lang="en-US" altLang="en-US" sz="2800" b="1"/>
              <a:t>p</a:t>
            </a:r>
            <a:r>
              <a:rPr lang="en-US" altLang="en-US" sz="2800"/>
              <a:t> </a:t>
            </a:r>
            <a:r>
              <a:rPr lang="en-US" altLang="en-US" sz="2800" i="1"/>
              <a:t>parallel to the solution set of</a:t>
            </a:r>
            <a:r>
              <a:rPr lang="en-US" altLang="en-US" sz="2800"/>
              <a:t>            . The figure on the next slide illustrates this case.</a:t>
            </a:r>
          </a:p>
        </p:txBody>
      </p:sp>
      <p:graphicFrame>
        <p:nvGraphicFramePr>
          <p:cNvPr id="669700" name="Object 4">
            <a:extLst>
              <a:ext uri="{FF2B5EF4-FFF2-40B4-BE49-F238E27FC236}">
                <a16:creationId xmlns:a16="http://schemas.microsoft.com/office/drawing/2014/main" xmlns="" id="{C6642B7A-3982-4D77-83AF-F671E7B97F80}"/>
              </a:ext>
            </a:extLst>
          </p:cNvPr>
          <p:cNvGraphicFramePr>
            <a:graphicFrameLocks noChangeAspect="1"/>
          </p:cNvGraphicFramePr>
          <p:nvPr>
            <p:extLst>
              <p:ext uri="{D42A27DB-BD31-4B8C-83A1-F6EECF244321}">
                <p14:modId xmlns:p14="http://schemas.microsoft.com/office/powerpoint/2010/main" val="3572710478"/>
              </p:ext>
            </p:extLst>
          </p:nvPr>
        </p:nvGraphicFramePr>
        <p:xfrm>
          <a:off x="4338638" y="4233863"/>
          <a:ext cx="1001712" cy="296862"/>
        </p:xfrm>
        <a:graphic>
          <a:graphicData uri="http://schemas.openxmlformats.org/presentationml/2006/ole">
            <mc:AlternateContent xmlns:mc="http://schemas.openxmlformats.org/markup-compatibility/2006">
              <mc:Choice xmlns:v="urn:schemas-microsoft-com:vml" Requires="v">
                <p:oleObj spid="_x0000_s669742" name="Equation" r:id="rId3" imgW="1155700" imgH="342900" progId="Equation.3">
                  <p:embed/>
                </p:oleObj>
              </mc:Choice>
              <mc:Fallback>
                <p:oleObj name="Equation" r:id="rId3" imgW="1155700" imgH="342900" progId="Equation.3">
                  <p:embed/>
                  <p:pic>
                    <p:nvPicPr>
                      <p:cNvPr id="0" name="Object 4"/>
                      <p:cNvPicPr>
                        <a:picLocks noChangeAspect="1" noChangeArrowheads="1"/>
                      </p:cNvPicPr>
                      <p:nvPr/>
                    </p:nvPicPr>
                    <p:blipFill>
                      <a:blip r:embed="rId4"/>
                      <a:srcRect/>
                      <a:stretch>
                        <a:fillRect/>
                      </a:stretch>
                    </p:blipFill>
                    <p:spPr bwMode="auto">
                      <a:xfrm>
                        <a:off x="4338638" y="4233863"/>
                        <a:ext cx="1001712" cy="296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9701" name="Object 5">
            <a:extLst>
              <a:ext uri="{FF2B5EF4-FFF2-40B4-BE49-F238E27FC236}">
                <a16:creationId xmlns:a16="http://schemas.microsoft.com/office/drawing/2014/main" xmlns="" id="{6AB41FC2-D299-4AB3-A2E9-13EECFB20A88}"/>
              </a:ext>
            </a:extLst>
          </p:cNvPr>
          <p:cNvGraphicFramePr>
            <a:graphicFrameLocks noChangeAspect="1"/>
          </p:cNvGraphicFramePr>
          <p:nvPr>
            <p:extLst>
              <p:ext uri="{D42A27DB-BD31-4B8C-83A1-F6EECF244321}">
                <p14:modId xmlns:p14="http://schemas.microsoft.com/office/powerpoint/2010/main" val="4142875465"/>
              </p:ext>
            </p:extLst>
          </p:nvPr>
        </p:nvGraphicFramePr>
        <p:xfrm>
          <a:off x="5029200" y="4660900"/>
          <a:ext cx="990600" cy="300038"/>
        </p:xfrm>
        <a:graphic>
          <a:graphicData uri="http://schemas.openxmlformats.org/presentationml/2006/ole">
            <mc:AlternateContent xmlns:mc="http://schemas.openxmlformats.org/markup-compatibility/2006">
              <mc:Choice xmlns:v="urn:schemas-microsoft-com:vml" Requires="v">
                <p:oleObj spid="_x0000_s669743" name="Equation" r:id="rId5" imgW="1130300" imgH="342900" progId="Equation.3">
                  <p:embed/>
                </p:oleObj>
              </mc:Choice>
              <mc:Fallback>
                <p:oleObj name="Equation" r:id="rId5" imgW="1130300" imgH="342900" progId="Equation.3">
                  <p:embed/>
                  <p:pic>
                    <p:nvPicPr>
                      <p:cNvPr id="0" name="Object 5"/>
                      <p:cNvPicPr>
                        <a:picLocks noChangeAspect="1" noChangeArrowheads="1"/>
                      </p:cNvPicPr>
                      <p:nvPr/>
                    </p:nvPicPr>
                    <p:blipFill>
                      <a:blip r:embed="rId6"/>
                      <a:srcRect/>
                      <a:stretch>
                        <a:fillRect/>
                      </a:stretch>
                    </p:blipFill>
                    <p:spPr bwMode="auto">
                      <a:xfrm>
                        <a:off x="5029200" y="4660900"/>
                        <a:ext cx="990600"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r>
              <a:rPr lang="en-US" altLang="en-US" smtClean="0"/>
              <a:t>Slide 1.5- </a:t>
            </a:r>
            <a:fld id="{68AB615F-EF3C-4ED2-B508-2CDB773477D0}" type="slidenum">
              <a:rPr lang="en-US" altLang="en-US" smtClean="0"/>
              <a:pPr/>
              <a:t>15</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969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970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9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xmlns="" id="{BF84339B-B929-4726-9CF8-FE9442ADE2FA}"/>
              </a:ext>
            </a:extLst>
          </p:cNvPr>
          <p:cNvSpPr>
            <a:spLocks noGrp="1"/>
          </p:cNvSpPr>
          <p:nvPr>
            <p:ph type="ftr" sz="quarter" idx="11"/>
          </p:nvPr>
        </p:nvSpPr>
        <p:spPr/>
        <p:txBody>
          <a:bodyPr/>
          <a:lstStyle/>
          <a:p>
            <a:r>
              <a:rPr lang="en-US" altLang="en-US" smtClean="0"/>
              <a:t>Copyright © 2021 Pearson Education, Inc. All Rights Reserved </a:t>
            </a:r>
            <a:endParaRPr lang="en-US" altLang="en-US"/>
          </a:p>
        </p:txBody>
      </p:sp>
      <p:sp>
        <p:nvSpPr>
          <p:cNvPr id="670722" name="Rectangle 2">
            <a:extLst>
              <a:ext uri="{FF2B5EF4-FFF2-40B4-BE49-F238E27FC236}">
                <a16:creationId xmlns:a16="http://schemas.microsoft.com/office/drawing/2014/main" xmlns="" id="{D97412B5-7C8A-4D39-9B05-0B5E7DD6055D}"/>
              </a:ext>
            </a:extLst>
          </p:cNvPr>
          <p:cNvSpPr>
            <a:spLocks noGrp="1" noChangeArrowheads="1"/>
          </p:cNvSpPr>
          <p:nvPr>
            <p:ph type="title"/>
          </p:nvPr>
        </p:nvSpPr>
        <p:spPr/>
        <p:txBody>
          <a:bodyPr/>
          <a:lstStyle/>
          <a:p>
            <a:r>
              <a:rPr lang="en-US" altLang="en-US"/>
              <a:t>SOLUTIONS OF NONHOMOGENEOUS SYSTEMS</a:t>
            </a:r>
          </a:p>
        </p:txBody>
      </p:sp>
      <p:sp>
        <p:nvSpPr>
          <p:cNvPr id="670723" name="Rectangle 3">
            <a:extLst>
              <a:ext uri="{FF2B5EF4-FFF2-40B4-BE49-F238E27FC236}">
                <a16:creationId xmlns:a16="http://schemas.microsoft.com/office/drawing/2014/main" xmlns="" id="{0F057BC0-8BDC-4069-A9FF-CC90BE6D9A22}"/>
              </a:ext>
            </a:extLst>
          </p:cNvPr>
          <p:cNvSpPr>
            <a:spLocks noGrp="1" noChangeArrowheads="1"/>
          </p:cNvSpPr>
          <p:nvPr>
            <p:ph type="body" idx="1"/>
          </p:nvPr>
        </p:nvSpPr>
        <p:spPr>
          <a:xfrm>
            <a:off x="0" y="1143000"/>
            <a:ext cx="8991600" cy="5410200"/>
          </a:xfrm>
        </p:spPr>
        <p:txBody>
          <a:bodyPr/>
          <a:lstStyle/>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a:spcBef>
                <a:spcPts val="0"/>
              </a:spcBef>
            </a:pPr>
            <a:r>
              <a:rPr lang="en-US" altLang="en-US" sz="2800" dirty="0"/>
              <a:t>The relation between the solution sets of              </a:t>
            </a:r>
            <a:r>
              <a:rPr lang="en-US" altLang="en-US" sz="2800" dirty="0" smtClean="0"/>
              <a:t> and </a:t>
            </a:r>
            <a:br>
              <a:rPr lang="en-US" altLang="en-US" sz="2800" dirty="0" smtClean="0"/>
            </a:br>
            <a:r>
              <a:rPr lang="en-US" altLang="en-US" sz="2800" dirty="0"/>
              <a:t> </a:t>
            </a:r>
            <a:r>
              <a:rPr lang="en-US" altLang="en-US" sz="2800" dirty="0" smtClean="0"/>
              <a:t>             </a:t>
            </a:r>
            <a:r>
              <a:rPr lang="en-US" altLang="en-US" sz="2800" dirty="0" smtClean="0"/>
              <a:t>shown </a:t>
            </a:r>
            <a:r>
              <a:rPr lang="en-US" altLang="en-US" sz="2800" dirty="0"/>
              <a:t>in the figure above generalizes to any </a:t>
            </a:r>
            <a:r>
              <a:rPr lang="en-US" altLang="en-US" sz="2800" dirty="0" smtClean="0"/>
              <a:t>consistent equation             , </a:t>
            </a:r>
            <a:r>
              <a:rPr lang="en-US" altLang="en-US" sz="2800" dirty="0"/>
              <a:t>although the solution set will be larger than a line when there are several free variables</a:t>
            </a:r>
            <a:r>
              <a:rPr lang="en-US" altLang="en-US" sz="2800" dirty="0" smtClean="0"/>
              <a:t>.</a:t>
            </a:r>
            <a:endParaRPr lang="en-US" altLang="en-US" sz="2800" dirty="0"/>
          </a:p>
        </p:txBody>
      </p:sp>
      <p:graphicFrame>
        <p:nvGraphicFramePr>
          <p:cNvPr id="670724" name="Object 4">
            <a:extLst>
              <a:ext uri="{FF2B5EF4-FFF2-40B4-BE49-F238E27FC236}">
                <a16:creationId xmlns:a16="http://schemas.microsoft.com/office/drawing/2014/main" xmlns="" id="{57510A4D-4B52-4974-A7A7-D90CC90EC540}"/>
              </a:ext>
            </a:extLst>
          </p:cNvPr>
          <p:cNvGraphicFramePr>
            <a:graphicFrameLocks noChangeAspect="1"/>
          </p:cNvGraphicFramePr>
          <p:nvPr>
            <p:extLst>
              <p:ext uri="{D42A27DB-BD31-4B8C-83A1-F6EECF244321}">
                <p14:modId xmlns:p14="http://schemas.microsoft.com/office/powerpoint/2010/main" val="3365501553"/>
              </p:ext>
            </p:extLst>
          </p:nvPr>
        </p:nvGraphicFramePr>
        <p:xfrm>
          <a:off x="6256244" y="4647279"/>
          <a:ext cx="1155700" cy="342900"/>
        </p:xfrm>
        <a:graphic>
          <a:graphicData uri="http://schemas.openxmlformats.org/presentationml/2006/ole">
            <mc:AlternateContent xmlns:mc="http://schemas.openxmlformats.org/markup-compatibility/2006">
              <mc:Choice xmlns:v="urn:schemas-microsoft-com:vml" Requires="v">
                <p:oleObj spid="_x0000_s670790" name="Equation" r:id="rId3" imgW="1155700" imgH="342900" progId="Equation.3">
                  <p:embed/>
                </p:oleObj>
              </mc:Choice>
              <mc:Fallback>
                <p:oleObj name="Equation" r:id="rId3" imgW="1155700" imgH="342900" progId="Equation.3">
                  <p:embed/>
                  <p:pic>
                    <p:nvPicPr>
                      <p:cNvPr id="0" name="Object 4"/>
                      <p:cNvPicPr>
                        <a:picLocks noChangeAspect="1" noChangeArrowheads="1"/>
                      </p:cNvPicPr>
                      <p:nvPr/>
                    </p:nvPicPr>
                    <p:blipFill>
                      <a:blip r:embed="rId4"/>
                      <a:srcRect/>
                      <a:stretch>
                        <a:fillRect/>
                      </a:stretch>
                    </p:blipFill>
                    <p:spPr bwMode="auto">
                      <a:xfrm>
                        <a:off x="6256244" y="4647279"/>
                        <a:ext cx="11557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0725" name="Object 5">
            <a:extLst>
              <a:ext uri="{FF2B5EF4-FFF2-40B4-BE49-F238E27FC236}">
                <a16:creationId xmlns:a16="http://schemas.microsoft.com/office/drawing/2014/main" xmlns="" id="{F3F74CAA-8917-4903-B731-1C0894215A75}"/>
              </a:ext>
            </a:extLst>
          </p:cNvPr>
          <p:cNvGraphicFramePr>
            <a:graphicFrameLocks noChangeAspect="1"/>
          </p:cNvGraphicFramePr>
          <p:nvPr>
            <p:extLst>
              <p:ext uri="{D42A27DB-BD31-4B8C-83A1-F6EECF244321}">
                <p14:modId xmlns:p14="http://schemas.microsoft.com/office/powerpoint/2010/main" val="2163231994"/>
              </p:ext>
            </p:extLst>
          </p:nvPr>
        </p:nvGraphicFramePr>
        <p:xfrm>
          <a:off x="443753" y="5091032"/>
          <a:ext cx="1117600" cy="338138"/>
        </p:xfrm>
        <a:graphic>
          <a:graphicData uri="http://schemas.openxmlformats.org/presentationml/2006/ole">
            <mc:AlternateContent xmlns:mc="http://schemas.openxmlformats.org/markup-compatibility/2006">
              <mc:Choice xmlns:v="urn:schemas-microsoft-com:vml" Requires="v">
                <p:oleObj spid="_x0000_s670791" name="Equation" r:id="rId5" imgW="1130300" imgH="342900" progId="Equation.3">
                  <p:embed/>
                </p:oleObj>
              </mc:Choice>
              <mc:Fallback>
                <p:oleObj name="Equation" r:id="rId5" imgW="1130300" imgH="342900" progId="Equation.3">
                  <p:embed/>
                  <p:pic>
                    <p:nvPicPr>
                      <p:cNvPr id="0" name="Object 5"/>
                      <p:cNvPicPr>
                        <a:picLocks noChangeAspect="1" noChangeArrowheads="1"/>
                      </p:cNvPicPr>
                      <p:nvPr/>
                    </p:nvPicPr>
                    <p:blipFill>
                      <a:blip r:embed="rId6"/>
                      <a:srcRect/>
                      <a:stretch>
                        <a:fillRect/>
                      </a:stretch>
                    </p:blipFill>
                    <p:spPr bwMode="auto">
                      <a:xfrm>
                        <a:off x="443753" y="5091032"/>
                        <a:ext cx="1117600"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0726" name="Object 6">
            <a:extLst>
              <a:ext uri="{FF2B5EF4-FFF2-40B4-BE49-F238E27FC236}">
                <a16:creationId xmlns:a16="http://schemas.microsoft.com/office/drawing/2014/main" xmlns="" id="{BD1E81C9-C693-4280-9870-B5C9A73F0744}"/>
              </a:ext>
            </a:extLst>
          </p:cNvPr>
          <p:cNvGraphicFramePr>
            <a:graphicFrameLocks noChangeAspect="1"/>
          </p:cNvGraphicFramePr>
          <p:nvPr>
            <p:extLst>
              <p:ext uri="{D42A27DB-BD31-4B8C-83A1-F6EECF244321}">
                <p14:modId xmlns:p14="http://schemas.microsoft.com/office/powerpoint/2010/main" val="2303871617"/>
              </p:ext>
            </p:extLst>
          </p:nvPr>
        </p:nvGraphicFramePr>
        <p:xfrm>
          <a:off x="3222812" y="5513294"/>
          <a:ext cx="1098262" cy="326159"/>
        </p:xfrm>
        <a:graphic>
          <a:graphicData uri="http://schemas.openxmlformats.org/presentationml/2006/ole">
            <mc:AlternateContent xmlns:mc="http://schemas.openxmlformats.org/markup-compatibility/2006">
              <mc:Choice xmlns:v="urn:schemas-microsoft-com:vml" Requires="v">
                <p:oleObj spid="_x0000_s670792" name="Equation" r:id="rId7" imgW="1155700" imgH="342900" progId="Equation.3">
                  <p:embed/>
                </p:oleObj>
              </mc:Choice>
              <mc:Fallback>
                <p:oleObj name="Equation" r:id="rId7" imgW="1155700" imgH="342900" progId="Equation.3">
                  <p:embed/>
                  <p:pic>
                    <p:nvPicPr>
                      <p:cNvPr id="0" name="Object 6"/>
                      <p:cNvPicPr>
                        <a:picLocks noChangeAspect="1" noChangeArrowheads="1"/>
                      </p:cNvPicPr>
                      <p:nvPr/>
                    </p:nvPicPr>
                    <p:blipFill>
                      <a:blip r:embed="rId8"/>
                      <a:srcRect/>
                      <a:stretch>
                        <a:fillRect/>
                      </a:stretch>
                    </p:blipFill>
                    <p:spPr bwMode="auto">
                      <a:xfrm>
                        <a:off x="3222812" y="5513294"/>
                        <a:ext cx="1098262" cy="326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70729" name="Picture 9">
            <a:extLst>
              <a:ext uri="{FF2B5EF4-FFF2-40B4-BE49-F238E27FC236}">
                <a16:creationId xmlns:a16="http://schemas.microsoft.com/office/drawing/2014/main" xmlns="" id="{D679ABD2-BE87-4B8D-BD38-886C380823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447800"/>
            <a:ext cx="6858000" cy="26098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r>
              <a:rPr lang="en-US" altLang="en-US" smtClean="0"/>
              <a:t>Slide 1.5- </a:t>
            </a:r>
            <a:fld id="{68AB615F-EF3C-4ED2-B508-2CDB773477D0}" type="slidenum">
              <a:rPr lang="en-US" altLang="en-US" smtClean="0"/>
              <a:pPr/>
              <a:t>16</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07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072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07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07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0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xmlns="" id="{3E0ACA6D-67F5-43C5-B8AB-7132331107BB}"/>
              </a:ext>
            </a:extLst>
          </p:cNvPr>
          <p:cNvSpPr>
            <a:spLocks noGrp="1"/>
          </p:cNvSpPr>
          <p:nvPr>
            <p:ph type="ftr" sz="quarter" idx="11"/>
          </p:nvPr>
        </p:nvSpPr>
        <p:spPr/>
        <p:txBody>
          <a:bodyPr/>
          <a:lstStyle/>
          <a:p>
            <a:r>
              <a:rPr lang="en-US" altLang="en-US" smtClean="0"/>
              <a:t>Copyright © 2021 Pearson Education, Inc. All Rights Reserved </a:t>
            </a:r>
            <a:endParaRPr lang="en-US" altLang="en-US"/>
          </a:p>
        </p:txBody>
      </p:sp>
      <p:sp>
        <p:nvSpPr>
          <p:cNvPr id="671746" name="Rectangle 2">
            <a:extLst>
              <a:ext uri="{FF2B5EF4-FFF2-40B4-BE49-F238E27FC236}">
                <a16:creationId xmlns:a16="http://schemas.microsoft.com/office/drawing/2014/main" xmlns="" id="{0B0C0E9F-1E39-4E59-9705-37981EE6E6B6}"/>
              </a:ext>
            </a:extLst>
          </p:cNvPr>
          <p:cNvSpPr>
            <a:spLocks noGrp="1" noChangeArrowheads="1"/>
          </p:cNvSpPr>
          <p:nvPr>
            <p:ph type="title"/>
          </p:nvPr>
        </p:nvSpPr>
        <p:spPr/>
        <p:txBody>
          <a:bodyPr/>
          <a:lstStyle/>
          <a:p>
            <a:r>
              <a:rPr lang="en-US" altLang="en-US"/>
              <a:t>SOLUTIONS OF NONHOMOGENEOUS SYSTEMS</a:t>
            </a:r>
          </a:p>
        </p:txBody>
      </p:sp>
      <p:sp>
        <p:nvSpPr>
          <p:cNvPr id="671747" name="Rectangle 3">
            <a:extLst>
              <a:ext uri="{FF2B5EF4-FFF2-40B4-BE49-F238E27FC236}">
                <a16:creationId xmlns:a16="http://schemas.microsoft.com/office/drawing/2014/main" xmlns="" id="{EEBEB02F-8F73-4B4B-BC71-F8315B5FC6F3}"/>
              </a:ext>
            </a:extLst>
          </p:cNvPr>
          <p:cNvSpPr>
            <a:spLocks noGrp="1" noChangeArrowheads="1"/>
          </p:cNvSpPr>
          <p:nvPr>
            <p:ph type="body" idx="1"/>
          </p:nvPr>
        </p:nvSpPr>
        <p:spPr>
          <a:xfrm>
            <a:off x="457200" y="1295400"/>
            <a:ext cx="8229600" cy="4876800"/>
          </a:xfrm>
        </p:spPr>
        <p:txBody>
          <a:bodyPr/>
          <a:lstStyle/>
          <a:p>
            <a:r>
              <a:rPr lang="en-US" altLang="en-US" sz="2800" b="1" dirty="0"/>
              <a:t>Theorem 6:</a:t>
            </a:r>
            <a:r>
              <a:rPr lang="en-US" altLang="en-US" sz="2800" dirty="0"/>
              <a:t> Suppose the equation             is consistent for some given </a:t>
            </a:r>
            <a:r>
              <a:rPr lang="en-US" altLang="en-US" sz="2800" b="1" dirty="0"/>
              <a:t>b</a:t>
            </a:r>
            <a:r>
              <a:rPr lang="en-US" altLang="en-US" sz="2800" dirty="0"/>
              <a:t>, and let </a:t>
            </a:r>
            <a:r>
              <a:rPr lang="en-US" altLang="en-US" sz="2800" b="1" dirty="0"/>
              <a:t>p</a:t>
            </a:r>
            <a:r>
              <a:rPr lang="en-US" altLang="en-US" sz="2800" dirty="0"/>
              <a:t> be a solution. Then the solution set of             is the set of all vectors of the form                  , where </a:t>
            </a:r>
            <a:r>
              <a:rPr lang="en-US" altLang="en-US" sz="2800" b="1" dirty="0" err="1"/>
              <a:t>v</a:t>
            </a:r>
            <a:r>
              <a:rPr lang="en-US" altLang="en-US" sz="2800" i="1" baseline="-25000" dirty="0" err="1"/>
              <a:t>h</a:t>
            </a:r>
            <a:r>
              <a:rPr lang="en-US" altLang="en-US" sz="2800" dirty="0"/>
              <a:t> is any solution of the homogeneous equation            .</a:t>
            </a:r>
          </a:p>
          <a:p>
            <a:endParaRPr lang="en-US" altLang="en-US" sz="2800" dirty="0"/>
          </a:p>
          <a:p>
            <a:r>
              <a:rPr lang="en-US" altLang="en-US" sz="2800" dirty="0"/>
              <a:t>This theorem says that if             has a solution, then the solution set is obtained by translating the solution set of            , using any particular solution </a:t>
            </a:r>
            <a:r>
              <a:rPr lang="en-US" altLang="en-US" sz="2800" b="1" dirty="0"/>
              <a:t>p</a:t>
            </a:r>
            <a:r>
              <a:rPr lang="en-US" altLang="en-US" sz="2800" dirty="0"/>
              <a:t> of</a:t>
            </a:r>
          </a:p>
          <a:p>
            <a:pPr>
              <a:buFont typeface="Wingdings" panose="05000000000000000000" pitchFamily="2" charset="2"/>
              <a:buNone/>
            </a:pPr>
            <a:r>
              <a:rPr lang="en-US" altLang="en-US" sz="2800" dirty="0"/>
              <a:t>	            </a:t>
            </a:r>
            <a:r>
              <a:rPr lang="en-US" altLang="en-US" sz="2800" dirty="0" smtClean="0"/>
              <a:t>for </a:t>
            </a:r>
            <a:r>
              <a:rPr lang="en-US" altLang="en-US" sz="2800" dirty="0"/>
              <a:t>the translation.                </a:t>
            </a:r>
          </a:p>
        </p:txBody>
      </p:sp>
      <p:graphicFrame>
        <p:nvGraphicFramePr>
          <p:cNvPr id="671748" name="Object 4">
            <a:extLst>
              <a:ext uri="{FF2B5EF4-FFF2-40B4-BE49-F238E27FC236}">
                <a16:creationId xmlns:a16="http://schemas.microsoft.com/office/drawing/2014/main" xmlns="" id="{B59E3D85-A6A3-41BD-9B10-F8799AB1293C}"/>
              </a:ext>
            </a:extLst>
          </p:cNvPr>
          <p:cNvGraphicFramePr>
            <a:graphicFrameLocks noChangeAspect="1"/>
          </p:cNvGraphicFramePr>
          <p:nvPr>
            <p:extLst>
              <p:ext uri="{D42A27DB-BD31-4B8C-83A1-F6EECF244321}">
                <p14:modId xmlns:p14="http://schemas.microsoft.com/office/powerpoint/2010/main" val="3465807011"/>
              </p:ext>
            </p:extLst>
          </p:nvPr>
        </p:nvGraphicFramePr>
        <p:xfrm>
          <a:off x="5862638" y="1414463"/>
          <a:ext cx="1001712" cy="296862"/>
        </p:xfrm>
        <a:graphic>
          <a:graphicData uri="http://schemas.openxmlformats.org/presentationml/2006/ole">
            <mc:AlternateContent xmlns:mc="http://schemas.openxmlformats.org/markup-compatibility/2006">
              <mc:Choice xmlns:v="urn:schemas-microsoft-com:vml" Requires="v">
                <p:oleObj spid="_x0000_s671885" name="Equation" r:id="rId3" imgW="1155700" imgH="342900" progId="Equation.3">
                  <p:embed/>
                </p:oleObj>
              </mc:Choice>
              <mc:Fallback>
                <p:oleObj name="Equation" r:id="rId3" imgW="1155700" imgH="342900" progId="Equation.3">
                  <p:embed/>
                  <p:pic>
                    <p:nvPicPr>
                      <p:cNvPr id="0" name="Object 4"/>
                      <p:cNvPicPr>
                        <a:picLocks noChangeAspect="1" noChangeArrowheads="1"/>
                      </p:cNvPicPr>
                      <p:nvPr/>
                    </p:nvPicPr>
                    <p:blipFill>
                      <a:blip r:embed="rId4"/>
                      <a:srcRect/>
                      <a:stretch>
                        <a:fillRect/>
                      </a:stretch>
                    </p:blipFill>
                    <p:spPr bwMode="auto">
                      <a:xfrm>
                        <a:off x="5862638" y="1414463"/>
                        <a:ext cx="1001712" cy="296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1749" name="Object 5">
            <a:extLst>
              <a:ext uri="{FF2B5EF4-FFF2-40B4-BE49-F238E27FC236}">
                <a16:creationId xmlns:a16="http://schemas.microsoft.com/office/drawing/2014/main" xmlns="" id="{86D265DC-DFE5-4C6D-90B6-5112818818DC}"/>
              </a:ext>
            </a:extLst>
          </p:cNvPr>
          <p:cNvGraphicFramePr>
            <a:graphicFrameLocks noChangeAspect="1"/>
          </p:cNvGraphicFramePr>
          <p:nvPr>
            <p:extLst>
              <p:ext uri="{D42A27DB-BD31-4B8C-83A1-F6EECF244321}">
                <p14:modId xmlns:p14="http://schemas.microsoft.com/office/powerpoint/2010/main" val="375263698"/>
              </p:ext>
            </p:extLst>
          </p:nvPr>
        </p:nvGraphicFramePr>
        <p:xfrm>
          <a:off x="4338638" y="2278063"/>
          <a:ext cx="1001712" cy="296862"/>
        </p:xfrm>
        <a:graphic>
          <a:graphicData uri="http://schemas.openxmlformats.org/presentationml/2006/ole">
            <mc:AlternateContent xmlns:mc="http://schemas.openxmlformats.org/markup-compatibility/2006">
              <mc:Choice xmlns:v="urn:schemas-microsoft-com:vml" Requires="v">
                <p:oleObj spid="_x0000_s671886" name="Equation" r:id="rId5" imgW="1155700" imgH="342900" progId="Equation.3">
                  <p:embed/>
                </p:oleObj>
              </mc:Choice>
              <mc:Fallback>
                <p:oleObj name="Equation" r:id="rId5" imgW="1155700" imgH="342900" progId="Equation.3">
                  <p:embed/>
                  <p:pic>
                    <p:nvPicPr>
                      <p:cNvPr id="0" name="Object 5"/>
                      <p:cNvPicPr>
                        <a:picLocks noChangeAspect="1" noChangeArrowheads="1"/>
                      </p:cNvPicPr>
                      <p:nvPr/>
                    </p:nvPicPr>
                    <p:blipFill>
                      <a:blip r:embed="rId6"/>
                      <a:srcRect/>
                      <a:stretch>
                        <a:fillRect/>
                      </a:stretch>
                    </p:blipFill>
                    <p:spPr bwMode="auto">
                      <a:xfrm>
                        <a:off x="4338638" y="2278063"/>
                        <a:ext cx="1001712" cy="296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1750" name="Object 6">
            <a:extLst>
              <a:ext uri="{FF2B5EF4-FFF2-40B4-BE49-F238E27FC236}">
                <a16:creationId xmlns:a16="http://schemas.microsoft.com/office/drawing/2014/main" xmlns="" id="{4D6754C0-9512-411A-89EE-095FD2246D87}"/>
              </a:ext>
            </a:extLst>
          </p:cNvPr>
          <p:cNvGraphicFramePr>
            <a:graphicFrameLocks noChangeAspect="1"/>
          </p:cNvGraphicFramePr>
          <p:nvPr>
            <p:extLst>
              <p:ext uri="{D42A27DB-BD31-4B8C-83A1-F6EECF244321}">
                <p14:modId xmlns:p14="http://schemas.microsoft.com/office/powerpoint/2010/main" val="3526137083"/>
              </p:ext>
            </p:extLst>
          </p:nvPr>
        </p:nvGraphicFramePr>
        <p:xfrm>
          <a:off x="2505075" y="2632075"/>
          <a:ext cx="1546225" cy="511175"/>
        </p:xfrm>
        <a:graphic>
          <a:graphicData uri="http://schemas.openxmlformats.org/presentationml/2006/ole">
            <mc:AlternateContent xmlns:mc="http://schemas.openxmlformats.org/markup-compatibility/2006">
              <mc:Choice xmlns:v="urn:schemas-microsoft-com:vml" Requires="v">
                <p:oleObj spid="_x0000_s671887" name="Equation" r:id="rId7" imgW="1689100" imgH="558800" progId="Equation.3">
                  <p:embed/>
                </p:oleObj>
              </mc:Choice>
              <mc:Fallback>
                <p:oleObj name="Equation" r:id="rId7" imgW="1689100" imgH="558800" progId="Equation.3">
                  <p:embed/>
                  <p:pic>
                    <p:nvPicPr>
                      <p:cNvPr id="0" name="Object 6"/>
                      <p:cNvPicPr>
                        <a:picLocks noChangeAspect="1" noChangeArrowheads="1"/>
                      </p:cNvPicPr>
                      <p:nvPr/>
                    </p:nvPicPr>
                    <p:blipFill>
                      <a:blip r:embed="rId8"/>
                      <a:srcRect/>
                      <a:stretch>
                        <a:fillRect/>
                      </a:stretch>
                    </p:blipFill>
                    <p:spPr bwMode="auto">
                      <a:xfrm>
                        <a:off x="2505075" y="2632075"/>
                        <a:ext cx="15462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1751" name="Object 7">
            <a:extLst>
              <a:ext uri="{FF2B5EF4-FFF2-40B4-BE49-F238E27FC236}">
                <a16:creationId xmlns:a16="http://schemas.microsoft.com/office/drawing/2014/main" xmlns="" id="{2958B675-48AA-4042-B4F2-CFE6957E8608}"/>
              </a:ext>
            </a:extLst>
          </p:cNvPr>
          <p:cNvGraphicFramePr>
            <a:graphicFrameLocks noChangeAspect="1"/>
          </p:cNvGraphicFramePr>
          <p:nvPr>
            <p:extLst>
              <p:ext uri="{D42A27DB-BD31-4B8C-83A1-F6EECF244321}">
                <p14:modId xmlns:p14="http://schemas.microsoft.com/office/powerpoint/2010/main" val="1944327097"/>
              </p:ext>
            </p:extLst>
          </p:nvPr>
        </p:nvGraphicFramePr>
        <p:xfrm>
          <a:off x="4267200" y="3124200"/>
          <a:ext cx="990600" cy="300038"/>
        </p:xfrm>
        <a:graphic>
          <a:graphicData uri="http://schemas.openxmlformats.org/presentationml/2006/ole">
            <mc:AlternateContent xmlns:mc="http://schemas.openxmlformats.org/markup-compatibility/2006">
              <mc:Choice xmlns:v="urn:schemas-microsoft-com:vml" Requires="v">
                <p:oleObj spid="_x0000_s671888" name="Equation" r:id="rId9" imgW="1130300" imgH="342900" progId="Equation.3">
                  <p:embed/>
                </p:oleObj>
              </mc:Choice>
              <mc:Fallback>
                <p:oleObj name="Equation" r:id="rId9" imgW="1130300" imgH="342900" progId="Equation.3">
                  <p:embed/>
                  <p:pic>
                    <p:nvPicPr>
                      <p:cNvPr id="0" name="Object 7"/>
                      <p:cNvPicPr>
                        <a:picLocks noChangeAspect="1" noChangeArrowheads="1"/>
                      </p:cNvPicPr>
                      <p:nvPr/>
                    </p:nvPicPr>
                    <p:blipFill>
                      <a:blip r:embed="rId10"/>
                      <a:srcRect/>
                      <a:stretch>
                        <a:fillRect/>
                      </a:stretch>
                    </p:blipFill>
                    <p:spPr bwMode="auto">
                      <a:xfrm>
                        <a:off x="4267200" y="3124200"/>
                        <a:ext cx="990600"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1752" name="Object 8">
            <a:extLst>
              <a:ext uri="{FF2B5EF4-FFF2-40B4-BE49-F238E27FC236}">
                <a16:creationId xmlns:a16="http://schemas.microsoft.com/office/drawing/2014/main" xmlns="" id="{B6EB6F2D-E62B-4CF9-B7ED-7776EDB9131E}"/>
              </a:ext>
            </a:extLst>
          </p:cNvPr>
          <p:cNvGraphicFramePr>
            <a:graphicFrameLocks noChangeAspect="1"/>
          </p:cNvGraphicFramePr>
          <p:nvPr>
            <p:extLst>
              <p:ext uri="{D42A27DB-BD31-4B8C-83A1-F6EECF244321}">
                <p14:modId xmlns:p14="http://schemas.microsoft.com/office/powerpoint/2010/main" val="2299083513"/>
              </p:ext>
            </p:extLst>
          </p:nvPr>
        </p:nvGraphicFramePr>
        <p:xfrm>
          <a:off x="4491038" y="4157663"/>
          <a:ext cx="1001712" cy="296862"/>
        </p:xfrm>
        <a:graphic>
          <a:graphicData uri="http://schemas.openxmlformats.org/presentationml/2006/ole">
            <mc:AlternateContent xmlns:mc="http://schemas.openxmlformats.org/markup-compatibility/2006">
              <mc:Choice xmlns:v="urn:schemas-microsoft-com:vml" Requires="v">
                <p:oleObj spid="_x0000_s671889" name="Equation" r:id="rId11" imgW="1155700" imgH="342900" progId="Equation.3">
                  <p:embed/>
                </p:oleObj>
              </mc:Choice>
              <mc:Fallback>
                <p:oleObj name="Equation" r:id="rId11" imgW="1155700" imgH="342900" progId="Equation.3">
                  <p:embed/>
                  <p:pic>
                    <p:nvPicPr>
                      <p:cNvPr id="0" name="Object 8"/>
                      <p:cNvPicPr>
                        <a:picLocks noChangeAspect="1" noChangeArrowheads="1"/>
                      </p:cNvPicPr>
                      <p:nvPr/>
                    </p:nvPicPr>
                    <p:blipFill>
                      <a:blip r:embed="rId12"/>
                      <a:srcRect/>
                      <a:stretch>
                        <a:fillRect/>
                      </a:stretch>
                    </p:blipFill>
                    <p:spPr bwMode="auto">
                      <a:xfrm>
                        <a:off x="4491038" y="4157663"/>
                        <a:ext cx="1001712" cy="296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1753" name="Object 9">
            <a:extLst>
              <a:ext uri="{FF2B5EF4-FFF2-40B4-BE49-F238E27FC236}">
                <a16:creationId xmlns:a16="http://schemas.microsoft.com/office/drawing/2014/main" xmlns="" id="{FEA77BA4-79C5-4773-AA76-43D3C33DFC7B}"/>
              </a:ext>
            </a:extLst>
          </p:cNvPr>
          <p:cNvGraphicFramePr>
            <a:graphicFrameLocks noChangeAspect="1"/>
          </p:cNvGraphicFramePr>
          <p:nvPr>
            <p:extLst>
              <p:ext uri="{D42A27DB-BD31-4B8C-83A1-F6EECF244321}">
                <p14:modId xmlns:p14="http://schemas.microsoft.com/office/powerpoint/2010/main" val="3625471693"/>
              </p:ext>
            </p:extLst>
          </p:nvPr>
        </p:nvGraphicFramePr>
        <p:xfrm>
          <a:off x="1752600" y="5003800"/>
          <a:ext cx="990600" cy="300038"/>
        </p:xfrm>
        <a:graphic>
          <a:graphicData uri="http://schemas.openxmlformats.org/presentationml/2006/ole">
            <mc:AlternateContent xmlns:mc="http://schemas.openxmlformats.org/markup-compatibility/2006">
              <mc:Choice xmlns:v="urn:schemas-microsoft-com:vml" Requires="v">
                <p:oleObj spid="_x0000_s671890" name="Equation" r:id="rId13" imgW="1130300" imgH="342900" progId="Equation.3">
                  <p:embed/>
                </p:oleObj>
              </mc:Choice>
              <mc:Fallback>
                <p:oleObj name="Equation" r:id="rId13" imgW="1130300" imgH="342900" progId="Equation.3">
                  <p:embed/>
                  <p:pic>
                    <p:nvPicPr>
                      <p:cNvPr id="0" name="Object 9"/>
                      <p:cNvPicPr>
                        <a:picLocks noChangeAspect="1" noChangeArrowheads="1"/>
                      </p:cNvPicPr>
                      <p:nvPr/>
                    </p:nvPicPr>
                    <p:blipFill>
                      <a:blip r:embed="rId14"/>
                      <a:srcRect/>
                      <a:stretch>
                        <a:fillRect/>
                      </a:stretch>
                    </p:blipFill>
                    <p:spPr bwMode="auto">
                      <a:xfrm>
                        <a:off x="1752600" y="5003800"/>
                        <a:ext cx="990600" cy="30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1754" name="Object 10">
            <a:extLst>
              <a:ext uri="{FF2B5EF4-FFF2-40B4-BE49-F238E27FC236}">
                <a16:creationId xmlns:a16="http://schemas.microsoft.com/office/drawing/2014/main" xmlns="" id="{D9C5EB5E-3B2D-4773-8C7E-11C958F42B55}"/>
              </a:ext>
            </a:extLst>
          </p:cNvPr>
          <p:cNvGraphicFramePr>
            <a:graphicFrameLocks noChangeAspect="1"/>
          </p:cNvGraphicFramePr>
          <p:nvPr>
            <p:extLst>
              <p:ext uri="{D42A27DB-BD31-4B8C-83A1-F6EECF244321}">
                <p14:modId xmlns:p14="http://schemas.microsoft.com/office/powerpoint/2010/main" val="153217551"/>
              </p:ext>
            </p:extLst>
          </p:nvPr>
        </p:nvGraphicFramePr>
        <p:xfrm>
          <a:off x="876822" y="5516563"/>
          <a:ext cx="1001712" cy="296862"/>
        </p:xfrm>
        <a:graphic>
          <a:graphicData uri="http://schemas.openxmlformats.org/presentationml/2006/ole">
            <mc:AlternateContent xmlns:mc="http://schemas.openxmlformats.org/markup-compatibility/2006">
              <mc:Choice xmlns:v="urn:schemas-microsoft-com:vml" Requires="v">
                <p:oleObj spid="_x0000_s671891" name="Equation" r:id="rId15" imgW="1155700" imgH="342900" progId="Equation.3">
                  <p:embed/>
                </p:oleObj>
              </mc:Choice>
              <mc:Fallback>
                <p:oleObj name="Equation" r:id="rId15" imgW="1155700" imgH="342900" progId="Equation.3">
                  <p:embed/>
                  <p:pic>
                    <p:nvPicPr>
                      <p:cNvPr id="0" name="Object 10"/>
                      <p:cNvPicPr>
                        <a:picLocks noChangeAspect="1" noChangeArrowheads="1"/>
                      </p:cNvPicPr>
                      <p:nvPr/>
                    </p:nvPicPr>
                    <p:blipFill>
                      <a:blip r:embed="rId16"/>
                      <a:srcRect/>
                      <a:stretch>
                        <a:fillRect/>
                      </a:stretch>
                    </p:blipFill>
                    <p:spPr bwMode="auto">
                      <a:xfrm>
                        <a:off x="876822" y="5516563"/>
                        <a:ext cx="1001712" cy="296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r>
              <a:rPr lang="en-US" altLang="en-US" smtClean="0"/>
              <a:t>Slide 1.5- </a:t>
            </a:r>
            <a:fld id="{68AB615F-EF3C-4ED2-B508-2CDB773477D0}" type="slidenum">
              <a:rPr lang="en-US" altLang="en-US" smtClean="0"/>
              <a:pPr/>
              <a:t>17</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17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17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17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17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17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7174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1747">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17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17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1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BF0F17B9-1490-47C5-A40B-E9B5F37DD9BF}"/>
              </a:ext>
            </a:extLst>
          </p:cNvPr>
          <p:cNvSpPr>
            <a:spLocks noGrp="1"/>
          </p:cNvSpPr>
          <p:nvPr>
            <p:ph type="ftr" sz="quarter" idx="11"/>
          </p:nvPr>
        </p:nvSpPr>
        <p:spPr/>
        <p:txBody>
          <a:bodyPr/>
          <a:lstStyle/>
          <a:p>
            <a:r>
              <a:rPr lang="en-US" altLang="en-US" smtClean="0"/>
              <a:t>Copyright © 2021 Pearson Education, Inc. All Rights Reserved </a:t>
            </a:r>
            <a:endParaRPr lang="en-US" altLang="en-US"/>
          </a:p>
        </p:txBody>
      </p:sp>
      <p:sp>
        <p:nvSpPr>
          <p:cNvPr id="672770" name="Rectangle 2">
            <a:extLst>
              <a:ext uri="{FF2B5EF4-FFF2-40B4-BE49-F238E27FC236}">
                <a16:creationId xmlns:a16="http://schemas.microsoft.com/office/drawing/2014/main" xmlns="" id="{B5497746-2629-4734-BB79-8943FA80D180}"/>
              </a:ext>
            </a:extLst>
          </p:cNvPr>
          <p:cNvSpPr>
            <a:spLocks noGrp="1" noChangeArrowheads="1"/>
          </p:cNvSpPr>
          <p:nvPr>
            <p:ph type="title"/>
          </p:nvPr>
        </p:nvSpPr>
        <p:spPr/>
        <p:txBody>
          <a:bodyPr/>
          <a:lstStyle/>
          <a:p>
            <a:r>
              <a:rPr lang="en-US" altLang="en-US"/>
              <a:t>WRITING A SOLUTION SET (OF A CONSISTENT SYSTEM) IN PARAMETRIC VECTOR FORM</a:t>
            </a:r>
          </a:p>
        </p:txBody>
      </p:sp>
      <p:sp>
        <p:nvSpPr>
          <p:cNvPr id="672771" name="Rectangle 3">
            <a:extLst>
              <a:ext uri="{FF2B5EF4-FFF2-40B4-BE49-F238E27FC236}">
                <a16:creationId xmlns:a16="http://schemas.microsoft.com/office/drawing/2014/main" xmlns="" id="{996BB92D-8DEB-4853-AECB-58C0449297F3}"/>
              </a:ext>
            </a:extLst>
          </p:cNvPr>
          <p:cNvSpPr>
            <a:spLocks noGrp="1" noChangeArrowheads="1"/>
          </p:cNvSpPr>
          <p:nvPr>
            <p:ph type="body" idx="1"/>
          </p:nvPr>
        </p:nvSpPr>
        <p:spPr/>
        <p:txBody>
          <a:bodyPr/>
          <a:lstStyle/>
          <a:p>
            <a:pPr marL="609600" indent="-609600">
              <a:buFont typeface="Wingdings" panose="05000000000000000000" pitchFamily="2" charset="2"/>
              <a:buAutoNum type="arabicPeriod"/>
            </a:pPr>
            <a:r>
              <a:rPr lang="en-US" altLang="en-US" sz="2800"/>
              <a:t>Row reduce the augmented matrix to reduced echelon form.</a:t>
            </a:r>
          </a:p>
          <a:p>
            <a:pPr marL="609600" indent="-609600">
              <a:buFont typeface="Wingdings" panose="05000000000000000000" pitchFamily="2" charset="2"/>
              <a:buAutoNum type="arabicPeriod"/>
            </a:pPr>
            <a:r>
              <a:rPr lang="en-US" altLang="en-US" sz="2800"/>
              <a:t>Express each basic variable in terms of any free variables appearing in an equation.</a:t>
            </a:r>
          </a:p>
          <a:p>
            <a:pPr marL="609600" indent="-609600">
              <a:buFont typeface="Wingdings" panose="05000000000000000000" pitchFamily="2" charset="2"/>
              <a:buAutoNum type="arabicPeriod"/>
            </a:pPr>
            <a:r>
              <a:rPr lang="en-US" altLang="en-US" sz="2800"/>
              <a:t>Write a typical solution </a:t>
            </a:r>
            <a:r>
              <a:rPr lang="en-US" altLang="en-US" sz="2800" b="1"/>
              <a:t>x</a:t>
            </a:r>
            <a:r>
              <a:rPr lang="en-US" altLang="en-US" sz="2800"/>
              <a:t> as a vector whose entries depend on the free variables, if any.</a:t>
            </a:r>
          </a:p>
          <a:p>
            <a:pPr marL="609600" indent="-609600">
              <a:buFont typeface="Wingdings" panose="05000000000000000000" pitchFamily="2" charset="2"/>
              <a:buAutoNum type="arabicPeriod"/>
            </a:pPr>
            <a:r>
              <a:rPr lang="en-US" altLang="en-US" sz="2800"/>
              <a:t>Decompose </a:t>
            </a:r>
            <a:r>
              <a:rPr lang="en-US" altLang="en-US" sz="2800" b="1"/>
              <a:t>x</a:t>
            </a:r>
            <a:r>
              <a:rPr lang="en-US" altLang="en-US" sz="2800"/>
              <a:t> into a linear combination of vectors (with numeric entries) using the free variables as parameters.</a:t>
            </a:r>
          </a:p>
        </p:txBody>
      </p:sp>
      <p:sp>
        <p:nvSpPr>
          <p:cNvPr id="2" name="Slide Number Placeholder 1"/>
          <p:cNvSpPr>
            <a:spLocks noGrp="1"/>
          </p:cNvSpPr>
          <p:nvPr>
            <p:ph type="sldNum" sz="quarter" idx="10"/>
          </p:nvPr>
        </p:nvSpPr>
        <p:spPr/>
        <p:txBody>
          <a:bodyPr/>
          <a:lstStyle/>
          <a:p>
            <a:r>
              <a:rPr lang="en-US" altLang="en-US" smtClean="0"/>
              <a:t>Slide 1.5- </a:t>
            </a:r>
            <a:fld id="{68AB615F-EF3C-4ED2-B508-2CDB773477D0}" type="slidenum">
              <a:rPr lang="en-US" altLang="en-US" smtClean="0"/>
              <a:pPr/>
              <a:t>18</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2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72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xmlns="" id="{F4F55D5A-13B7-417A-996F-5C425D794A3E}"/>
              </a:ext>
            </a:extLst>
          </p:cNvPr>
          <p:cNvSpPr>
            <a:spLocks noGrp="1"/>
          </p:cNvSpPr>
          <p:nvPr>
            <p:ph type="ftr" sz="quarter" idx="11"/>
          </p:nvPr>
        </p:nvSpPr>
        <p:spPr/>
        <p:txBody>
          <a:bodyPr/>
          <a:lstStyle/>
          <a:p>
            <a:r>
              <a:rPr lang="en-US" altLang="en-US" smtClean="0"/>
              <a:t>Copyright © 2021 Pearson Education, Inc. All Rights Reserved </a:t>
            </a:r>
            <a:endParaRPr lang="en-US" altLang="en-US"/>
          </a:p>
        </p:txBody>
      </p:sp>
      <p:sp>
        <p:nvSpPr>
          <p:cNvPr id="316418" name="Rectangle 2">
            <a:extLst>
              <a:ext uri="{FF2B5EF4-FFF2-40B4-BE49-F238E27FC236}">
                <a16:creationId xmlns:a16="http://schemas.microsoft.com/office/drawing/2014/main" xmlns="" id="{FB59CCF9-708E-42A4-BEC2-3A102D5989ED}"/>
              </a:ext>
            </a:extLst>
          </p:cNvPr>
          <p:cNvSpPr>
            <a:spLocks noGrp="1" noChangeArrowheads="1"/>
          </p:cNvSpPr>
          <p:nvPr>
            <p:ph type="title"/>
          </p:nvPr>
        </p:nvSpPr>
        <p:spPr/>
        <p:txBody>
          <a:bodyPr/>
          <a:lstStyle/>
          <a:p>
            <a:r>
              <a:rPr lang="en-US" altLang="en-US"/>
              <a:t>HOMOGENEOUS LINEAR SYSTEMS</a:t>
            </a:r>
          </a:p>
        </p:txBody>
      </p:sp>
      <p:sp>
        <p:nvSpPr>
          <p:cNvPr id="316424" name="Rectangle 8">
            <a:extLst>
              <a:ext uri="{FF2B5EF4-FFF2-40B4-BE49-F238E27FC236}">
                <a16:creationId xmlns:a16="http://schemas.microsoft.com/office/drawing/2014/main" xmlns="" id="{33AAD486-02D3-4CE9-86C2-8A4D5A9B7545}"/>
              </a:ext>
            </a:extLst>
          </p:cNvPr>
          <p:cNvSpPr>
            <a:spLocks noGrp="1" noChangeArrowheads="1"/>
          </p:cNvSpPr>
          <p:nvPr>
            <p:ph type="body" idx="1"/>
          </p:nvPr>
        </p:nvSpPr>
        <p:spPr>
          <a:xfrm>
            <a:off x="457200" y="1600200"/>
            <a:ext cx="8305800" cy="4953000"/>
          </a:xfrm>
        </p:spPr>
        <p:txBody>
          <a:bodyPr/>
          <a:lstStyle/>
          <a:p>
            <a:pPr>
              <a:lnSpc>
                <a:spcPct val="90000"/>
              </a:lnSpc>
            </a:pPr>
            <a:r>
              <a:rPr lang="en-US" altLang="en-US" sz="2800" dirty="0"/>
              <a:t>A system of linear equations is said to be </a:t>
            </a:r>
            <a:r>
              <a:rPr lang="en-US" altLang="en-US" sz="2800" b="1" dirty="0"/>
              <a:t>homogeneous</a:t>
            </a:r>
            <a:r>
              <a:rPr lang="en-US" altLang="en-US" sz="2800" dirty="0"/>
              <a:t> if it can be written in the form              , where </a:t>
            </a:r>
            <a:r>
              <a:rPr lang="en-US" altLang="en-US" sz="2800" i="1" dirty="0"/>
              <a:t>A</a:t>
            </a:r>
            <a:r>
              <a:rPr lang="en-US" altLang="en-US" sz="2800" dirty="0"/>
              <a:t> is an           matrix and </a:t>
            </a:r>
            <a:r>
              <a:rPr lang="en-US" altLang="en-US" sz="2800" b="1" dirty="0"/>
              <a:t>0</a:t>
            </a:r>
            <a:r>
              <a:rPr lang="en-US" altLang="en-US" sz="2800" dirty="0"/>
              <a:t> is the zero vector in</a:t>
            </a:r>
          </a:p>
          <a:p>
            <a:pPr>
              <a:lnSpc>
                <a:spcPct val="90000"/>
              </a:lnSpc>
              <a:buFont typeface="Wingdings" panose="05000000000000000000" pitchFamily="2" charset="2"/>
              <a:buNone/>
            </a:pPr>
            <a:r>
              <a:rPr lang="en-US" altLang="en-US" sz="2800" dirty="0"/>
              <a:t>         .</a:t>
            </a:r>
          </a:p>
          <a:p>
            <a:pPr>
              <a:lnSpc>
                <a:spcPct val="90000"/>
              </a:lnSpc>
            </a:pPr>
            <a:r>
              <a:rPr lang="en-US" altLang="en-US" sz="2800" dirty="0"/>
              <a:t>Such a system              </a:t>
            </a:r>
            <a:r>
              <a:rPr lang="en-US" altLang="en-US" sz="2800" i="1" dirty="0"/>
              <a:t>always</a:t>
            </a:r>
            <a:r>
              <a:rPr lang="en-US" altLang="en-US" sz="2800" dirty="0"/>
              <a:t> has at least one solution, namely,          (the zero vector in      ).</a:t>
            </a:r>
          </a:p>
          <a:p>
            <a:pPr>
              <a:lnSpc>
                <a:spcPct val="90000"/>
              </a:lnSpc>
            </a:pPr>
            <a:r>
              <a:rPr lang="en-US" altLang="en-US" sz="2800" dirty="0"/>
              <a:t>This zero solution is usually called the </a:t>
            </a:r>
            <a:r>
              <a:rPr lang="en-US" altLang="en-US" sz="2800" b="1" dirty="0"/>
              <a:t>trivial solution</a:t>
            </a:r>
            <a:r>
              <a:rPr lang="en-US" altLang="en-US" sz="2800" dirty="0"/>
              <a:t>.</a:t>
            </a:r>
          </a:p>
          <a:p>
            <a:pPr>
              <a:lnSpc>
                <a:spcPct val="90000"/>
              </a:lnSpc>
            </a:pPr>
            <a:r>
              <a:rPr lang="en-US" altLang="en-US" sz="2800" dirty="0"/>
              <a:t>The homogeneous equation              has a nontrivial solution if and only if the equation has at least one free variable.</a:t>
            </a:r>
          </a:p>
        </p:txBody>
      </p:sp>
      <p:graphicFrame>
        <p:nvGraphicFramePr>
          <p:cNvPr id="316432" name="Object 16">
            <a:extLst>
              <a:ext uri="{FF2B5EF4-FFF2-40B4-BE49-F238E27FC236}">
                <a16:creationId xmlns:a16="http://schemas.microsoft.com/office/drawing/2014/main" xmlns="" id="{A3BFAC24-E2CF-47F8-AFA6-08D58DE43422}"/>
              </a:ext>
            </a:extLst>
          </p:cNvPr>
          <p:cNvGraphicFramePr>
            <a:graphicFrameLocks noChangeAspect="1"/>
          </p:cNvGraphicFramePr>
          <p:nvPr>
            <p:extLst>
              <p:ext uri="{D42A27DB-BD31-4B8C-83A1-F6EECF244321}">
                <p14:modId xmlns:p14="http://schemas.microsoft.com/office/powerpoint/2010/main" val="205947121"/>
              </p:ext>
            </p:extLst>
          </p:nvPr>
        </p:nvGraphicFramePr>
        <p:xfrm>
          <a:off x="7391400" y="2032000"/>
          <a:ext cx="1130300" cy="342900"/>
        </p:xfrm>
        <a:graphic>
          <a:graphicData uri="http://schemas.openxmlformats.org/presentationml/2006/ole">
            <mc:AlternateContent xmlns:mc="http://schemas.openxmlformats.org/markup-compatibility/2006">
              <mc:Choice xmlns:v="urn:schemas-microsoft-com:vml" Requires="v">
                <p:oleObj spid="_x0000_s316572" name="Equation" r:id="rId4" imgW="1130300" imgH="342900" progId="Equation.3">
                  <p:embed/>
                </p:oleObj>
              </mc:Choice>
              <mc:Fallback>
                <p:oleObj name="Equation" r:id="rId4" imgW="1130300" imgH="342900" progId="Equation.3">
                  <p:embed/>
                  <p:pic>
                    <p:nvPicPr>
                      <p:cNvPr id="0" name="Object 16"/>
                      <p:cNvPicPr>
                        <a:picLocks noChangeAspect="1" noChangeArrowheads="1"/>
                      </p:cNvPicPr>
                      <p:nvPr/>
                    </p:nvPicPr>
                    <p:blipFill>
                      <a:blip r:embed="rId5"/>
                      <a:srcRect/>
                      <a:stretch>
                        <a:fillRect/>
                      </a:stretch>
                    </p:blipFill>
                    <p:spPr bwMode="auto">
                      <a:xfrm>
                        <a:off x="7391400" y="2032000"/>
                        <a:ext cx="11303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6433" name="Object 17">
            <a:extLst>
              <a:ext uri="{FF2B5EF4-FFF2-40B4-BE49-F238E27FC236}">
                <a16:creationId xmlns:a16="http://schemas.microsoft.com/office/drawing/2014/main" xmlns="" id="{3D535B7D-74B9-40CD-B390-2810B47029B7}"/>
              </a:ext>
            </a:extLst>
          </p:cNvPr>
          <p:cNvGraphicFramePr>
            <a:graphicFrameLocks noChangeAspect="1"/>
          </p:cNvGraphicFramePr>
          <p:nvPr/>
        </p:nvGraphicFramePr>
        <p:xfrm>
          <a:off x="2870200" y="2501900"/>
          <a:ext cx="863600" cy="254000"/>
        </p:xfrm>
        <a:graphic>
          <a:graphicData uri="http://schemas.openxmlformats.org/presentationml/2006/ole">
            <mc:AlternateContent xmlns:mc="http://schemas.openxmlformats.org/markup-compatibility/2006">
              <mc:Choice xmlns:v="urn:schemas-microsoft-com:vml" Requires="v">
                <p:oleObj spid="_x0000_s316573" name="Equation" r:id="rId6" imgW="863280" imgH="253800" progId="Equation.DSMT4">
                  <p:embed/>
                </p:oleObj>
              </mc:Choice>
              <mc:Fallback>
                <p:oleObj name="Equation" r:id="rId6" imgW="863280" imgH="253800"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0200" y="2501900"/>
                        <a:ext cx="8636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6434" name="Object 18">
            <a:extLst>
              <a:ext uri="{FF2B5EF4-FFF2-40B4-BE49-F238E27FC236}">
                <a16:creationId xmlns:a16="http://schemas.microsoft.com/office/drawing/2014/main" xmlns="" id="{3842EEB2-EBA1-4497-905A-2114376354BA}"/>
              </a:ext>
            </a:extLst>
          </p:cNvPr>
          <p:cNvGraphicFramePr>
            <a:graphicFrameLocks noChangeAspect="1"/>
          </p:cNvGraphicFramePr>
          <p:nvPr/>
        </p:nvGraphicFramePr>
        <p:xfrm>
          <a:off x="889000" y="2819400"/>
          <a:ext cx="508000" cy="393700"/>
        </p:xfrm>
        <a:graphic>
          <a:graphicData uri="http://schemas.openxmlformats.org/presentationml/2006/ole">
            <mc:AlternateContent xmlns:mc="http://schemas.openxmlformats.org/markup-compatibility/2006">
              <mc:Choice xmlns:v="urn:schemas-microsoft-com:vml" Requires="v">
                <p:oleObj spid="_x0000_s316574" name="Equation" r:id="rId8" imgW="507960" imgH="393480" progId="Equation.DSMT4">
                  <p:embed/>
                </p:oleObj>
              </mc:Choice>
              <mc:Fallback>
                <p:oleObj name="Equation" r:id="rId8" imgW="507960" imgH="393480" progId="Equation.DSMT4">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9000" y="2819400"/>
                        <a:ext cx="5080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6435" name="Object 19">
            <a:extLst>
              <a:ext uri="{FF2B5EF4-FFF2-40B4-BE49-F238E27FC236}">
                <a16:creationId xmlns:a16="http://schemas.microsoft.com/office/drawing/2014/main" xmlns="" id="{4E2AD8EA-42D1-4007-92AD-2C53F62CEF7D}"/>
              </a:ext>
            </a:extLst>
          </p:cNvPr>
          <p:cNvGraphicFramePr>
            <a:graphicFrameLocks noChangeAspect="1"/>
          </p:cNvGraphicFramePr>
          <p:nvPr>
            <p:extLst>
              <p:ext uri="{D42A27DB-BD31-4B8C-83A1-F6EECF244321}">
                <p14:modId xmlns:p14="http://schemas.microsoft.com/office/powerpoint/2010/main" val="3977801540"/>
              </p:ext>
            </p:extLst>
          </p:nvPr>
        </p:nvGraphicFramePr>
        <p:xfrm>
          <a:off x="2971800" y="3352800"/>
          <a:ext cx="1130300" cy="342900"/>
        </p:xfrm>
        <a:graphic>
          <a:graphicData uri="http://schemas.openxmlformats.org/presentationml/2006/ole">
            <mc:AlternateContent xmlns:mc="http://schemas.openxmlformats.org/markup-compatibility/2006">
              <mc:Choice xmlns:v="urn:schemas-microsoft-com:vml" Requires="v">
                <p:oleObj spid="_x0000_s316575" name="Equation" r:id="rId10" imgW="1130300" imgH="342900" progId="Equation.3">
                  <p:embed/>
                </p:oleObj>
              </mc:Choice>
              <mc:Fallback>
                <p:oleObj name="Equation" r:id="rId10" imgW="1130300" imgH="342900" progId="Equation.3">
                  <p:embed/>
                  <p:pic>
                    <p:nvPicPr>
                      <p:cNvPr id="0" name="Object 19"/>
                      <p:cNvPicPr>
                        <a:picLocks noChangeAspect="1" noChangeArrowheads="1"/>
                      </p:cNvPicPr>
                      <p:nvPr/>
                    </p:nvPicPr>
                    <p:blipFill>
                      <a:blip r:embed="rId11"/>
                      <a:srcRect/>
                      <a:stretch>
                        <a:fillRect/>
                      </a:stretch>
                    </p:blipFill>
                    <p:spPr bwMode="auto">
                      <a:xfrm>
                        <a:off x="2971800" y="3352800"/>
                        <a:ext cx="11303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6436" name="Object 20">
            <a:extLst>
              <a:ext uri="{FF2B5EF4-FFF2-40B4-BE49-F238E27FC236}">
                <a16:creationId xmlns:a16="http://schemas.microsoft.com/office/drawing/2014/main" xmlns="" id="{2E440740-934E-4500-8315-BAA900DA55ED}"/>
              </a:ext>
            </a:extLst>
          </p:cNvPr>
          <p:cNvGraphicFramePr>
            <a:graphicFrameLocks noChangeAspect="1"/>
          </p:cNvGraphicFramePr>
          <p:nvPr>
            <p:extLst>
              <p:ext uri="{D42A27DB-BD31-4B8C-83A1-F6EECF244321}">
                <p14:modId xmlns:p14="http://schemas.microsoft.com/office/powerpoint/2010/main" val="2961374143"/>
              </p:ext>
            </p:extLst>
          </p:nvPr>
        </p:nvGraphicFramePr>
        <p:xfrm>
          <a:off x="3352800" y="3746500"/>
          <a:ext cx="850900" cy="342900"/>
        </p:xfrm>
        <a:graphic>
          <a:graphicData uri="http://schemas.openxmlformats.org/presentationml/2006/ole">
            <mc:AlternateContent xmlns:mc="http://schemas.openxmlformats.org/markup-compatibility/2006">
              <mc:Choice xmlns:v="urn:schemas-microsoft-com:vml" Requires="v">
                <p:oleObj spid="_x0000_s316576" name="Equation" r:id="rId12" imgW="850900" imgH="342900" progId="Equation.3">
                  <p:embed/>
                </p:oleObj>
              </mc:Choice>
              <mc:Fallback>
                <p:oleObj name="Equation" r:id="rId12" imgW="850900" imgH="342900" progId="Equation.3">
                  <p:embed/>
                  <p:pic>
                    <p:nvPicPr>
                      <p:cNvPr id="0" name="Object 20"/>
                      <p:cNvPicPr>
                        <a:picLocks noChangeAspect="1" noChangeArrowheads="1"/>
                      </p:cNvPicPr>
                      <p:nvPr/>
                    </p:nvPicPr>
                    <p:blipFill>
                      <a:blip r:embed="rId13"/>
                      <a:srcRect/>
                      <a:stretch>
                        <a:fillRect/>
                      </a:stretch>
                    </p:blipFill>
                    <p:spPr bwMode="auto">
                      <a:xfrm>
                        <a:off x="3352800" y="3746500"/>
                        <a:ext cx="8509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6437" name="Object 21">
            <a:extLst>
              <a:ext uri="{FF2B5EF4-FFF2-40B4-BE49-F238E27FC236}">
                <a16:creationId xmlns:a16="http://schemas.microsoft.com/office/drawing/2014/main" xmlns="" id="{966F1381-446E-470A-86C6-588680213EF9}"/>
              </a:ext>
            </a:extLst>
          </p:cNvPr>
          <p:cNvGraphicFramePr>
            <a:graphicFrameLocks noChangeAspect="1"/>
          </p:cNvGraphicFramePr>
          <p:nvPr>
            <p:extLst>
              <p:ext uri="{D42A27DB-BD31-4B8C-83A1-F6EECF244321}">
                <p14:modId xmlns:p14="http://schemas.microsoft.com/office/powerpoint/2010/main" val="2210213999"/>
              </p:ext>
            </p:extLst>
          </p:nvPr>
        </p:nvGraphicFramePr>
        <p:xfrm>
          <a:off x="6896100" y="3683000"/>
          <a:ext cx="457200" cy="393700"/>
        </p:xfrm>
        <a:graphic>
          <a:graphicData uri="http://schemas.openxmlformats.org/presentationml/2006/ole">
            <mc:AlternateContent xmlns:mc="http://schemas.openxmlformats.org/markup-compatibility/2006">
              <mc:Choice xmlns:v="urn:schemas-microsoft-com:vml" Requires="v">
                <p:oleObj spid="_x0000_s316577" name="Equation" r:id="rId14" imgW="457200" imgH="393480" progId="Equation.DSMT4">
                  <p:embed/>
                </p:oleObj>
              </mc:Choice>
              <mc:Fallback>
                <p:oleObj name="Equation" r:id="rId14" imgW="457200" imgH="393480" progId="Equation.DSMT4">
                  <p:embed/>
                  <p:pic>
                    <p:nvPicPr>
                      <p:cNvPr id="0" name="Object 21"/>
                      <p:cNvPicPr>
                        <a:picLocks noChangeAspect="1" noChangeArrowheads="1"/>
                      </p:cNvPicPr>
                      <p:nvPr/>
                    </p:nvPicPr>
                    <p:blipFill>
                      <a:blip r:embed="rId15"/>
                      <a:srcRect/>
                      <a:stretch>
                        <a:fillRect/>
                      </a:stretch>
                    </p:blipFill>
                    <p:spPr bwMode="auto">
                      <a:xfrm>
                        <a:off x="6896100" y="3683000"/>
                        <a:ext cx="457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6438" name="Object 22">
            <a:extLst>
              <a:ext uri="{FF2B5EF4-FFF2-40B4-BE49-F238E27FC236}">
                <a16:creationId xmlns:a16="http://schemas.microsoft.com/office/drawing/2014/main" xmlns="" id="{54FD9C8A-1026-4665-BBC7-C12C8DA40688}"/>
              </a:ext>
            </a:extLst>
          </p:cNvPr>
          <p:cNvGraphicFramePr>
            <a:graphicFrameLocks noChangeAspect="1"/>
          </p:cNvGraphicFramePr>
          <p:nvPr>
            <p:extLst>
              <p:ext uri="{D42A27DB-BD31-4B8C-83A1-F6EECF244321}">
                <p14:modId xmlns:p14="http://schemas.microsoft.com/office/powerpoint/2010/main" val="4154686028"/>
              </p:ext>
            </p:extLst>
          </p:nvPr>
        </p:nvGraphicFramePr>
        <p:xfrm>
          <a:off x="4876800" y="5067300"/>
          <a:ext cx="1130300" cy="342900"/>
        </p:xfrm>
        <a:graphic>
          <a:graphicData uri="http://schemas.openxmlformats.org/presentationml/2006/ole">
            <mc:AlternateContent xmlns:mc="http://schemas.openxmlformats.org/markup-compatibility/2006">
              <mc:Choice xmlns:v="urn:schemas-microsoft-com:vml" Requires="v">
                <p:oleObj spid="_x0000_s316578" name="Equation" r:id="rId16" imgW="1130300" imgH="342900" progId="Equation.3">
                  <p:embed/>
                </p:oleObj>
              </mc:Choice>
              <mc:Fallback>
                <p:oleObj name="Equation" r:id="rId16" imgW="1130300" imgH="342900" progId="Equation.3">
                  <p:embed/>
                  <p:pic>
                    <p:nvPicPr>
                      <p:cNvPr id="0" name="Object 22"/>
                      <p:cNvPicPr>
                        <a:picLocks noChangeAspect="1" noChangeArrowheads="1"/>
                      </p:cNvPicPr>
                      <p:nvPr/>
                    </p:nvPicPr>
                    <p:blipFill>
                      <a:blip r:embed="rId17"/>
                      <a:srcRect/>
                      <a:stretch>
                        <a:fillRect/>
                      </a:stretch>
                    </p:blipFill>
                    <p:spPr bwMode="auto">
                      <a:xfrm>
                        <a:off x="4876800" y="5067300"/>
                        <a:ext cx="11303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r>
              <a:rPr lang="en-US" altLang="en-US" smtClean="0"/>
              <a:t>Slide 1.5- </a:t>
            </a:r>
            <a:fld id="{68AB615F-EF3C-4ED2-B508-2CDB773477D0}" type="slidenum">
              <a:rPr lang="en-US" altLang="en-US" smtClean="0"/>
              <a:pPr/>
              <a:t>2</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64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642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64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64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64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642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64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64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643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16424">
                                            <p:txEl>
                                              <p:pRg st="3" end="3"/>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16424">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6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xmlns="" id="{B46A4BE1-AFBC-4C78-8F39-87047017961F}"/>
              </a:ext>
            </a:extLst>
          </p:cNvPr>
          <p:cNvSpPr>
            <a:spLocks noGrp="1"/>
          </p:cNvSpPr>
          <p:nvPr>
            <p:ph type="ftr" sz="quarter" idx="11"/>
          </p:nvPr>
        </p:nvSpPr>
        <p:spPr/>
        <p:txBody>
          <a:bodyPr/>
          <a:lstStyle/>
          <a:p>
            <a:r>
              <a:rPr lang="en-US" altLang="en-US" smtClean="0"/>
              <a:t>Copyright © 2021 Pearson Education, Inc. All Rights Reserved </a:t>
            </a:r>
            <a:endParaRPr lang="en-US" altLang="en-US"/>
          </a:p>
        </p:txBody>
      </p:sp>
      <p:sp>
        <p:nvSpPr>
          <p:cNvPr id="653314" name="Rectangle 2">
            <a:extLst>
              <a:ext uri="{FF2B5EF4-FFF2-40B4-BE49-F238E27FC236}">
                <a16:creationId xmlns:a16="http://schemas.microsoft.com/office/drawing/2014/main" xmlns="" id="{5A415B92-B5CB-4818-8002-1258722CD436}"/>
              </a:ext>
            </a:extLst>
          </p:cNvPr>
          <p:cNvSpPr>
            <a:spLocks noGrp="1" noChangeArrowheads="1"/>
          </p:cNvSpPr>
          <p:nvPr>
            <p:ph type="title"/>
          </p:nvPr>
        </p:nvSpPr>
        <p:spPr/>
        <p:txBody>
          <a:bodyPr/>
          <a:lstStyle/>
          <a:p>
            <a:r>
              <a:rPr lang="en-US" altLang="en-US"/>
              <a:t>HOMOGENEOUS LINEAR SYSTEMS</a:t>
            </a:r>
          </a:p>
        </p:txBody>
      </p:sp>
      <p:sp>
        <p:nvSpPr>
          <p:cNvPr id="653315" name="Rectangle 3">
            <a:extLst>
              <a:ext uri="{FF2B5EF4-FFF2-40B4-BE49-F238E27FC236}">
                <a16:creationId xmlns:a16="http://schemas.microsoft.com/office/drawing/2014/main" xmlns="" id="{0A50B41F-2505-41ED-88F9-8B6C01E7ECAA}"/>
              </a:ext>
            </a:extLst>
          </p:cNvPr>
          <p:cNvSpPr>
            <a:spLocks noGrp="1" noChangeArrowheads="1"/>
          </p:cNvSpPr>
          <p:nvPr>
            <p:ph type="body" idx="1"/>
          </p:nvPr>
        </p:nvSpPr>
        <p:spPr>
          <a:xfrm>
            <a:off x="457200" y="1524000"/>
            <a:ext cx="8229600" cy="4648200"/>
          </a:xfrm>
        </p:spPr>
        <p:txBody>
          <a:bodyPr/>
          <a:lstStyle/>
          <a:p>
            <a:r>
              <a:rPr lang="en-US" altLang="en-US" sz="2800" b="1"/>
              <a:t>Example 1:</a:t>
            </a:r>
            <a:r>
              <a:rPr lang="en-US" altLang="en-US" sz="2800"/>
              <a:t> Determine if the following homogeneous system has a nontrivial solution. Then describe the solution set.</a:t>
            </a:r>
          </a:p>
          <a:p>
            <a:endParaRPr lang="en-US" altLang="en-US" sz="2800"/>
          </a:p>
          <a:p>
            <a:endParaRPr lang="en-US" altLang="en-US" sz="2800"/>
          </a:p>
          <a:p>
            <a:endParaRPr lang="en-US" altLang="en-US" sz="2800"/>
          </a:p>
          <a:p>
            <a:r>
              <a:rPr lang="en-US" altLang="en-US" sz="2800" b="1"/>
              <a:t>Solution:</a:t>
            </a:r>
            <a:r>
              <a:rPr lang="en-US" altLang="en-US" sz="2800"/>
              <a:t> Let </a:t>
            </a:r>
            <a:r>
              <a:rPr lang="en-US" altLang="en-US" sz="2800" i="1"/>
              <a:t>A</a:t>
            </a:r>
            <a:r>
              <a:rPr lang="en-US" altLang="en-US" sz="2800"/>
              <a:t> be the matrix of coefficients of the system and row reduce the augmented matrix               to echelon form:</a:t>
            </a:r>
          </a:p>
          <a:p>
            <a:endParaRPr lang="en-US" altLang="en-US" sz="2800"/>
          </a:p>
          <a:p>
            <a:endParaRPr lang="en-US" altLang="en-US" sz="2800"/>
          </a:p>
          <a:p>
            <a:endParaRPr lang="en-US" altLang="en-US" sz="2800"/>
          </a:p>
          <a:p>
            <a:endParaRPr lang="en-US" altLang="en-US" sz="2800"/>
          </a:p>
          <a:p>
            <a:endParaRPr lang="en-US" altLang="en-US" sz="2800"/>
          </a:p>
        </p:txBody>
      </p:sp>
      <p:graphicFrame>
        <p:nvGraphicFramePr>
          <p:cNvPr id="653316" name="Object 4">
            <a:extLst>
              <a:ext uri="{FF2B5EF4-FFF2-40B4-BE49-F238E27FC236}">
                <a16:creationId xmlns:a16="http://schemas.microsoft.com/office/drawing/2014/main" xmlns="" id="{9D6E5F06-6B2C-4B07-A814-072DFEC3FA97}"/>
              </a:ext>
            </a:extLst>
          </p:cNvPr>
          <p:cNvGraphicFramePr>
            <a:graphicFrameLocks noChangeAspect="1"/>
          </p:cNvGraphicFramePr>
          <p:nvPr/>
        </p:nvGraphicFramePr>
        <p:xfrm>
          <a:off x="3048000" y="2590800"/>
          <a:ext cx="3162300" cy="1727200"/>
        </p:xfrm>
        <a:graphic>
          <a:graphicData uri="http://schemas.openxmlformats.org/presentationml/2006/ole">
            <mc:AlternateContent xmlns:mc="http://schemas.openxmlformats.org/markup-compatibility/2006">
              <mc:Choice xmlns:v="urn:schemas-microsoft-com:vml" Requires="v">
                <p:oleObj spid="_x0000_s653361" name="Equation" r:id="rId3" imgW="3162240" imgH="1726920" progId="Equation.DSMT4">
                  <p:embed/>
                </p:oleObj>
              </mc:Choice>
              <mc:Fallback>
                <p:oleObj name="Equation" r:id="rId3" imgW="3162240" imgH="17269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590800"/>
                        <a:ext cx="3162300" cy="172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3320" name="Object 8">
            <a:extLst>
              <a:ext uri="{FF2B5EF4-FFF2-40B4-BE49-F238E27FC236}">
                <a16:creationId xmlns:a16="http://schemas.microsoft.com/office/drawing/2014/main" xmlns="" id="{28196AEA-6936-461E-B2F6-0AB7AC20AF06}"/>
              </a:ext>
            </a:extLst>
          </p:cNvPr>
          <p:cNvGraphicFramePr>
            <a:graphicFrameLocks noChangeAspect="1"/>
          </p:cNvGraphicFramePr>
          <p:nvPr>
            <p:extLst>
              <p:ext uri="{D42A27DB-BD31-4B8C-83A1-F6EECF244321}">
                <p14:modId xmlns:p14="http://schemas.microsoft.com/office/powerpoint/2010/main" val="1935896162"/>
              </p:ext>
            </p:extLst>
          </p:nvPr>
        </p:nvGraphicFramePr>
        <p:xfrm>
          <a:off x="7421563" y="4881563"/>
          <a:ext cx="1265237" cy="552450"/>
        </p:xfrm>
        <a:graphic>
          <a:graphicData uri="http://schemas.openxmlformats.org/presentationml/2006/ole">
            <mc:AlternateContent xmlns:mc="http://schemas.openxmlformats.org/markup-compatibility/2006">
              <mc:Choice xmlns:v="urn:schemas-microsoft-com:vml" Requires="v">
                <p:oleObj spid="_x0000_s653362" name="Equation" r:id="rId5" imgW="1460500" imgH="635000" progId="Equation.3">
                  <p:embed/>
                </p:oleObj>
              </mc:Choice>
              <mc:Fallback>
                <p:oleObj name="Equation" r:id="rId5" imgW="1460500" imgH="635000" progId="Equation.3">
                  <p:embed/>
                  <p:pic>
                    <p:nvPicPr>
                      <p:cNvPr id="0" name="Object 8"/>
                      <p:cNvPicPr>
                        <a:picLocks noChangeAspect="1" noChangeArrowheads="1"/>
                      </p:cNvPicPr>
                      <p:nvPr/>
                    </p:nvPicPr>
                    <p:blipFill>
                      <a:blip r:embed="rId6"/>
                      <a:srcRect/>
                      <a:stretch>
                        <a:fillRect/>
                      </a:stretch>
                    </p:blipFill>
                    <p:spPr bwMode="auto">
                      <a:xfrm>
                        <a:off x="7421563" y="4881563"/>
                        <a:ext cx="1265237"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r>
              <a:rPr lang="en-US" altLang="en-US" smtClean="0"/>
              <a:t>Slide 1.5- </a:t>
            </a:r>
            <a:fld id="{68AB615F-EF3C-4ED2-B508-2CDB773477D0}" type="slidenum">
              <a:rPr lang="en-US" altLang="en-US" smtClean="0"/>
              <a:pPr/>
              <a:t>3</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33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331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533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3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5">
            <a:extLst>
              <a:ext uri="{FF2B5EF4-FFF2-40B4-BE49-F238E27FC236}">
                <a16:creationId xmlns:a16="http://schemas.microsoft.com/office/drawing/2014/main" xmlns="" id="{332D7EBA-D4C1-4437-88BC-98F8E07C1F61}"/>
              </a:ext>
            </a:extLst>
          </p:cNvPr>
          <p:cNvSpPr>
            <a:spLocks noGrp="1"/>
          </p:cNvSpPr>
          <p:nvPr>
            <p:ph type="ftr" sz="quarter" idx="11"/>
          </p:nvPr>
        </p:nvSpPr>
        <p:spPr/>
        <p:txBody>
          <a:bodyPr/>
          <a:lstStyle/>
          <a:p>
            <a:r>
              <a:rPr lang="en-US" altLang="en-US" smtClean="0"/>
              <a:t>Copyright © 2021 Pearson Education, Inc. All Rights Reserved </a:t>
            </a:r>
            <a:endParaRPr lang="en-US" altLang="en-US"/>
          </a:p>
        </p:txBody>
      </p:sp>
      <p:sp>
        <p:nvSpPr>
          <p:cNvPr id="657410" name="Rectangle 2">
            <a:extLst>
              <a:ext uri="{FF2B5EF4-FFF2-40B4-BE49-F238E27FC236}">
                <a16:creationId xmlns:a16="http://schemas.microsoft.com/office/drawing/2014/main" xmlns="" id="{C1E299F9-AB3B-4610-AA8C-37F5898C1F7A}"/>
              </a:ext>
            </a:extLst>
          </p:cNvPr>
          <p:cNvSpPr>
            <a:spLocks noGrp="1" noChangeArrowheads="1"/>
          </p:cNvSpPr>
          <p:nvPr>
            <p:ph type="title"/>
          </p:nvPr>
        </p:nvSpPr>
        <p:spPr/>
        <p:txBody>
          <a:bodyPr/>
          <a:lstStyle/>
          <a:p>
            <a:r>
              <a:rPr lang="en-US" altLang="en-US"/>
              <a:t>HOMOGENEOUS LINEAR SYSTEMS</a:t>
            </a:r>
          </a:p>
        </p:txBody>
      </p:sp>
      <p:graphicFrame>
        <p:nvGraphicFramePr>
          <p:cNvPr id="657414" name="Object 6">
            <a:extLst>
              <a:ext uri="{FF2B5EF4-FFF2-40B4-BE49-F238E27FC236}">
                <a16:creationId xmlns:a16="http://schemas.microsoft.com/office/drawing/2014/main" xmlns="" id="{03330778-CE84-4D3B-982D-7B49B3E7D36F}"/>
              </a:ext>
            </a:extLst>
          </p:cNvPr>
          <p:cNvGraphicFramePr>
            <a:graphicFrameLocks noGrp="1" noChangeAspect="1"/>
          </p:cNvGraphicFramePr>
          <p:nvPr>
            <p:ph sz="half" idx="1"/>
          </p:nvPr>
        </p:nvGraphicFramePr>
        <p:xfrm>
          <a:off x="457200" y="1295400"/>
          <a:ext cx="8229600" cy="1604963"/>
        </p:xfrm>
        <a:graphic>
          <a:graphicData uri="http://schemas.openxmlformats.org/presentationml/2006/ole">
            <mc:AlternateContent xmlns:mc="http://schemas.openxmlformats.org/markup-compatibility/2006">
              <mc:Choice xmlns:v="urn:schemas-microsoft-com:vml" Requires="v">
                <p:oleObj spid="_x0000_s657515" name="Equation" r:id="rId3" imgW="8534160" imgH="1663560" progId="Equation.DSMT4">
                  <p:embed/>
                </p:oleObj>
              </mc:Choice>
              <mc:Fallback>
                <p:oleObj name="Equation" r:id="rId3" imgW="8534160" imgH="166356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8229600" cy="160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7416" name="Rectangle 8">
            <a:extLst>
              <a:ext uri="{FF2B5EF4-FFF2-40B4-BE49-F238E27FC236}">
                <a16:creationId xmlns:a16="http://schemas.microsoft.com/office/drawing/2014/main" xmlns="" id="{A941CD2D-974B-4A78-9933-15E367D812F7}"/>
              </a:ext>
            </a:extLst>
          </p:cNvPr>
          <p:cNvSpPr>
            <a:spLocks noGrp="1" noChangeArrowheads="1"/>
          </p:cNvSpPr>
          <p:nvPr>
            <p:ph type="body" sz="half" idx="2"/>
          </p:nvPr>
        </p:nvSpPr>
        <p:spPr>
          <a:xfrm>
            <a:off x="457200" y="3048000"/>
            <a:ext cx="8229600" cy="3429000"/>
          </a:xfrm>
        </p:spPr>
        <p:txBody>
          <a:bodyPr/>
          <a:lstStyle/>
          <a:p>
            <a:r>
              <a:rPr lang="en-US" altLang="en-US" sz="2800"/>
              <a:t>Since </a:t>
            </a:r>
            <a:r>
              <a:rPr lang="en-US" altLang="en-US" sz="2800" i="1"/>
              <a:t>x</a:t>
            </a:r>
            <a:r>
              <a:rPr lang="en-US" altLang="en-US" sz="2800" baseline="-25000"/>
              <a:t>3</a:t>
            </a:r>
            <a:r>
              <a:rPr lang="en-US" altLang="en-US" sz="2800"/>
              <a:t> is a free variable,              has nontrivial solutions (one for each choice of </a:t>
            </a:r>
            <a:r>
              <a:rPr lang="en-US" altLang="en-US" sz="2800" i="1"/>
              <a:t>x</a:t>
            </a:r>
            <a:r>
              <a:rPr lang="en-US" altLang="en-US" sz="2800" baseline="-25000"/>
              <a:t>3</a:t>
            </a:r>
            <a:r>
              <a:rPr lang="en-US" altLang="en-US" sz="2800"/>
              <a:t>.)</a:t>
            </a:r>
          </a:p>
          <a:p>
            <a:r>
              <a:rPr lang="en-US" altLang="en-US" sz="2800"/>
              <a:t>Continue the row reduction of            to </a:t>
            </a:r>
            <a:r>
              <a:rPr lang="en-US" altLang="en-US" sz="2800" i="1"/>
              <a:t>reduced</a:t>
            </a:r>
            <a:r>
              <a:rPr lang="en-US" altLang="en-US" sz="2800"/>
              <a:t> echelon form:</a:t>
            </a:r>
          </a:p>
        </p:txBody>
      </p:sp>
      <p:graphicFrame>
        <p:nvGraphicFramePr>
          <p:cNvPr id="657417" name="Object 9">
            <a:extLst>
              <a:ext uri="{FF2B5EF4-FFF2-40B4-BE49-F238E27FC236}">
                <a16:creationId xmlns:a16="http://schemas.microsoft.com/office/drawing/2014/main" xmlns="" id="{482C8B0B-3245-40D0-99D1-A7202C497917}"/>
              </a:ext>
            </a:extLst>
          </p:cNvPr>
          <p:cNvGraphicFramePr>
            <a:graphicFrameLocks noChangeAspect="1"/>
          </p:cNvGraphicFramePr>
          <p:nvPr>
            <p:extLst>
              <p:ext uri="{D42A27DB-BD31-4B8C-83A1-F6EECF244321}">
                <p14:modId xmlns:p14="http://schemas.microsoft.com/office/powerpoint/2010/main" val="1467158837"/>
              </p:ext>
            </p:extLst>
          </p:nvPr>
        </p:nvGraphicFramePr>
        <p:xfrm>
          <a:off x="4648200" y="3136900"/>
          <a:ext cx="1066800" cy="330200"/>
        </p:xfrm>
        <a:graphic>
          <a:graphicData uri="http://schemas.openxmlformats.org/presentationml/2006/ole">
            <mc:AlternateContent xmlns:mc="http://schemas.openxmlformats.org/markup-compatibility/2006">
              <mc:Choice xmlns:v="urn:schemas-microsoft-com:vml" Requires="v">
                <p:oleObj spid="_x0000_s657516" name="Equation" r:id="rId5" imgW="1066800" imgH="330200" progId="Equation.3">
                  <p:embed/>
                </p:oleObj>
              </mc:Choice>
              <mc:Fallback>
                <p:oleObj name="Equation" r:id="rId5" imgW="1066800" imgH="330200" progId="Equation.3">
                  <p:embed/>
                  <p:pic>
                    <p:nvPicPr>
                      <p:cNvPr id="0" name="Object 9"/>
                      <p:cNvPicPr>
                        <a:picLocks noChangeAspect="1" noChangeArrowheads="1"/>
                      </p:cNvPicPr>
                      <p:nvPr/>
                    </p:nvPicPr>
                    <p:blipFill>
                      <a:blip r:embed="rId6"/>
                      <a:srcRect/>
                      <a:stretch>
                        <a:fillRect/>
                      </a:stretch>
                    </p:blipFill>
                    <p:spPr bwMode="auto">
                      <a:xfrm>
                        <a:off x="4648200" y="3136900"/>
                        <a:ext cx="1066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7418" name="Object 10">
            <a:extLst>
              <a:ext uri="{FF2B5EF4-FFF2-40B4-BE49-F238E27FC236}">
                <a16:creationId xmlns:a16="http://schemas.microsoft.com/office/drawing/2014/main" xmlns="" id="{72EC23DC-EE3A-4501-8016-45A03B766B6F}"/>
              </a:ext>
            </a:extLst>
          </p:cNvPr>
          <p:cNvGraphicFramePr>
            <a:graphicFrameLocks noChangeAspect="1"/>
          </p:cNvGraphicFramePr>
          <p:nvPr/>
        </p:nvGraphicFramePr>
        <p:xfrm>
          <a:off x="5257800" y="4064000"/>
          <a:ext cx="914400" cy="441325"/>
        </p:xfrm>
        <a:graphic>
          <a:graphicData uri="http://schemas.openxmlformats.org/presentationml/2006/ole">
            <mc:AlternateContent xmlns:mc="http://schemas.openxmlformats.org/markup-compatibility/2006">
              <mc:Choice xmlns:v="urn:schemas-microsoft-com:vml" Requires="v">
                <p:oleObj spid="_x0000_s657517" name="Equation" r:id="rId7" imgW="1079280" imgH="520560" progId="Equation.DSMT4">
                  <p:embed/>
                </p:oleObj>
              </mc:Choice>
              <mc:Fallback>
                <p:oleObj name="Equation" r:id="rId7" imgW="1079280" imgH="52056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4064000"/>
                        <a:ext cx="91440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7419" name="Object 11">
            <a:extLst>
              <a:ext uri="{FF2B5EF4-FFF2-40B4-BE49-F238E27FC236}">
                <a16:creationId xmlns:a16="http://schemas.microsoft.com/office/drawing/2014/main" xmlns="" id="{7F326A27-7B4B-4A0E-8057-83612DF73F17}"/>
              </a:ext>
            </a:extLst>
          </p:cNvPr>
          <p:cNvGraphicFramePr>
            <a:graphicFrameLocks noChangeAspect="1"/>
          </p:cNvGraphicFramePr>
          <p:nvPr>
            <p:extLst>
              <p:ext uri="{D42A27DB-BD31-4B8C-83A1-F6EECF244321}">
                <p14:modId xmlns:p14="http://schemas.microsoft.com/office/powerpoint/2010/main" val="752270580"/>
              </p:ext>
            </p:extLst>
          </p:nvPr>
        </p:nvGraphicFramePr>
        <p:xfrm>
          <a:off x="2673350" y="4827588"/>
          <a:ext cx="2878138" cy="1733550"/>
        </p:xfrm>
        <a:graphic>
          <a:graphicData uri="http://schemas.openxmlformats.org/presentationml/2006/ole">
            <mc:AlternateContent xmlns:mc="http://schemas.openxmlformats.org/markup-compatibility/2006">
              <mc:Choice xmlns:v="urn:schemas-microsoft-com:vml" Requires="v">
                <p:oleObj spid="_x0000_s657518" name="Equation" r:id="rId9" imgW="3162300" imgH="1905000" progId="Equation.3">
                  <p:embed/>
                </p:oleObj>
              </mc:Choice>
              <mc:Fallback>
                <p:oleObj name="Equation" r:id="rId9" imgW="3162300" imgH="1905000" progId="Equation.3">
                  <p:embed/>
                  <p:pic>
                    <p:nvPicPr>
                      <p:cNvPr id="0" name="Object 11"/>
                      <p:cNvPicPr>
                        <a:picLocks noChangeAspect="1" noChangeArrowheads="1"/>
                      </p:cNvPicPr>
                      <p:nvPr/>
                    </p:nvPicPr>
                    <p:blipFill>
                      <a:blip r:embed="rId10"/>
                      <a:srcRect/>
                      <a:stretch>
                        <a:fillRect/>
                      </a:stretch>
                    </p:blipFill>
                    <p:spPr bwMode="auto">
                      <a:xfrm>
                        <a:off x="2673350" y="4827588"/>
                        <a:ext cx="2878138" cy="173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7420" name="Object 12">
            <a:extLst>
              <a:ext uri="{FF2B5EF4-FFF2-40B4-BE49-F238E27FC236}">
                <a16:creationId xmlns:a16="http://schemas.microsoft.com/office/drawing/2014/main" xmlns="" id="{A3F79C31-EDC4-48C2-8C33-0289275E75D8}"/>
              </a:ext>
            </a:extLst>
          </p:cNvPr>
          <p:cNvGraphicFramePr>
            <a:graphicFrameLocks noChangeAspect="1"/>
          </p:cNvGraphicFramePr>
          <p:nvPr>
            <p:extLst>
              <p:ext uri="{D42A27DB-BD31-4B8C-83A1-F6EECF244321}">
                <p14:modId xmlns:p14="http://schemas.microsoft.com/office/powerpoint/2010/main" val="1166713299"/>
              </p:ext>
            </p:extLst>
          </p:nvPr>
        </p:nvGraphicFramePr>
        <p:xfrm>
          <a:off x="5613400" y="4819650"/>
          <a:ext cx="2159000" cy="1625600"/>
        </p:xfrm>
        <a:graphic>
          <a:graphicData uri="http://schemas.openxmlformats.org/presentationml/2006/ole">
            <mc:AlternateContent xmlns:mc="http://schemas.openxmlformats.org/markup-compatibility/2006">
              <mc:Choice xmlns:v="urn:schemas-microsoft-com:vml" Requires="v">
                <p:oleObj spid="_x0000_s657519" name="Equation" r:id="rId11" imgW="2159000" imgH="1625600" progId="Equation.3">
                  <p:embed/>
                </p:oleObj>
              </mc:Choice>
              <mc:Fallback>
                <p:oleObj name="Equation" r:id="rId11" imgW="2159000" imgH="1625600" progId="Equation.3">
                  <p:embed/>
                  <p:pic>
                    <p:nvPicPr>
                      <p:cNvPr id="0" name="Object 12"/>
                      <p:cNvPicPr>
                        <a:picLocks noChangeAspect="1" noChangeArrowheads="1"/>
                      </p:cNvPicPr>
                      <p:nvPr/>
                    </p:nvPicPr>
                    <p:blipFill>
                      <a:blip r:embed="rId12"/>
                      <a:srcRect/>
                      <a:stretch>
                        <a:fillRect/>
                      </a:stretch>
                    </p:blipFill>
                    <p:spPr bwMode="auto">
                      <a:xfrm>
                        <a:off x="5613400" y="4819650"/>
                        <a:ext cx="2159000" cy="162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r>
              <a:rPr lang="en-US" altLang="en-US" smtClean="0"/>
              <a:t>Slide 1.5- </a:t>
            </a:r>
            <a:fld id="{06C5AFAC-9194-4C0D-8955-8F87972D1C9F}" type="slidenum">
              <a:rPr lang="en-US" altLang="en-US" smtClean="0"/>
              <a:pPr/>
              <a:t>4</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74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741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741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5741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74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74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7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xmlns="" id="{9743720D-D8BA-4272-8E1C-E5230E470943}"/>
              </a:ext>
            </a:extLst>
          </p:cNvPr>
          <p:cNvSpPr>
            <a:spLocks noGrp="1"/>
          </p:cNvSpPr>
          <p:nvPr>
            <p:ph type="ftr" sz="quarter" idx="11"/>
          </p:nvPr>
        </p:nvSpPr>
        <p:spPr/>
        <p:txBody>
          <a:bodyPr/>
          <a:lstStyle/>
          <a:p>
            <a:r>
              <a:rPr lang="en-US" altLang="en-US" smtClean="0"/>
              <a:t>Copyright © 2021 Pearson Education, Inc. All Rights Reserved </a:t>
            </a:r>
            <a:endParaRPr lang="en-US" altLang="en-US"/>
          </a:p>
        </p:txBody>
      </p:sp>
      <p:sp>
        <p:nvSpPr>
          <p:cNvPr id="660482" name="Rectangle 2">
            <a:extLst>
              <a:ext uri="{FF2B5EF4-FFF2-40B4-BE49-F238E27FC236}">
                <a16:creationId xmlns:a16="http://schemas.microsoft.com/office/drawing/2014/main" xmlns="" id="{FB9E03A5-038B-4613-87EA-AA3D522ED261}"/>
              </a:ext>
            </a:extLst>
          </p:cNvPr>
          <p:cNvSpPr>
            <a:spLocks noGrp="1" noChangeArrowheads="1"/>
          </p:cNvSpPr>
          <p:nvPr>
            <p:ph type="title"/>
          </p:nvPr>
        </p:nvSpPr>
        <p:spPr/>
        <p:txBody>
          <a:bodyPr/>
          <a:lstStyle/>
          <a:p>
            <a:r>
              <a:rPr lang="en-US" altLang="en-US"/>
              <a:t>HOMOGENEOUS LINEAR SYSTEMS</a:t>
            </a:r>
          </a:p>
        </p:txBody>
      </p:sp>
      <p:sp>
        <p:nvSpPr>
          <p:cNvPr id="660483" name="Rectangle 3">
            <a:extLst>
              <a:ext uri="{FF2B5EF4-FFF2-40B4-BE49-F238E27FC236}">
                <a16:creationId xmlns:a16="http://schemas.microsoft.com/office/drawing/2014/main" xmlns="" id="{CA99D74C-1445-4425-8459-9A408F094D64}"/>
              </a:ext>
            </a:extLst>
          </p:cNvPr>
          <p:cNvSpPr>
            <a:spLocks noGrp="1" noChangeArrowheads="1"/>
          </p:cNvSpPr>
          <p:nvPr>
            <p:ph type="body" idx="1"/>
          </p:nvPr>
        </p:nvSpPr>
        <p:spPr>
          <a:xfrm>
            <a:off x="457200" y="1219200"/>
            <a:ext cx="8686800" cy="5257800"/>
          </a:xfrm>
        </p:spPr>
        <p:txBody>
          <a:bodyPr/>
          <a:lstStyle/>
          <a:p>
            <a:endParaRPr lang="en-US" altLang="en-US" sz="2800"/>
          </a:p>
          <a:p>
            <a:r>
              <a:rPr lang="en-US" altLang="en-US" sz="2800"/>
              <a:t>Solve for the basic variables </a:t>
            </a:r>
            <a:r>
              <a:rPr lang="en-US" altLang="en-US" sz="2800" i="1"/>
              <a:t>x</a:t>
            </a:r>
            <a:r>
              <a:rPr lang="en-US" altLang="en-US" sz="2800" baseline="-25000"/>
              <a:t>1</a:t>
            </a:r>
            <a:r>
              <a:rPr lang="en-US" altLang="en-US" sz="2800"/>
              <a:t> and </a:t>
            </a:r>
            <a:r>
              <a:rPr lang="en-US" altLang="en-US" sz="2800" i="1"/>
              <a:t>x</a:t>
            </a:r>
            <a:r>
              <a:rPr lang="en-US" altLang="en-US" sz="2800" baseline="-25000"/>
              <a:t>2</a:t>
            </a:r>
            <a:r>
              <a:rPr lang="en-US" altLang="en-US" sz="2800"/>
              <a:t> to obtain              ,</a:t>
            </a:r>
          </a:p>
          <a:p>
            <a:pPr>
              <a:buFont typeface="Wingdings" panose="05000000000000000000" pitchFamily="2" charset="2"/>
              <a:buNone/>
            </a:pPr>
            <a:r>
              <a:rPr lang="en-US" altLang="en-US" sz="2800"/>
              <a:t>              , with </a:t>
            </a:r>
            <a:r>
              <a:rPr lang="en-US" altLang="en-US" sz="2800" i="1"/>
              <a:t>x</a:t>
            </a:r>
            <a:r>
              <a:rPr lang="en-US" altLang="en-US" sz="2800" baseline="-25000"/>
              <a:t>3</a:t>
            </a:r>
            <a:r>
              <a:rPr lang="en-US" altLang="en-US" sz="2800"/>
              <a:t> free. </a:t>
            </a:r>
          </a:p>
          <a:p>
            <a:r>
              <a:rPr lang="en-US" altLang="en-US" sz="2800"/>
              <a:t>As a vector, the general solution of              has the form given below.</a:t>
            </a:r>
          </a:p>
          <a:p>
            <a:endParaRPr lang="en-US" altLang="en-US" sz="2800"/>
          </a:p>
          <a:p>
            <a:pPr>
              <a:buFont typeface="Wingdings" panose="05000000000000000000" pitchFamily="2" charset="2"/>
              <a:buNone/>
            </a:pPr>
            <a:r>
              <a:rPr lang="en-US" altLang="en-US" sz="2800"/>
              <a:t>                                                              </a:t>
            </a:r>
          </a:p>
          <a:p>
            <a:pPr>
              <a:buFont typeface="Wingdings" panose="05000000000000000000" pitchFamily="2" charset="2"/>
              <a:buNone/>
            </a:pPr>
            <a:r>
              <a:rPr lang="en-US" altLang="en-US" sz="2800"/>
              <a:t>                                                            , where </a:t>
            </a:r>
          </a:p>
          <a:p>
            <a:pPr>
              <a:buFont typeface="Wingdings" panose="05000000000000000000" pitchFamily="2" charset="2"/>
              <a:buNone/>
            </a:pPr>
            <a:endParaRPr lang="en-US" altLang="en-US" sz="2800"/>
          </a:p>
        </p:txBody>
      </p:sp>
      <p:graphicFrame>
        <p:nvGraphicFramePr>
          <p:cNvPr id="660484" name="Object 4">
            <a:extLst>
              <a:ext uri="{FF2B5EF4-FFF2-40B4-BE49-F238E27FC236}">
                <a16:creationId xmlns:a16="http://schemas.microsoft.com/office/drawing/2014/main" xmlns="" id="{DC54924D-7E3E-487A-82A8-28059A52577F}"/>
              </a:ext>
            </a:extLst>
          </p:cNvPr>
          <p:cNvGraphicFramePr>
            <a:graphicFrameLocks noChangeAspect="1"/>
          </p:cNvGraphicFramePr>
          <p:nvPr/>
        </p:nvGraphicFramePr>
        <p:xfrm>
          <a:off x="7696200" y="1612900"/>
          <a:ext cx="1130300" cy="800100"/>
        </p:xfrm>
        <a:graphic>
          <a:graphicData uri="http://schemas.openxmlformats.org/presentationml/2006/ole">
            <mc:AlternateContent xmlns:mc="http://schemas.openxmlformats.org/markup-compatibility/2006">
              <mc:Choice xmlns:v="urn:schemas-microsoft-com:vml" Requires="v">
                <p:oleObj spid="_x0000_s660586" name="Equation" r:id="rId3" imgW="1257120" imgH="888840" progId="Equation.DSMT4">
                  <p:embed/>
                </p:oleObj>
              </mc:Choice>
              <mc:Fallback>
                <p:oleObj name="Equation" r:id="rId3" imgW="1257120" imgH="8888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612900"/>
                        <a:ext cx="11303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0485" name="Object 5">
            <a:extLst>
              <a:ext uri="{FF2B5EF4-FFF2-40B4-BE49-F238E27FC236}">
                <a16:creationId xmlns:a16="http://schemas.microsoft.com/office/drawing/2014/main" xmlns="" id="{07F832C2-1DBC-4BCD-84D3-D51B4912BFD4}"/>
              </a:ext>
            </a:extLst>
          </p:cNvPr>
          <p:cNvGraphicFramePr>
            <a:graphicFrameLocks noChangeAspect="1"/>
          </p:cNvGraphicFramePr>
          <p:nvPr/>
        </p:nvGraphicFramePr>
        <p:xfrm>
          <a:off x="914400" y="2336800"/>
          <a:ext cx="838200" cy="407988"/>
        </p:xfrm>
        <a:graphic>
          <a:graphicData uri="http://schemas.openxmlformats.org/presentationml/2006/ole">
            <mc:AlternateContent xmlns:mc="http://schemas.openxmlformats.org/markup-compatibility/2006">
              <mc:Choice xmlns:v="urn:schemas-microsoft-com:vml" Requires="v">
                <p:oleObj spid="_x0000_s660587" name="Equation" r:id="rId5" imgW="914400" imgH="444240" progId="Equation.DSMT4">
                  <p:embed/>
                </p:oleObj>
              </mc:Choice>
              <mc:Fallback>
                <p:oleObj name="Equation" r:id="rId5" imgW="914400" imgH="4442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336800"/>
                        <a:ext cx="83820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0486" name="Object 6">
            <a:extLst>
              <a:ext uri="{FF2B5EF4-FFF2-40B4-BE49-F238E27FC236}">
                <a16:creationId xmlns:a16="http://schemas.microsoft.com/office/drawing/2014/main" xmlns="" id="{76ED52E7-15E5-4449-86A4-77ED8634D103}"/>
              </a:ext>
            </a:extLst>
          </p:cNvPr>
          <p:cNvGraphicFramePr>
            <a:graphicFrameLocks noChangeAspect="1"/>
          </p:cNvGraphicFramePr>
          <p:nvPr>
            <p:extLst>
              <p:ext uri="{D42A27DB-BD31-4B8C-83A1-F6EECF244321}">
                <p14:modId xmlns:p14="http://schemas.microsoft.com/office/powerpoint/2010/main" val="1368356809"/>
              </p:ext>
            </p:extLst>
          </p:nvPr>
        </p:nvGraphicFramePr>
        <p:xfrm>
          <a:off x="5943600" y="2844800"/>
          <a:ext cx="1066800" cy="330200"/>
        </p:xfrm>
        <a:graphic>
          <a:graphicData uri="http://schemas.openxmlformats.org/presentationml/2006/ole">
            <mc:AlternateContent xmlns:mc="http://schemas.openxmlformats.org/markup-compatibility/2006">
              <mc:Choice xmlns:v="urn:schemas-microsoft-com:vml" Requires="v">
                <p:oleObj spid="_x0000_s660588" name="Equation" r:id="rId7" imgW="1066800" imgH="330200" progId="Equation.3">
                  <p:embed/>
                </p:oleObj>
              </mc:Choice>
              <mc:Fallback>
                <p:oleObj name="Equation" r:id="rId7" imgW="1066800" imgH="330200" progId="Equation.3">
                  <p:embed/>
                  <p:pic>
                    <p:nvPicPr>
                      <p:cNvPr id="0" name="Object 6"/>
                      <p:cNvPicPr>
                        <a:picLocks noChangeAspect="1" noChangeArrowheads="1"/>
                      </p:cNvPicPr>
                      <p:nvPr/>
                    </p:nvPicPr>
                    <p:blipFill>
                      <a:blip r:embed="rId8"/>
                      <a:srcRect/>
                      <a:stretch>
                        <a:fillRect/>
                      </a:stretch>
                    </p:blipFill>
                    <p:spPr bwMode="auto">
                      <a:xfrm>
                        <a:off x="5943600" y="2844800"/>
                        <a:ext cx="1066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0487" name="Object 7">
            <a:extLst>
              <a:ext uri="{FF2B5EF4-FFF2-40B4-BE49-F238E27FC236}">
                <a16:creationId xmlns:a16="http://schemas.microsoft.com/office/drawing/2014/main" xmlns="" id="{12A41894-A14D-4C03-AD62-F8D0117DC099}"/>
              </a:ext>
            </a:extLst>
          </p:cNvPr>
          <p:cNvGraphicFramePr>
            <a:graphicFrameLocks noChangeAspect="1"/>
          </p:cNvGraphicFramePr>
          <p:nvPr>
            <p:extLst>
              <p:ext uri="{D42A27DB-BD31-4B8C-83A1-F6EECF244321}">
                <p14:modId xmlns:p14="http://schemas.microsoft.com/office/powerpoint/2010/main" val="4144133488"/>
              </p:ext>
            </p:extLst>
          </p:nvPr>
        </p:nvGraphicFramePr>
        <p:xfrm>
          <a:off x="228600" y="3981450"/>
          <a:ext cx="5638800" cy="2057400"/>
        </p:xfrm>
        <a:graphic>
          <a:graphicData uri="http://schemas.openxmlformats.org/presentationml/2006/ole">
            <mc:AlternateContent xmlns:mc="http://schemas.openxmlformats.org/markup-compatibility/2006">
              <mc:Choice xmlns:v="urn:schemas-microsoft-com:vml" Requires="v">
                <p:oleObj spid="_x0000_s660589" name="Equation" r:id="rId9" imgW="5638800" imgH="2057400" progId="Equation.3">
                  <p:embed/>
                </p:oleObj>
              </mc:Choice>
              <mc:Fallback>
                <p:oleObj name="Equation" r:id="rId9" imgW="5638800" imgH="2057400" progId="Equation.3">
                  <p:embed/>
                  <p:pic>
                    <p:nvPicPr>
                      <p:cNvPr id="0" name="Object 7"/>
                      <p:cNvPicPr>
                        <a:picLocks noChangeAspect="1" noChangeArrowheads="1"/>
                      </p:cNvPicPr>
                      <p:nvPr/>
                    </p:nvPicPr>
                    <p:blipFill>
                      <a:blip r:embed="rId10"/>
                      <a:srcRect/>
                      <a:stretch>
                        <a:fillRect/>
                      </a:stretch>
                    </p:blipFill>
                    <p:spPr bwMode="auto">
                      <a:xfrm>
                        <a:off x="228600" y="3981450"/>
                        <a:ext cx="56388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0488" name="Object 8">
            <a:extLst>
              <a:ext uri="{FF2B5EF4-FFF2-40B4-BE49-F238E27FC236}">
                <a16:creationId xmlns:a16="http://schemas.microsoft.com/office/drawing/2014/main" xmlns="" id="{F61B4FC9-8DCF-4DBA-A86A-C0436BEF19B5}"/>
              </a:ext>
            </a:extLst>
          </p:cNvPr>
          <p:cNvGraphicFramePr>
            <a:graphicFrameLocks noChangeAspect="1"/>
          </p:cNvGraphicFramePr>
          <p:nvPr>
            <p:extLst>
              <p:ext uri="{D42A27DB-BD31-4B8C-83A1-F6EECF244321}">
                <p14:modId xmlns:p14="http://schemas.microsoft.com/office/powerpoint/2010/main" val="3865845154"/>
              </p:ext>
            </p:extLst>
          </p:nvPr>
        </p:nvGraphicFramePr>
        <p:xfrm>
          <a:off x="7239000" y="4178300"/>
          <a:ext cx="1473200" cy="1663700"/>
        </p:xfrm>
        <a:graphic>
          <a:graphicData uri="http://schemas.openxmlformats.org/presentationml/2006/ole">
            <mc:AlternateContent xmlns:mc="http://schemas.openxmlformats.org/markup-compatibility/2006">
              <mc:Choice xmlns:v="urn:schemas-microsoft-com:vml" Requires="v">
                <p:oleObj spid="_x0000_s660590" name="Equation" r:id="rId11" imgW="1473120" imgH="1663560" progId="Equation.DSMT4">
                  <p:embed/>
                </p:oleObj>
              </mc:Choice>
              <mc:Fallback>
                <p:oleObj name="Equation" r:id="rId11" imgW="1473120" imgH="1663560" progId="Equation.DSMT4">
                  <p:embed/>
                  <p:pic>
                    <p:nvPicPr>
                      <p:cNvPr id="0" name="Object 8"/>
                      <p:cNvPicPr>
                        <a:picLocks noChangeAspect="1" noChangeArrowheads="1"/>
                      </p:cNvPicPr>
                      <p:nvPr/>
                    </p:nvPicPr>
                    <p:blipFill>
                      <a:blip r:embed="rId12"/>
                      <a:srcRect/>
                      <a:stretch>
                        <a:fillRect/>
                      </a:stretch>
                    </p:blipFill>
                    <p:spPr bwMode="auto">
                      <a:xfrm>
                        <a:off x="7239000" y="4178300"/>
                        <a:ext cx="1473200" cy="166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r>
              <a:rPr lang="en-US" altLang="en-US" smtClean="0"/>
              <a:t>Slide 1.5- </a:t>
            </a:r>
            <a:fld id="{68AB615F-EF3C-4ED2-B508-2CDB773477D0}" type="slidenum">
              <a:rPr lang="en-US" altLang="en-US" smtClean="0"/>
              <a:pPr/>
              <a:t>5</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04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048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048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048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6048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048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048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048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048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0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xmlns="" id="{5D8AFEF8-B22A-46F8-A0F1-93AE05E1CB9A}"/>
              </a:ext>
            </a:extLst>
          </p:cNvPr>
          <p:cNvSpPr>
            <a:spLocks noGrp="1"/>
          </p:cNvSpPr>
          <p:nvPr>
            <p:ph type="ftr" sz="quarter" idx="11"/>
          </p:nvPr>
        </p:nvSpPr>
        <p:spPr/>
        <p:txBody>
          <a:bodyPr/>
          <a:lstStyle/>
          <a:p>
            <a:r>
              <a:rPr lang="en-US" altLang="en-US" smtClean="0"/>
              <a:t>Copyright © 2021 Pearson Education, Inc. All Rights Reserved </a:t>
            </a:r>
            <a:endParaRPr lang="en-US" altLang="en-US"/>
          </a:p>
        </p:txBody>
      </p:sp>
      <p:sp>
        <p:nvSpPr>
          <p:cNvPr id="661506" name="Rectangle 2">
            <a:extLst>
              <a:ext uri="{FF2B5EF4-FFF2-40B4-BE49-F238E27FC236}">
                <a16:creationId xmlns:a16="http://schemas.microsoft.com/office/drawing/2014/main" xmlns="" id="{4DE2965F-3D94-412A-9656-E5992820C0FA}"/>
              </a:ext>
            </a:extLst>
          </p:cNvPr>
          <p:cNvSpPr>
            <a:spLocks noGrp="1" noChangeArrowheads="1"/>
          </p:cNvSpPr>
          <p:nvPr>
            <p:ph type="title"/>
          </p:nvPr>
        </p:nvSpPr>
        <p:spPr/>
        <p:txBody>
          <a:bodyPr/>
          <a:lstStyle/>
          <a:p>
            <a:r>
              <a:rPr lang="en-US" altLang="en-US"/>
              <a:t>HOMOGENEOUS LINEAR SYSTEMS</a:t>
            </a:r>
          </a:p>
        </p:txBody>
      </p:sp>
      <p:sp>
        <p:nvSpPr>
          <p:cNvPr id="661507" name="Rectangle 3">
            <a:extLst>
              <a:ext uri="{FF2B5EF4-FFF2-40B4-BE49-F238E27FC236}">
                <a16:creationId xmlns:a16="http://schemas.microsoft.com/office/drawing/2014/main" xmlns="" id="{E29091D9-B28B-4D1C-9B49-6073E1B22467}"/>
              </a:ext>
            </a:extLst>
          </p:cNvPr>
          <p:cNvSpPr>
            <a:spLocks noGrp="1" noChangeArrowheads="1"/>
          </p:cNvSpPr>
          <p:nvPr>
            <p:ph type="body" idx="1"/>
          </p:nvPr>
        </p:nvSpPr>
        <p:spPr>
          <a:xfrm>
            <a:off x="457200" y="1143000"/>
            <a:ext cx="8534400" cy="5257800"/>
          </a:xfrm>
        </p:spPr>
        <p:txBody>
          <a:bodyPr/>
          <a:lstStyle/>
          <a:p>
            <a:r>
              <a:rPr lang="en-US" altLang="en-US" sz="2800" dirty="0"/>
              <a:t>Here </a:t>
            </a:r>
            <a:r>
              <a:rPr lang="en-US" altLang="en-US" sz="2800" i="1" dirty="0"/>
              <a:t>x</a:t>
            </a:r>
            <a:r>
              <a:rPr lang="en-US" altLang="en-US" sz="2800" baseline="-25000" dirty="0"/>
              <a:t>3</a:t>
            </a:r>
            <a:r>
              <a:rPr lang="en-US" altLang="en-US" sz="2800" dirty="0"/>
              <a:t> is factored out of the expression for the general solution vector.</a:t>
            </a:r>
          </a:p>
          <a:p>
            <a:r>
              <a:rPr lang="en-US" altLang="en-US" sz="2800" dirty="0"/>
              <a:t>This shows that every solution of             in this case is a scalar multiple of </a:t>
            </a:r>
            <a:r>
              <a:rPr lang="en-US" altLang="en-US" sz="2800" b="1" dirty="0"/>
              <a:t>v</a:t>
            </a:r>
            <a:r>
              <a:rPr lang="en-US" altLang="en-US" sz="2800" dirty="0"/>
              <a:t>. </a:t>
            </a:r>
          </a:p>
          <a:p>
            <a:r>
              <a:rPr lang="en-US" altLang="en-US" sz="2800" dirty="0"/>
              <a:t>The trivial solution is obtained by choosing           .</a:t>
            </a:r>
          </a:p>
          <a:p>
            <a:r>
              <a:rPr lang="en-US" altLang="en-US" sz="2800" dirty="0"/>
              <a:t>Geometrically, the solution set is a line through </a:t>
            </a:r>
            <a:r>
              <a:rPr lang="en-US" altLang="en-US" sz="2800" b="1" dirty="0"/>
              <a:t>0</a:t>
            </a:r>
            <a:r>
              <a:rPr lang="en-US" altLang="en-US" sz="2800" dirty="0"/>
              <a:t> in    .  </a:t>
            </a:r>
          </a:p>
          <a:p>
            <a:pPr>
              <a:buFont typeface="Wingdings" panose="05000000000000000000" pitchFamily="2" charset="2"/>
              <a:buNone/>
            </a:pPr>
            <a:r>
              <a:rPr lang="en-US" altLang="en-US" sz="2800" dirty="0"/>
              <a:t>	See the figure below. </a:t>
            </a:r>
          </a:p>
          <a:p>
            <a:endParaRPr lang="en-US" altLang="en-US" sz="2800" dirty="0"/>
          </a:p>
        </p:txBody>
      </p:sp>
      <p:graphicFrame>
        <p:nvGraphicFramePr>
          <p:cNvPr id="661508" name="Object 4">
            <a:extLst>
              <a:ext uri="{FF2B5EF4-FFF2-40B4-BE49-F238E27FC236}">
                <a16:creationId xmlns:a16="http://schemas.microsoft.com/office/drawing/2014/main" xmlns="" id="{DF1AF82D-63E8-4CAD-B5D5-95C8DA89CB5B}"/>
              </a:ext>
            </a:extLst>
          </p:cNvPr>
          <p:cNvGraphicFramePr>
            <a:graphicFrameLocks noChangeAspect="1"/>
          </p:cNvGraphicFramePr>
          <p:nvPr>
            <p:extLst>
              <p:ext uri="{D42A27DB-BD31-4B8C-83A1-F6EECF244321}">
                <p14:modId xmlns:p14="http://schemas.microsoft.com/office/powerpoint/2010/main" val="3456068395"/>
              </p:ext>
            </p:extLst>
          </p:nvPr>
        </p:nvGraphicFramePr>
        <p:xfrm>
          <a:off x="5638800" y="2171700"/>
          <a:ext cx="1066800" cy="330200"/>
        </p:xfrm>
        <a:graphic>
          <a:graphicData uri="http://schemas.openxmlformats.org/presentationml/2006/ole">
            <mc:AlternateContent xmlns:mc="http://schemas.openxmlformats.org/markup-compatibility/2006">
              <mc:Choice xmlns:v="urn:schemas-microsoft-com:vml" Requires="v">
                <p:oleObj spid="_x0000_s661571" name="Equation" r:id="rId3" imgW="1066800" imgH="330200" progId="Equation.3">
                  <p:embed/>
                </p:oleObj>
              </mc:Choice>
              <mc:Fallback>
                <p:oleObj name="Equation" r:id="rId3" imgW="1066800" imgH="330200" progId="Equation.3">
                  <p:embed/>
                  <p:pic>
                    <p:nvPicPr>
                      <p:cNvPr id="0" name="Object 4"/>
                      <p:cNvPicPr>
                        <a:picLocks noChangeAspect="1" noChangeArrowheads="1"/>
                      </p:cNvPicPr>
                      <p:nvPr/>
                    </p:nvPicPr>
                    <p:blipFill>
                      <a:blip r:embed="rId4"/>
                      <a:srcRect/>
                      <a:stretch>
                        <a:fillRect/>
                      </a:stretch>
                    </p:blipFill>
                    <p:spPr bwMode="auto">
                      <a:xfrm>
                        <a:off x="5638800" y="2171700"/>
                        <a:ext cx="1066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1509" name="Object 5">
            <a:extLst>
              <a:ext uri="{FF2B5EF4-FFF2-40B4-BE49-F238E27FC236}">
                <a16:creationId xmlns:a16="http://schemas.microsoft.com/office/drawing/2014/main" xmlns="" id="{618FE6AF-F8AD-48D5-8327-775BE30B28A7}"/>
              </a:ext>
            </a:extLst>
          </p:cNvPr>
          <p:cNvGraphicFramePr>
            <a:graphicFrameLocks noChangeAspect="1"/>
          </p:cNvGraphicFramePr>
          <p:nvPr/>
        </p:nvGraphicFramePr>
        <p:xfrm>
          <a:off x="7162800" y="3073400"/>
          <a:ext cx="914400" cy="450850"/>
        </p:xfrm>
        <a:graphic>
          <a:graphicData uri="http://schemas.openxmlformats.org/presentationml/2006/ole">
            <mc:AlternateContent xmlns:mc="http://schemas.openxmlformats.org/markup-compatibility/2006">
              <mc:Choice xmlns:v="urn:schemas-microsoft-com:vml" Requires="v">
                <p:oleObj spid="_x0000_s661572" name="Equation" r:id="rId5" imgW="901440" imgH="444240" progId="Equation.DSMT4">
                  <p:embed/>
                </p:oleObj>
              </mc:Choice>
              <mc:Fallback>
                <p:oleObj name="Equation" r:id="rId5" imgW="901440" imgH="44424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3073400"/>
                        <a:ext cx="9144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1510" name="Object 6">
            <a:extLst>
              <a:ext uri="{FF2B5EF4-FFF2-40B4-BE49-F238E27FC236}">
                <a16:creationId xmlns:a16="http://schemas.microsoft.com/office/drawing/2014/main" xmlns="" id="{C0D16146-1C27-4F4A-9125-ADA09CA12F2A}"/>
              </a:ext>
            </a:extLst>
          </p:cNvPr>
          <p:cNvGraphicFramePr>
            <a:graphicFrameLocks noChangeAspect="1"/>
          </p:cNvGraphicFramePr>
          <p:nvPr>
            <p:extLst>
              <p:ext uri="{D42A27DB-BD31-4B8C-83A1-F6EECF244321}">
                <p14:modId xmlns:p14="http://schemas.microsoft.com/office/powerpoint/2010/main" val="3143055183"/>
              </p:ext>
            </p:extLst>
          </p:nvPr>
        </p:nvGraphicFramePr>
        <p:xfrm>
          <a:off x="8305800" y="3581400"/>
          <a:ext cx="419100" cy="368300"/>
        </p:xfrm>
        <a:graphic>
          <a:graphicData uri="http://schemas.openxmlformats.org/presentationml/2006/ole">
            <mc:AlternateContent xmlns:mc="http://schemas.openxmlformats.org/markup-compatibility/2006">
              <mc:Choice xmlns:v="urn:schemas-microsoft-com:vml" Requires="v">
                <p:oleObj spid="_x0000_s661573" name="Equation" r:id="rId7" imgW="419040" imgH="368280" progId="Equation.DSMT4">
                  <p:embed/>
                </p:oleObj>
              </mc:Choice>
              <mc:Fallback>
                <p:oleObj name="Equation" r:id="rId7" imgW="419040" imgH="368280" progId="Equation.DSMT4">
                  <p:embed/>
                  <p:pic>
                    <p:nvPicPr>
                      <p:cNvPr id="0" name="Object 6"/>
                      <p:cNvPicPr>
                        <a:picLocks noChangeAspect="1" noChangeArrowheads="1"/>
                      </p:cNvPicPr>
                      <p:nvPr/>
                    </p:nvPicPr>
                    <p:blipFill>
                      <a:blip r:embed="rId8"/>
                      <a:srcRect/>
                      <a:stretch>
                        <a:fillRect/>
                      </a:stretch>
                    </p:blipFill>
                    <p:spPr bwMode="auto">
                      <a:xfrm>
                        <a:off x="8305800" y="3581400"/>
                        <a:ext cx="4191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61513" name="Picture 9">
            <a:extLst>
              <a:ext uri="{FF2B5EF4-FFF2-40B4-BE49-F238E27FC236}">
                <a16:creationId xmlns:a16="http://schemas.microsoft.com/office/drawing/2014/main" xmlns="" id="{1DDD5696-D13E-4C44-BB16-B925E4E859B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62400" y="4114800"/>
            <a:ext cx="2176463" cy="24384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r>
              <a:rPr lang="en-US" altLang="en-US" smtClean="0"/>
              <a:t>Slide 1.5- </a:t>
            </a:r>
            <a:fld id="{68AB615F-EF3C-4ED2-B508-2CDB773477D0}" type="slidenum">
              <a:rPr lang="en-US" altLang="en-US" smtClean="0"/>
              <a:pPr/>
              <a:t>6</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150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150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6150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150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61507">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150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15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61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xmlns="" id="{A724B55A-583B-4C7D-AC4B-DEB8E218AE19}"/>
              </a:ext>
            </a:extLst>
          </p:cNvPr>
          <p:cNvSpPr>
            <a:spLocks noGrp="1"/>
          </p:cNvSpPr>
          <p:nvPr>
            <p:ph type="ftr" sz="quarter" idx="11"/>
          </p:nvPr>
        </p:nvSpPr>
        <p:spPr/>
        <p:txBody>
          <a:bodyPr/>
          <a:lstStyle/>
          <a:p>
            <a:r>
              <a:rPr lang="en-US" altLang="en-US" smtClean="0"/>
              <a:t>Copyright © 2021 Pearson Education, Inc. All Rights Reserved </a:t>
            </a:r>
            <a:endParaRPr lang="en-US" altLang="en-US"/>
          </a:p>
        </p:txBody>
      </p:sp>
      <p:sp>
        <p:nvSpPr>
          <p:cNvPr id="662530" name="Rectangle 2">
            <a:extLst>
              <a:ext uri="{FF2B5EF4-FFF2-40B4-BE49-F238E27FC236}">
                <a16:creationId xmlns:a16="http://schemas.microsoft.com/office/drawing/2014/main" xmlns="" id="{25788F11-00C7-4F63-A66C-787E43590F45}"/>
              </a:ext>
            </a:extLst>
          </p:cNvPr>
          <p:cNvSpPr>
            <a:spLocks noGrp="1" noChangeArrowheads="1"/>
          </p:cNvSpPr>
          <p:nvPr>
            <p:ph type="title"/>
          </p:nvPr>
        </p:nvSpPr>
        <p:spPr/>
        <p:txBody>
          <a:bodyPr/>
          <a:lstStyle/>
          <a:p>
            <a:r>
              <a:rPr lang="en-US" altLang="en-US"/>
              <a:t>PARAMETRIC VECTOR FORM</a:t>
            </a:r>
          </a:p>
        </p:txBody>
      </p:sp>
      <p:sp>
        <p:nvSpPr>
          <p:cNvPr id="662531" name="Rectangle 3">
            <a:extLst>
              <a:ext uri="{FF2B5EF4-FFF2-40B4-BE49-F238E27FC236}">
                <a16:creationId xmlns:a16="http://schemas.microsoft.com/office/drawing/2014/main" xmlns="" id="{6DAD691A-B63F-4ABA-ABA8-11F728C9B002}"/>
              </a:ext>
            </a:extLst>
          </p:cNvPr>
          <p:cNvSpPr>
            <a:spLocks noGrp="1" noChangeArrowheads="1"/>
          </p:cNvSpPr>
          <p:nvPr>
            <p:ph type="body" idx="1"/>
          </p:nvPr>
        </p:nvSpPr>
        <p:spPr/>
        <p:txBody>
          <a:bodyPr/>
          <a:lstStyle/>
          <a:p>
            <a:pPr>
              <a:lnSpc>
                <a:spcPct val="90000"/>
              </a:lnSpc>
            </a:pPr>
            <a:r>
              <a:rPr lang="en-US" altLang="en-US" sz="2800" dirty="0"/>
              <a:t>The equation of the </a:t>
            </a:r>
            <a:r>
              <a:rPr lang="en-US" altLang="en-US" sz="2800" dirty="0" smtClean="0"/>
              <a:t>for                      (</a:t>
            </a:r>
            <a:r>
              <a:rPr lang="en-US" altLang="en-US" sz="2800" i="1" dirty="0"/>
              <a:t>s</a:t>
            </a:r>
            <a:r>
              <a:rPr lang="en-US" altLang="en-US" sz="2800" dirty="0"/>
              <a:t>, </a:t>
            </a:r>
            <a:r>
              <a:rPr lang="en-US" altLang="en-US" sz="2800" i="1" dirty="0"/>
              <a:t>t</a:t>
            </a:r>
            <a:r>
              <a:rPr lang="en-US" altLang="en-US" sz="2800" dirty="0"/>
              <a:t> in    ) is called a </a:t>
            </a:r>
            <a:r>
              <a:rPr lang="en-US" altLang="en-US" sz="2800" b="1" dirty="0"/>
              <a:t>parametric vector equation</a:t>
            </a:r>
            <a:r>
              <a:rPr lang="en-US" altLang="en-US" sz="2800" dirty="0"/>
              <a:t> of the plane.</a:t>
            </a:r>
          </a:p>
          <a:p>
            <a:pPr>
              <a:lnSpc>
                <a:spcPct val="90000"/>
              </a:lnSpc>
            </a:pPr>
            <a:endParaRPr lang="en-US" altLang="en-US" sz="2800" dirty="0"/>
          </a:p>
          <a:p>
            <a:pPr>
              <a:lnSpc>
                <a:spcPct val="90000"/>
              </a:lnSpc>
            </a:pPr>
            <a:r>
              <a:rPr lang="en-US" altLang="en-US" sz="2800" dirty="0"/>
              <a:t>In Example 1, the equation              (with </a:t>
            </a:r>
            <a:r>
              <a:rPr lang="en-US" altLang="en-US" sz="2800" i="1" dirty="0"/>
              <a:t>x</a:t>
            </a:r>
            <a:r>
              <a:rPr lang="en-US" altLang="en-US" sz="2800" baseline="-25000" dirty="0"/>
              <a:t>3</a:t>
            </a:r>
            <a:r>
              <a:rPr lang="en-US" altLang="en-US" sz="2800" dirty="0"/>
              <a:t> free), or</a:t>
            </a:r>
          </a:p>
          <a:p>
            <a:pPr>
              <a:lnSpc>
                <a:spcPct val="90000"/>
              </a:lnSpc>
              <a:buFont typeface="Wingdings" panose="05000000000000000000" pitchFamily="2" charset="2"/>
              <a:buNone/>
            </a:pPr>
            <a:r>
              <a:rPr lang="en-US" altLang="en-US" sz="2800" dirty="0"/>
              <a:t>               (with </a:t>
            </a:r>
            <a:r>
              <a:rPr lang="en-US" altLang="en-US" sz="2800" i="1" dirty="0"/>
              <a:t>t</a:t>
            </a:r>
            <a:r>
              <a:rPr lang="en-US" altLang="en-US" sz="2800" dirty="0"/>
              <a:t> in     ), is a parametric vector equation of a line.</a:t>
            </a:r>
          </a:p>
          <a:p>
            <a:pPr>
              <a:lnSpc>
                <a:spcPct val="90000"/>
              </a:lnSpc>
              <a:buFont typeface="Wingdings" panose="05000000000000000000" pitchFamily="2" charset="2"/>
              <a:buNone/>
            </a:pPr>
            <a:endParaRPr lang="en-US" altLang="en-US" sz="2800" dirty="0"/>
          </a:p>
          <a:p>
            <a:pPr>
              <a:lnSpc>
                <a:spcPct val="90000"/>
              </a:lnSpc>
            </a:pPr>
            <a:r>
              <a:rPr lang="en-US" altLang="en-US" sz="2800" dirty="0"/>
              <a:t>Whenever a solution set is described explicitly with vectors as in Example 1, we say that the solution is in </a:t>
            </a:r>
            <a:r>
              <a:rPr lang="en-US" altLang="en-US" sz="2800" b="1" dirty="0"/>
              <a:t>parametric vector form</a:t>
            </a:r>
            <a:r>
              <a:rPr lang="en-US" altLang="en-US" sz="2800" dirty="0"/>
              <a:t>.    </a:t>
            </a:r>
          </a:p>
        </p:txBody>
      </p:sp>
      <p:graphicFrame>
        <p:nvGraphicFramePr>
          <p:cNvPr id="662532" name="Object 4">
            <a:extLst>
              <a:ext uri="{FF2B5EF4-FFF2-40B4-BE49-F238E27FC236}">
                <a16:creationId xmlns:a16="http://schemas.microsoft.com/office/drawing/2014/main" xmlns="" id="{0F46C473-9E28-49B5-BB64-7A2A23F4A782}"/>
              </a:ext>
            </a:extLst>
          </p:cNvPr>
          <p:cNvGraphicFramePr>
            <a:graphicFrameLocks noChangeAspect="1"/>
          </p:cNvGraphicFramePr>
          <p:nvPr>
            <p:extLst>
              <p:ext uri="{D42A27DB-BD31-4B8C-83A1-F6EECF244321}">
                <p14:modId xmlns:p14="http://schemas.microsoft.com/office/powerpoint/2010/main" val="4226417834"/>
              </p:ext>
            </p:extLst>
          </p:nvPr>
        </p:nvGraphicFramePr>
        <p:xfrm>
          <a:off x="4237120" y="1701800"/>
          <a:ext cx="1739900" cy="292100"/>
        </p:xfrm>
        <a:graphic>
          <a:graphicData uri="http://schemas.openxmlformats.org/presentationml/2006/ole">
            <mc:AlternateContent xmlns:mc="http://schemas.openxmlformats.org/markup-compatibility/2006">
              <mc:Choice xmlns:v="urn:schemas-microsoft-com:vml" Requires="v">
                <p:oleObj spid="_x0000_s662631" name="Equation" r:id="rId3" imgW="1739900" imgH="292100" progId="Equation.3">
                  <p:embed/>
                </p:oleObj>
              </mc:Choice>
              <mc:Fallback>
                <p:oleObj name="Equation" r:id="rId3" imgW="1739900" imgH="292100" progId="Equation.3">
                  <p:embed/>
                  <p:pic>
                    <p:nvPicPr>
                      <p:cNvPr id="0" name="Object 4"/>
                      <p:cNvPicPr>
                        <a:picLocks noChangeAspect="1" noChangeArrowheads="1"/>
                      </p:cNvPicPr>
                      <p:nvPr/>
                    </p:nvPicPr>
                    <p:blipFill>
                      <a:blip r:embed="rId4"/>
                      <a:srcRect/>
                      <a:stretch>
                        <a:fillRect/>
                      </a:stretch>
                    </p:blipFill>
                    <p:spPr bwMode="auto">
                      <a:xfrm>
                        <a:off x="4237120" y="1701800"/>
                        <a:ext cx="17399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2533" name="Object 5">
            <a:extLst>
              <a:ext uri="{FF2B5EF4-FFF2-40B4-BE49-F238E27FC236}">
                <a16:creationId xmlns:a16="http://schemas.microsoft.com/office/drawing/2014/main" xmlns="" id="{FE5F4991-9114-47F3-80A8-B942B28E3864}"/>
              </a:ext>
            </a:extLst>
          </p:cNvPr>
          <p:cNvGraphicFramePr>
            <a:graphicFrameLocks noChangeAspect="1"/>
          </p:cNvGraphicFramePr>
          <p:nvPr>
            <p:extLst>
              <p:ext uri="{D42A27DB-BD31-4B8C-83A1-F6EECF244321}">
                <p14:modId xmlns:p14="http://schemas.microsoft.com/office/powerpoint/2010/main" val="2929011762"/>
              </p:ext>
            </p:extLst>
          </p:nvPr>
        </p:nvGraphicFramePr>
        <p:xfrm>
          <a:off x="7092950" y="1658938"/>
          <a:ext cx="330200" cy="330200"/>
        </p:xfrm>
        <a:graphic>
          <a:graphicData uri="http://schemas.openxmlformats.org/presentationml/2006/ole">
            <mc:AlternateContent xmlns:mc="http://schemas.openxmlformats.org/markup-compatibility/2006">
              <mc:Choice xmlns:v="urn:schemas-microsoft-com:vml" Requires="v">
                <p:oleObj spid="_x0000_s662632" name="Equation" r:id="rId5" imgW="330120" imgH="330120" progId="Equation.DSMT4">
                  <p:embed/>
                </p:oleObj>
              </mc:Choice>
              <mc:Fallback>
                <p:oleObj name="Equation" r:id="rId5" imgW="330120" imgH="330120" progId="Equation.DSMT4">
                  <p:embed/>
                  <p:pic>
                    <p:nvPicPr>
                      <p:cNvPr id="0" name="Object 5"/>
                      <p:cNvPicPr>
                        <a:picLocks noChangeAspect="1" noChangeArrowheads="1"/>
                      </p:cNvPicPr>
                      <p:nvPr/>
                    </p:nvPicPr>
                    <p:blipFill>
                      <a:blip r:embed="rId6"/>
                      <a:srcRect/>
                      <a:stretch>
                        <a:fillRect/>
                      </a:stretch>
                    </p:blipFill>
                    <p:spPr bwMode="auto">
                      <a:xfrm>
                        <a:off x="7092950" y="1658938"/>
                        <a:ext cx="3302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2534" name="Object 6">
            <a:extLst>
              <a:ext uri="{FF2B5EF4-FFF2-40B4-BE49-F238E27FC236}">
                <a16:creationId xmlns:a16="http://schemas.microsoft.com/office/drawing/2014/main" xmlns="" id="{6B6F669D-D206-4721-98D3-8B32579F753F}"/>
              </a:ext>
            </a:extLst>
          </p:cNvPr>
          <p:cNvGraphicFramePr>
            <a:graphicFrameLocks noChangeAspect="1"/>
          </p:cNvGraphicFramePr>
          <p:nvPr>
            <p:extLst>
              <p:ext uri="{D42A27DB-BD31-4B8C-83A1-F6EECF244321}">
                <p14:modId xmlns:p14="http://schemas.microsoft.com/office/powerpoint/2010/main" val="4025985119"/>
              </p:ext>
            </p:extLst>
          </p:nvPr>
        </p:nvGraphicFramePr>
        <p:xfrm>
          <a:off x="4802188" y="2909888"/>
          <a:ext cx="1141412" cy="539750"/>
        </p:xfrm>
        <a:graphic>
          <a:graphicData uri="http://schemas.openxmlformats.org/presentationml/2006/ole">
            <mc:AlternateContent xmlns:mc="http://schemas.openxmlformats.org/markup-compatibility/2006">
              <mc:Choice xmlns:v="urn:schemas-microsoft-com:vml" Requires="v">
                <p:oleObj spid="_x0000_s662633" name="Equation" r:id="rId7" imgW="1181100" imgH="558800" progId="Equation.3">
                  <p:embed/>
                </p:oleObj>
              </mc:Choice>
              <mc:Fallback>
                <p:oleObj name="Equation" r:id="rId7" imgW="1181100" imgH="558800" progId="Equation.3">
                  <p:embed/>
                  <p:pic>
                    <p:nvPicPr>
                      <p:cNvPr id="0" name="Object 6"/>
                      <p:cNvPicPr>
                        <a:picLocks noChangeAspect="1" noChangeArrowheads="1"/>
                      </p:cNvPicPr>
                      <p:nvPr/>
                    </p:nvPicPr>
                    <p:blipFill>
                      <a:blip r:embed="rId8"/>
                      <a:srcRect/>
                      <a:stretch>
                        <a:fillRect/>
                      </a:stretch>
                    </p:blipFill>
                    <p:spPr bwMode="auto">
                      <a:xfrm>
                        <a:off x="4802188" y="2909888"/>
                        <a:ext cx="1141412"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2535" name="Object 7">
            <a:extLst>
              <a:ext uri="{FF2B5EF4-FFF2-40B4-BE49-F238E27FC236}">
                <a16:creationId xmlns:a16="http://schemas.microsoft.com/office/drawing/2014/main" xmlns="" id="{6B9B5D58-AFBD-421F-9881-0BF30D566D38}"/>
              </a:ext>
            </a:extLst>
          </p:cNvPr>
          <p:cNvGraphicFramePr>
            <a:graphicFrameLocks noChangeAspect="1"/>
          </p:cNvGraphicFramePr>
          <p:nvPr>
            <p:extLst>
              <p:ext uri="{D42A27DB-BD31-4B8C-83A1-F6EECF244321}">
                <p14:modId xmlns:p14="http://schemas.microsoft.com/office/powerpoint/2010/main" val="1721686158"/>
              </p:ext>
            </p:extLst>
          </p:nvPr>
        </p:nvGraphicFramePr>
        <p:xfrm>
          <a:off x="831850" y="3492500"/>
          <a:ext cx="977900" cy="292100"/>
        </p:xfrm>
        <a:graphic>
          <a:graphicData uri="http://schemas.openxmlformats.org/presentationml/2006/ole">
            <mc:AlternateContent xmlns:mc="http://schemas.openxmlformats.org/markup-compatibility/2006">
              <mc:Choice xmlns:v="urn:schemas-microsoft-com:vml" Requires="v">
                <p:oleObj spid="_x0000_s662634" name="Equation" r:id="rId9" imgW="977900" imgH="292100" progId="Equation.3">
                  <p:embed/>
                </p:oleObj>
              </mc:Choice>
              <mc:Fallback>
                <p:oleObj name="Equation" r:id="rId9" imgW="977900" imgH="292100" progId="Equation.3">
                  <p:embed/>
                  <p:pic>
                    <p:nvPicPr>
                      <p:cNvPr id="0" name="Object 7"/>
                      <p:cNvPicPr>
                        <a:picLocks noChangeAspect="1" noChangeArrowheads="1"/>
                      </p:cNvPicPr>
                      <p:nvPr/>
                    </p:nvPicPr>
                    <p:blipFill>
                      <a:blip r:embed="rId10"/>
                      <a:srcRect/>
                      <a:stretch>
                        <a:fillRect/>
                      </a:stretch>
                    </p:blipFill>
                    <p:spPr bwMode="auto">
                      <a:xfrm>
                        <a:off x="831850" y="3492500"/>
                        <a:ext cx="9779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2536" name="Object 8">
            <a:extLst>
              <a:ext uri="{FF2B5EF4-FFF2-40B4-BE49-F238E27FC236}">
                <a16:creationId xmlns:a16="http://schemas.microsoft.com/office/drawing/2014/main" xmlns="" id="{B4A8AF0F-A5EB-46D2-8E98-CFD16F734CC4}"/>
              </a:ext>
            </a:extLst>
          </p:cNvPr>
          <p:cNvGraphicFramePr>
            <a:graphicFrameLocks noChangeAspect="1"/>
          </p:cNvGraphicFramePr>
          <p:nvPr>
            <p:extLst>
              <p:ext uri="{D42A27DB-BD31-4B8C-83A1-F6EECF244321}">
                <p14:modId xmlns:p14="http://schemas.microsoft.com/office/powerpoint/2010/main" val="1839433326"/>
              </p:ext>
            </p:extLst>
          </p:nvPr>
        </p:nvGraphicFramePr>
        <p:xfrm>
          <a:off x="3276600" y="3441700"/>
          <a:ext cx="330200" cy="330200"/>
        </p:xfrm>
        <a:graphic>
          <a:graphicData uri="http://schemas.openxmlformats.org/presentationml/2006/ole">
            <mc:AlternateContent xmlns:mc="http://schemas.openxmlformats.org/markup-compatibility/2006">
              <mc:Choice xmlns:v="urn:schemas-microsoft-com:vml" Requires="v">
                <p:oleObj spid="_x0000_s662635" name="Equation" r:id="rId11" imgW="330120" imgH="330120" progId="Equation.DSMT4">
                  <p:embed/>
                </p:oleObj>
              </mc:Choice>
              <mc:Fallback>
                <p:oleObj name="Equation" r:id="rId11" imgW="330120" imgH="330120" progId="Equation.DSMT4">
                  <p:embed/>
                  <p:pic>
                    <p:nvPicPr>
                      <p:cNvPr id="0" name="Object 8"/>
                      <p:cNvPicPr>
                        <a:picLocks noChangeAspect="1" noChangeArrowheads="1"/>
                      </p:cNvPicPr>
                      <p:nvPr/>
                    </p:nvPicPr>
                    <p:blipFill>
                      <a:blip r:embed="rId12"/>
                      <a:srcRect/>
                      <a:stretch>
                        <a:fillRect/>
                      </a:stretch>
                    </p:blipFill>
                    <p:spPr bwMode="auto">
                      <a:xfrm>
                        <a:off x="3276600" y="3441700"/>
                        <a:ext cx="3302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r>
              <a:rPr lang="en-US" altLang="en-US" smtClean="0"/>
              <a:t>Slide 1.5- </a:t>
            </a:r>
            <a:fld id="{68AB615F-EF3C-4ED2-B508-2CDB773477D0}" type="slidenum">
              <a:rPr lang="en-US" altLang="en-US" smtClean="0"/>
              <a:pPr/>
              <a:t>7</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25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25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25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253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253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25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25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253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6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xmlns="" id="{F325F775-3F7C-4512-8799-C186BFDBD09E}"/>
              </a:ext>
            </a:extLst>
          </p:cNvPr>
          <p:cNvSpPr>
            <a:spLocks noGrp="1"/>
          </p:cNvSpPr>
          <p:nvPr>
            <p:ph type="ftr" sz="quarter" idx="11"/>
          </p:nvPr>
        </p:nvSpPr>
        <p:spPr/>
        <p:txBody>
          <a:bodyPr/>
          <a:lstStyle/>
          <a:p>
            <a:r>
              <a:rPr lang="en-US" altLang="en-US" smtClean="0"/>
              <a:t>Copyright © 2021 Pearson Education, Inc. All Rights Reserved </a:t>
            </a:r>
            <a:endParaRPr lang="en-US" altLang="en-US"/>
          </a:p>
        </p:txBody>
      </p:sp>
      <p:sp>
        <p:nvSpPr>
          <p:cNvPr id="663554" name="Rectangle 2">
            <a:extLst>
              <a:ext uri="{FF2B5EF4-FFF2-40B4-BE49-F238E27FC236}">
                <a16:creationId xmlns:a16="http://schemas.microsoft.com/office/drawing/2014/main" xmlns="" id="{F04CF2AA-A966-4E2B-81D1-1B5B144A4469}"/>
              </a:ext>
            </a:extLst>
          </p:cNvPr>
          <p:cNvSpPr>
            <a:spLocks noGrp="1" noChangeArrowheads="1"/>
          </p:cNvSpPr>
          <p:nvPr>
            <p:ph type="title"/>
          </p:nvPr>
        </p:nvSpPr>
        <p:spPr/>
        <p:txBody>
          <a:bodyPr/>
          <a:lstStyle/>
          <a:p>
            <a:r>
              <a:rPr lang="en-US" altLang="en-US"/>
              <a:t>SOLUTIONS OF NONHOMOGENEOUS SYSTEMS</a:t>
            </a:r>
          </a:p>
        </p:txBody>
      </p:sp>
      <p:sp>
        <p:nvSpPr>
          <p:cNvPr id="663555" name="Rectangle 3">
            <a:extLst>
              <a:ext uri="{FF2B5EF4-FFF2-40B4-BE49-F238E27FC236}">
                <a16:creationId xmlns:a16="http://schemas.microsoft.com/office/drawing/2014/main" xmlns="" id="{5F8E42A1-9871-44EC-BBA4-FD105EC203F7}"/>
              </a:ext>
            </a:extLst>
          </p:cNvPr>
          <p:cNvSpPr>
            <a:spLocks noGrp="1" noChangeArrowheads="1"/>
          </p:cNvSpPr>
          <p:nvPr>
            <p:ph type="body" idx="1"/>
          </p:nvPr>
        </p:nvSpPr>
        <p:spPr>
          <a:xfrm>
            <a:off x="533400" y="1219200"/>
            <a:ext cx="8229600" cy="5257800"/>
          </a:xfrm>
        </p:spPr>
        <p:txBody>
          <a:bodyPr/>
          <a:lstStyle/>
          <a:p>
            <a:r>
              <a:rPr lang="en-US" altLang="en-US" sz="2800" dirty="0"/>
              <a:t>When a nonhomogeneous linear system has many solutions, the general solution can be written in parametric vector form as one vector plus an arbitrary linear combination of vectors that satisfy the corresponding homogeneous system.</a:t>
            </a:r>
          </a:p>
          <a:p>
            <a:pPr>
              <a:spcBef>
                <a:spcPts val="0"/>
              </a:spcBef>
            </a:pPr>
            <a:endParaRPr lang="en-US" altLang="en-US" sz="2800" dirty="0"/>
          </a:p>
          <a:p>
            <a:r>
              <a:rPr lang="en-US" altLang="en-US" sz="2800" b="1" dirty="0"/>
              <a:t>Example 2:</a:t>
            </a:r>
            <a:r>
              <a:rPr lang="en-US" altLang="en-US" sz="2800" dirty="0"/>
              <a:t> Describe all solutions of              </a:t>
            </a:r>
            <a:r>
              <a:rPr lang="en-US" altLang="en-US" sz="2800" dirty="0" smtClean="0"/>
              <a:t>, where</a:t>
            </a:r>
          </a:p>
          <a:p>
            <a:endParaRPr lang="en-US" altLang="en-US" sz="2800" dirty="0" smtClean="0"/>
          </a:p>
          <a:p>
            <a:pPr>
              <a:spcBef>
                <a:spcPts val="1800"/>
              </a:spcBef>
              <a:buFont typeface="Wingdings" panose="05000000000000000000" pitchFamily="2" charset="2"/>
              <a:buNone/>
            </a:pPr>
            <a:r>
              <a:rPr lang="en-US" altLang="en-US" sz="2800" dirty="0" smtClean="0"/>
              <a:t>                                            </a:t>
            </a:r>
            <a:r>
              <a:rPr lang="en-US" altLang="en-US" sz="2800" dirty="0"/>
              <a:t>and                 .  </a:t>
            </a:r>
          </a:p>
        </p:txBody>
      </p:sp>
      <p:graphicFrame>
        <p:nvGraphicFramePr>
          <p:cNvPr id="663556" name="Object 4">
            <a:extLst>
              <a:ext uri="{FF2B5EF4-FFF2-40B4-BE49-F238E27FC236}">
                <a16:creationId xmlns:a16="http://schemas.microsoft.com/office/drawing/2014/main" xmlns="" id="{34947DD7-872C-4372-BC38-ED286AB45DF3}"/>
              </a:ext>
            </a:extLst>
          </p:cNvPr>
          <p:cNvGraphicFramePr>
            <a:graphicFrameLocks noChangeAspect="1"/>
          </p:cNvGraphicFramePr>
          <p:nvPr>
            <p:extLst>
              <p:ext uri="{D42A27DB-BD31-4B8C-83A1-F6EECF244321}">
                <p14:modId xmlns:p14="http://schemas.microsoft.com/office/powerpoint/2010/main" val="1614819982"/>
              </p:ext>
            </p:extLst>
          </p:nvPr>
        </p:nvGraphicFramePr>
        <p:xfrm>
          <a:off x="6242050" y="3957094"/>
          <a:ext cx="1155700" cy="342900"/>
        </p:xfrm>
        <a:graphic>
          <a:graphicData uri="http://schemas.openxmlformats.org/presentationml/2006/ole">
            <mc:AlternateContent xmlns:mc="http://schemas.openxmlformats.org/markup-compatibility/2006">
              <mc:Choice xmlns:v="urn:schemas-microsoft-com:vml" Requires="v">
                <p:oleObj spid="_x0000_s663617" name="Equation" r:id="rId3" imgW="1155700" imgH="342900" progId="Equation.3">
                  <p:embed/>
                </p:oleObj>
              </mc:Choice>
              <mc:Fallback>
                <p:oleObj name="Equation" r:id="rId3" imgW="1155700" imgH="342900" progId="Equation.3">
                  <p:embed/>
                  <p:pic>
                    <p:nvPicPr>
                      <p:cNvPr id="0" name="Object 4"/>
                      <p:cNvPicPr>
                        <a:picLocks noChangeAspect="1" noChangeArrowheads="1"/>
                      </p:cNvPicPr>
                      <p:nvPr/>
                    </p:nvPicPr>
                    <p:blipFill>
                      <a:blip r:embed="rId4"/>
                      <a:srcRect/>
                      <a:stretch>
                        <a:fillRect/>
                      </a:stretch>
                    </p:blipFill>
                    <p:spPr bwMode="auto">
                      <a:xfrm>
                        <a:off x="6242050" y="3957094"/>
                        <a:ext cx="11557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3557" name="Object 5">
            <a:extLst>
              <a:ext uri="{FF2B5EF4-FFF2-40B4-BE49-F238E27FC236}">
                <a16:creationId xmlns:a16="http://schemas.microsoft.com/office/drawing/2014/main" xmlns="" id="{76C58616-AF5D-4BDF-BACE-34940CBA2984}"/>
              </a:ext>
            </a:extLst>
          </p:cNvPr>
          <p:cNvGraphicFramePr>
            <a:graphicFrameLocks noChangeAspect="1"/>
          </p:cNvGraphicFramePr>
          <p:nvPr>
            <p:extLst>
              <p:ext uri="{D42A27DB-BD31-4B8C-83A1-F6EECF244321}">
                <p14:modId xmlns:p14="http://schemas.microsoft.com/office/powerpoint/2010/main" val="3820673583"/>
              </p:ext>
            </p:extLst>
          </p:nvPr>
        </p:nvGraphicFramePr>
        <p:xfrm>
          <a:off x="1219200" y="4470748"/>
          <a:ext cx="3098800" cy="1778000"/>
        </p:xfrm>
        <a:graphic>
          <a:graphicData uri="http://schemas.openxmlformats.org/presentationml/2006/ole">
            <mc:AlternateContent xmlns:mc="http://schemas.openxmlformats.org/markup-compatibility/2006">
              <mc:Choice xmlns:v="urn:schemas-microsoft-com:vml" Requires="v">
                <p:oleObj spid="_x0000_s663618" name="Equation" r:id="rId5" imgW="3098520" imgH="1777680" progId="Equation.DSMT4">
                  <p:embed/>
                </p:oleObj>
              </mc:Choice>
              <mc:Fallback>
                <p:oleObj name="Equation" r:id="rId5" imgW="3098520" imgH="177768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470748"/>
                        <a:ext cx="30988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3558" name="Object 6">
            <a:extLst>
              <a:ext uri="{FF2B5EF4-FFF2-40B4-BE49-F238E27FC236}">
                <a16:creationId xmlns:a16="http://schemas.microsoft.com/office/drawing/2014/main" xmlns="" id="{32324647-CE3A-4472-9DCB-BA7187E31FE8}"/>
              </a:ext>
            </a:extLst>
          </p:cNvPr>
          <p:cNvGraphicFramePr>
            <a:graphicFrameLocks noChangeAspect="1"/>
          </p:cNvGraphicFramePr>
          <p:nvPr>
            <p:extLst>
              <p:ext uri="{D42A27DB-BD31-4B8C-83A1-F6EECF244321}">
                <p14:modId xmlns:p14="http://schemas.microsoft.com/office/powerpoint/2010/main" val="4152641656"/>
              </p:ext>
            </p:extLst>
          </p:nvPr>
        </p:nvGraphicFramePr>
        <p:xfrm>
          <a:off x="5174206" y="4432126"/>
          <a:ext cx="1447800" cy="1778000"/>
        </p:xfrm>
        <a:graphic>
          <a:graphicData uri="http://schemas.openxmlformats.org/presentationml/2006/ole">
            <mc:AlternateContent xmlns:mc="http://schemas.openxmlformats.org/markup-compatibility/2006">
              <mc:Choice xmlns:v="urn:schemas-microsoft-com:vml" Requires="v">
                <p:oleObj spid="_x0000_s663619" name="Equation" r:id="rId7" imgW="1447560" imgH="1777680" progId="Equation.DSMT4">
                  <p:embed/>
                </p:oleObj>
              </mc:Choice>
              <mc:Fallback>
                <p:oleObj name="Equation" r:id="rId7" imgW="1447560" imgH="1777680" progId="Equation.DSMT4">
                  <p:embed/>
                  <p:pic>
                    <p:nvPicPr>
                      <p:cNvPr id="0" name="Object 6"/>
                      <p:cNvPicPr>
                        <a:picLocks noChangeAspect="1" noChangeArrowheads="1"/>
                      </p:cNvPicPr>
                      <p:nvPr/>
                    </p:nvPicPr>
                    <p:blipFill>
                      <a:blip r:embed="rId8"/>
                      <a:srcRect/>
                      <a:stretch>
                        <a:fillRect/>
                      </a:stretch>
                    </p:blipFill>
                    <p:spPr bwMode="auto">
                      <a:xfrm>
                        <a:off x="5174206" y="4432126"/>
                        <a:ext cx="14478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r>
              <a:rPr lang="en-US" altLang="en-US" smtClean="0"/>
              <a:t>Slide 1.5- </a:t>
            </a:r>
            <a:fld id="{68AB615F-EF3C-4ED2-B508-2CDB773477D0}" type="slidenum">
              <a:rPr lang="en-US" altLang="en-US" smtClean="0"/>
              <a:pPr/>
              <a:t>8</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355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355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35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35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xmlns="" id="{E4411D6E-8665-404A-9AB3-55CCDE305111}"/>
              </a:ext>
            </a:extLst>
          </p:cNvPr>
          <p:cNvSpPr>
            <a:spLocks noGrp="1"/>
          </p:cNvSpPr>
          <p:nvPr>
            <p:ph type="ftr" sz="quarter" idx="11"/>
          </p:nvPr>
        </p:nvSpPr>
        <p:spPr/>
        <p:txBody>
          <a:bodyPr/>
          <a:lstStyle/>
          <a:p>
            <a:r>
              <a:rPr lang="en-US" altLang="en-US" smtClean="0"/>
              <a:t>Copyright © 2021 Pearson Education, Inc. All Rights Reserved </a:t>
            </a:r>
            <a:endParaRPr lang="en-US" altLang="en-US"/>
          </a:p>
        </p:txBody>
      </p:sp>
      <p:sp>
        <p:nvSpPr>
          <p:cNvPr id="664578" name="Rectangle 2">
            <a:extLst>
              <a:ext uri="{FF2B5EF4-FFF2-40B4-BE49-F238E27FC236}">
                <a16:creationId xmlns:a16="http://schemas.microsoft.com/office/drawing/2014/main" xmlns="" id="{C81C5A71-4CC2-478D-8DFF-805DE22B126E}"/>
              </a:ext>
            </a:extLst>
          </p:cNvPr>
          <p:cNvSpPr>
            <a:spLocks noGrp="1" noChangeArrowheads="1"/>
          </p:cNvSpPr>
          <p:nvPr>
            <p:ph type="title"/>
          </p:nvPr>
        </p:nvSpPr>
        <p:spPr/>
        <p:txBody>
          <a:bodyPr/>
          <a:lstStyle/>
          <a:p>
            <a:r>
              <a:rPr lang="en-US" altLang="en-US"/>
              <a:t>SOLUTIONS OF NONHOMOGENEOUS SYSTEMS</a:t>
            </a:r>
          </a:p>
        </p:txBody>
      </p:sp>
      <p:sp>
        <p:nvSpPr>
          <p:cNvPr id="664579" name="Rectangle 3">
            <a:extLst>
              <a:ext uri="{FF2B5EF4-FFF2-40B4-BE49-F238E27FC236}">
                <a16:creationId xmlns:a16="http://schemas.microsoft.com/office/drawing/2014/main" xmlns="" id="{6A9FFFB8-3053-4B8B-8B0F-62A30FDF528D}"/>
              </a:ext>
            </a:extLst>
          </p:cNvPr>
          <p:cNvSpPr>
            <a:spLocks noGrp="1" noChangeArrowheads="1"/>
          </p:cNvSpPr>
          <p:nvPr>
            <p:ph type="body" idx="1"/>
          </p:nvPr>
        </p:nvSpPr>
        <p:spPr>
          <a:xfrm>
            <a:off x="228600" y="1371600"/>
            <a:ext cx="8915400" cy="4953000"/>
          </a:xfrm>
        </p:spPr>
        <p:txBody>
          <a:bodyPr/>
          <a:lstStyle/>
          <a:p>
            <a:r>
              <a:rPr lang="en-US" altLang="en-US" sz="2800" b="1" dirty="0"/>
              <a:t>Solution:</a:t>
            </a:r>
            <a:r>
              <a:rPr lang="en-US" altLang="en-US" sz="2800" dirty="0"/>
              <a:t> Row operations </a:t>
            </a:r>
            <a:r>
              <a:rPr lang="en-US" altLang="en-US" sz="2800" dirty="0" smtClean="0"/>
              <a:t>on              </a:t>
            </a:r>
            <a:r>
              <a:rPr lang="en-US" altLang="en-US" sz="2800" dirty="0"/>
              <a:t>produce</a:t>
            </a:r>
          </a:p>
          <a:p>
            <a:endParaRPr lang="en-US" altLang="en-US" sz="2800" dirty="0"/>
          </a:p>
          <a:p>
            <a:pPr>
              <a:buFont typeface="Wingdings" panose="05000000000000000000" pitchFamily="2" charset="2"/>
              <a:buNone/>
            </a:pPr>
            <a:r>
              <a:rPr lang="en-US" altLang="en-US" sz="2800" dirty="0"/>
              <a:t>                                                                         </a:t>
            </a:r>
          </a:p>
          <a:p>
            <a:pPr>
              <a:buFont typeface="Wingdings" panose="05000000000000000000" pitchFamily="2" charset="2"/>
              <a:buNone/>
            </a:pPr>
            <a:r>
              <a:rPr lang="en-US" altLang="en-US" sz="2800" dirty="0"/>
              <a:t>                                                                        ,                        .</a:t>
            </a:r>
          </a:p>
          <a:p>
            <a:pPr>
              <a:buFont typeface="Wingdings" panose="05000000000000000000" pitchFamily="2" charset="2"/>
              <a:buNone/>
            </a:pPr>
            <a:endParaRPr lang="en-US" altLang="en-US" sz="2800" dirty="0"/>
          </a:p>
          <a:p>
            <a:pPr>
              <a:buFont typeface="Wingdings" panose="05000000000000000000" pitchFamily="2" charset="2"/>
              <a:buNone/>
            </a:pPr>
            <a:endParaRPr lang="en-US" altLang="en-US" sz="2800" dirty="0"/>
          </a:p>
          <a:p>
            <a:endParaRPr lang="en-US" altLang="en-US" sz="2800" dirty="0"/>
          </a:p>
          <a:p>
            <a:endParaRPr lang="en-US" altLang="en-US" sz="2800" dirty="0"/>
          </a:p>
          <a:p>
            <a:r>
              <a:rPr lang="en-US" altLang="en-US" sz="2800" dirty="0"/>
              <a:t>Thus                        ,            , and </a:t>
            </a:r>
            <a:r>
              <a:rPr lang="en-US" altLang="en-US" sz="2800" i="1" dirty="0"/>
              <a:t>x</a:t>
            </a:r>
            <a:r>
              <a:rPr lang="en-US" altLang="en-US" sz="2800" baseline="-25000" dirty="0"/>
              <a:t>3</a:t>
            </a:r>
            <a:r>
              <a:rPr lang="en-US" altLang="en-US" sz="2800" dirty="0"/>
              <a:t> is free.</a:t>
            </a:r>
          </a:p>
          <a:p>
            <a:pPr>
              <a:buFont typeface="Wingdings" panose="05000000000000000000" pitchFamily="2" charset="2"/>
              <a:buNone/>
            </a:pPr>
            <a:endParaRPr lang="en-US" altLang="en-US" sz="2800" dirty="0"/>
          </a:p>
        </p:txBody>
      </p:sp>
      <p:graphicFrame>
        <p:nvGraphicFramePr>
          <p:cNvPr id="664580" name="Object 4">
            <a:extLst>
              <a:ext uri="{FF2B5EF4-FFF2-40B4-BE49-F238E27FC236}">
                <a16:creationId xmlns:a16="http://schemas.microsoft.com/office/drawing/2014/main" xmlns="" id="{F60A281C-FDCA-4333-A9AD-FB99C3E9972D}"/>
              </a:ext>
            </a:extLst>
          </p:cNvPr>
          <p:cNvGraphicFramePr>
            <a:graphicFrameLocks noChangeAspect="1"/>
          </p:cNvGraphicFramePr>
          <p:nvPr>
            <p:extLst>
              <p:ext uri="{D42A27DB-BD31-4B8C-83A1-F6EECF244321}">
                <p14:modId xmlns:p14="http://schemas.microsoft.com/office/powerpoint/2010/main" val="481011388"/>
              </p:ext>
            </p:extLst>
          </p:nvPr>
        </p:nvGraphicFramePr>
        <p:xfrm>
          <a:off x="4910220" y="1389063"/>
          <a:ext cx="1090613" cy="552450"/>
        </p:xfrm>
        <a:graphic>
          <a:graphicData uri="http://schemas.openxmlformats.org/presentationml/2006/ole">
            <mc:AlternateContent xmlns:mc="http://schemas.openxmlformats.org/markup-compatibility/2006">
              <mc:Choice xmlns:v="urn:schemas-microsoft-com:vml" Requires="v">
                <p:oleObj spid="_x0000_s664679" name="Equation" r:id="rId3" imgW="1257300" imgH="635000" progId="Equation.3">
                  <p:embed/>
                </p:oleObj>
              </mc:Choice>
              <mc:Fallback>
                <p:oleObj name="Equation" r:id="rId3" imgW="1257300" imgH="635000" progId="Equation.3">
                  <p:embed/>
                  <p:pic>
                    <p:nvPicPr>
                      <p:cNvPr id="0" name="Object 4"/>
                      <p:cNvPicPr>
                        <a:picLocks noChangeAspect="1" noChangeArrowheads="1"/>
                      </p:cNvPicPr>
                      <p:nvPr/>
                    </p:nvPicPr>
                    <p:blipFill>
                      <a:blip r:embed="rId4"/>
                      <a:srcRect/>
                      <a:stretch>
                        <a:fillRect/>
                      </a:stretch>
                    </p:blipFill>
                    <p:spPr bwMode="auto">
                      <a:xfrm>
                        <a:off x="4910220" y="1389063"/>
                        <a:ext cx="1090613"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4581" name="Object 5">
            <a:extLst>
              <a:ext uri="{FF2B5EF4-FFF2-40B4-BE49-F238E27FC236}">
                <a16:creationId xmlns:a16="http://schemas.microsoft.com/office/drawing/2014/main" xmlns="" id="{F7A8409C-BEE3-4A9A-ACA3-14AC3829C42A}"/>
              </a:ext>
            </a:extLst>
          </p:cNvPr>
          <p:cNvGraphicFramePr>
            <a:graphicFrameLocks noChangeAspect="1"/>
          </p:cNvGraphicFramePr>
          <p:nvPr>
            <p:extLst>
              <p:ext uri="{D42A27DB-BD31-4B8C-83A1-F6EECF244321}">
                <p14:modId xmlns:p14="http://schemas.microsoft.com/office/powerpoint/2010/main" val="3503357337"/>
              </p:ext>
            </p:extLst>
          </p:nvPr>
        </p:nvGraphicFramePr>
        <p:xfrm>
          <a:off x="381000" y="2057400"/>
          <a:ext cx="6324600" cy="2684463"/>
        </p:xfrm>
        <a:graphic>
          <a:graphicData uri="http://schemas.openxmlformats.org/presentationml/2006/ole">
            <mc:AlternateContent xmlns:mc="http://schemas.openxmlformats.org/markup-compatibility/2006">
              <mc:Choice xmlns:v="urn:schemas-microsoft-com:vml" Requires="v">
                <p:oleObj spid="_x0000_s664680" name="Equation" r:id="rId5" imgW="6464160" imgH="2743200" progId="Equation.DSMT4">
                  <p:embed/>
                </p:oleObj>
              </mc:Choice>
              <mc:Fallback>
                <p:oleObj name="Equation" r:id="rId5" imgW="6464160" imgH="2743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057400"/>
                        <a:ext cx="6324600" cy="2684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4582" name="Object 6">
            <a:extLst>
              <a:ext uri="{FF2B5EF4-FFF2-40B4-BE49-F238E27FC236}">
                <a16:creationId xmlns:a16="http://schemas.microsoft.com/office/drawing/2014/main" xmlns="" id="{4ACB8962-B118-4B3E-A492-144591530236}"/>
              </a:ext>
            </a:extLst>
          </p:cNvPr>
          <p:cNvGraphicFramePr>
            <a:graphicFrameLocks noChangeAspect="1"/>
          </p:cNvGraphicFramePr>
          <p:nvPr/>
        </p:nvGraphicFramePr>
        <p:xfrm>
          <a:off x="6934200" y="2286000"/>
          <a:ext cx="1968500" cy="1944688"/>
        </p:xfrm>
        <a:graphic>
          <a:graphicData uri="http://schemas.openxmlformats.org/presentationml/2006/ole">
            <mc:AlternateContent xmlns:mc="http://schemas.openxmlformats.org/markup-compatibility/2006">
              <mc:Choice xmlns:v="urn:schemas-microsoft-com:vml" Requires="v">
                <p:oleObj spid="_x0000_s664681" name="Equation" r:id="rId7" imgW="2120760" imgH="2095200" progId="Equation.DSMT4">
                  <p:embed/>
                </p:oleObj>
              </mc:Choice>
              <mc:Fallback>
                <p:oleObj name="Equation" r:id="rId7" imgW="2120760" imgH="20952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4200" y="2286000"/>
                        <a:ext cx="1968500" cy="194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4583" name="Object 7">
            <a:extLst>
              <a:ext uri="{FF2B5EF4-FFF2-40B4-BE49-F238E27FC236}">
                <a16:creationId xmlns:a16="http://schemas.microsoft.com/office/drawing/2014/main" xmlns="" id="{5E2641F6-B0C8-4FD5-BCDA-772CD7CAD6E7}"/>
              </a:ext>
            </a:extLst>
          </p:cNvPr>
          <p:cNvGraphicFramePr>
            <a:graphicFrameLocks noChangeAspect="1"/>
          </p:cNvGraphicFramePr>
          <p:nvPr/>
        </p:nvGraphicFramePr>
        <p:xfrm>
          <a:off x="1447800" y="5283200"/>
          <a:ext cx="1981200" cy="900113"/>
        </p:xfrm>
        <a:graphic>
          <a:graphicData uri="http://schemas.openxmlformats.org/presentationml/2006/ole">
            <mc:AlternateContent xmlns:mc="http://schemas.openxmlformats.org/markup-compatibility/2006">
              <mc:Choice xmlns:v="urn:schemas-microsoft-com:vml" Requires="v">
                <p:oleObj spid="_x0000_s664682" name="Equation" r:id="rId9" imgW="2095200" imgH="952200" progId="Equation.DSMT4">
                  <p:embed/>
                </p:oleObj>
              </mc:Choice>
              <mc:Fallback>
                <p:oleObj name="Equation" r:id="rId9" imgW="2095200" imgH="9522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5283200"/>
                        <a:ext cx="198120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4584" name="Object 8">
            <a:extLst>
              <a:ext uri="{FF2B5EF4-FFF2-40B4-BE49-F238E27FC236}">
                <a16:creationId xmlns:a16="http://schemas.microsoft.com/office/drawing/2014/main" xmlns="" id="{345AB338-3111-4D7A-B388-970EAEF12F8B}"/>
              </a:ext>
            </a:extLst>
          </p:cNvPr>
          <p:cNvGraphicFramePr>
            <a:graphicFrameLocks noChangeAspect="1"/>
          </p:cNvGraphicFramePr>
          <p:nvPr/>
        </p:nvGraphicFramePr>
        <p:xfrm>
          <a:off x="3657600" y="5524500"/>
          <a:ext cx="914400" cy="450850"/>
        </p:xfrm>
        <a:graphic>
          <a:graphicData uri="http://schemas.openxmlformats.org/presentationml/2006/ole">
            <mc:AlternateContent xmlns:mc="http://schemas.openxmlformats.org/markup-compatibility/2006">
              <mc:Choice xmlns:v="urn:schemas-microsoft-com:vml" Requires="v">
                <p:oleObj spid="_x0000_s664683" name="Equation" r:id="rId11" imgW="977760" imgH="482400" progId="Equation.DSMT4">
                  <p:embed/>
                </p:oleObj>
              </mc:Choice>
              <mc:Fallback>
                <p:oleObj name="Equation" r:id="rId11" imgW="977760" imgH="4824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7600" y="5524500"/>
                        <a:ext cx="9144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r>
              <a:rPr lang="en-US" altLang="en-US" smtClean="0"/>
              <a:t>Slide 1.5- </a:t>
            </a:r>
            <a:fld id="{68AB615F-EF3C-4ED2-B508-2CDB773477D0}" type="slidenum">
              <a:rPr lang="en-US" altLang="en-US" smtClean="0"/>
              <a:pPr/>
              <a:t>9</a:t>
            </a:fld>
            <a:endParaRPr lang="en-CA"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45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45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45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45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458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458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6457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458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4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Narrow"/>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Bookshelf Symbol 2" pitchFamily="2" charset="2"/>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Bookshelf Symbol 2" pitchFamily="2" charset="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12036</TotalTime>
  <Words>1079</Words>
  <Application>Microsoft Office PowerPoint</Application>
  <PresentationFormat>On-screen Show (4:3)</PresentationFormat>
  <Paragraphs>146</Paragraphs>
  <Slides>18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Blends</vt:lpstr>
      <vt:lpstr>Equation</vt:lpstr>
      <vt:lpstr>Linear Equations in Linear Algebra</vt:lpstr>
      <vt:lpstr>HOMOGENEOUS LINEAR SYSTEMS</vt:lpstr>
      <vt:lpstr>HOMOGENEOUS LINEAR SYSTEMS</vt:lpstr>
      <vt:lpstr>HOMOGENEOUS LINEAR SYSTEMS</vt:lpstr>
      <vt:lpstr>HOMOGENEOUS LINEAR SYSTEMS</vt:lpstr>
      <vt:lpstr>HOMOGENEOUS LINEAR SYSTEMS</vt:lpstr>
      <vt:lpstr>PARAMETRIC VECTOR FORM</vt:lpstr>
      <vt:lpstr>SOLUTIONS OF NONHOMOGENEOUS SYSTEMS</vt:lpstr>
      <vt:lpstr>SOLUTIONS OF NONHOMOGENEOUS SYSTEMS</vt:lpstr>
      <vt:lpstr>SOLUTIONS OF NONHOMOGENEOUS SYSTEMS</vt:lpstr>
      <vt:lpstr>REASONABLE ANSWERS</vt:lpstr>
      <vt:lpstr>SOLUTIONS OF NONHOMOGENEOUS SYSTEMS</vt:lpstr>
      <vt:lpstr>SOLUTIONS OF NONHOMOGENEOUS SYSTEMS</vt:lpstr>
      <vt:lpstr>SOLUTIONS OF NONHOMOGENEOUS SYSTEMS</vt:lpstr>
      <vt:lpstr>SOLUTIONS OF NONHOMOGENEOUS SYSTEMS</vt:lpstr>
      <vt:lpstr>SOLUTIONS OF NONHOMOGENEOUS SYSTEMS</vt:lpstr>
      <vt:lpstr>SOLUTIONS OF NONHOMOGENEOUS SYSTEMS</vt:lpstr>
      <vt:lpstr>WRITING A SOLUTION SET (OF A CONSISTENT SYSTEM) IN PARAMETRIC VECTOR FORM</vt:lpstr>
    </vt:vector>
  </TitlesOfParts>
  <Company>© 2012 Pearson Education, Inc. All rights reserved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Linear Algebra and Its Applications</dc:subject>
  <dc:creator>David C. Lay</dc:creator>
  <cp:lastModifiedBy>Dennis Jarvis</cp:lastModifiedBy>
  <cp:revision>848</cp:revision>
  <dcterms:created xsi:type="dcterms:W3CDTF">2005-10-22T18:34:54Z</dcterms:created>
  <dcterms:modified xsi:type="dcterms:W3CDTF">2020-10-11T16:37:58Z</dcterms:modified>
</cp:coreProperties>
</file>