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bb1ce2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bb1ce2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0bb1ce2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0bb1ce2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bb1ce2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bb1ce2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bb1ce2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bb1ce2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bb1ce2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bb1ce2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bb1ce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bb1ce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bb1ce2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bb1ce2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bb1ce2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bb1ce2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bb1ce2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bb1ce2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bb1ce2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bb1ce2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CISC-211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DDCAarm-Lab1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687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07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85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38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70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641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524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81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25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