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3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09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2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95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2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0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9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63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39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78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AEDF-6132-4DA1-B315-BA46AF0F98E7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ACC8-8BBC-4E17-A9DD-B6E3B835D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1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uv.io/1556148a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4252" y="869662"/>
            <a:ext cx="11777748" cy="4351338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請先自行下載安裝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en-US" altLang="zh-TW" sz="48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請下載 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://goo.gl/D6p7Gm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請至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zuv.io/1556148a00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作答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39" y="3262971"/>
            <a:ext cx="3478651" cy="34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9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25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請先自行下載好R語言</dc:title>
  <dc:creator>MN</dc:creator>
  <cp:lastModifiedBy>MN</cp:lastModifiedBy>
  <cp:revision>3</cp:revision>
  <dcterms:created xsi:type="dcterms:W3CDTF">2017-01-14T08:07:31Z</dcterms:created>
  <dcterms:modified xsi:type="dcterms:W3CDTF">2017-01-14T14:46:53Z</dcterms:modified>
</cp:coreProperties>
</file>