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627906-E759-1792-99A1-C465232868D4}" name="Mark Carter" initials="MC" userId="c255346f9e4df9e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50D5B-5723-4395-8C81-FDB1D9897B60}" v="87" dt="2023-04-20T08:27:05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Carter" userId="c255346f9e4df9e8" providerId="LiveId" clId="{E6F50D5B-5723-4395-8C81-FDB1D9897B60}"/>
    <pc:docChg chg="undo custSel addSld delSld modSld sldOrd">
      <pc:chgData name="Mark Carter" userId="c255346f9e4df9e8" providerId="LiveId" clId="{E6F50D5B-5723-4395-8C81-FDB1D9897B60}" dt="2023-04-20T09:47:51.954" v="5575" actId="47"/>
      <pc:docMkLst>
        <pc:docMk/>
      </pc:docMkLst>
      <pc:sldChg chg="addSp delSp modSp mod ord delCm modCm">
        <pc:chgData name="Mark Carter" userId="c255346f9e4df9e8" providerId="LiveId" clId="{E6F50D5B-5723-4395-8C81-FDB1D9897B60}" dt="2023-04-19T16:10:51.785" v="5548" actId="11529"/>
        <pc:sldMkLst>
          <pc:docMk/>
          <pc:sldMk cId="565516123" sldId="256"/>
        </pc:sldMkLst>
        <pc:spChg chg="add mod">
          <ac:chgData name="Mark Carter" userId="c255346f9e4df9e8" providerId="LiveId" clId="{E6F50D5B-5723-4395-8C81-FDB1D9897B60}" dt="2023-04-19T16:05:00.164" v="5418" actId="14100"/>
          <ac:spMkLst>
            <pc:docMk/>
            <pc:sldMk cId="565516123" sldId="256"/>
            <ac:spMk id="2" creationId="{85AC715C-F756-427F-B888-6D11231FE473}"/>
          </ac:spMkLst>
        </pc:spChg>
        <pc:spChg chg="add del mod">
          <ac:chgData name="Mark Carter" userId="c255346f9e4df9e8" providerId="LiveId" clId="{E6F50D5B-5723-4395-8C81-FDB1D9897B60}" dt="2023-04-17T10:12:46.525" v="5265" actId="478"/>
          <ac:spMkLst>
            <pc:docMk/>
            <pc:sldMk cId="565516123" sldId="256"/>
            <ac:spMk id="2" creationId="{A7629BCA-4B77-5421-2365-3FAB48889111}"/>
          </ac:spMkLst>
        </pc:spChg>
        <pc:spChg chg="add del mod ord">
          <ac:chgData name="Mark Carter" userId="c255346f9e4df9e8" providerId="LiveId" clId="{E6F50D5B-5723-4395-8C81-FDB1D9897B60}" dt="2023-04-03T10:22:55.607" v="3405" actId="14100"/>
          <ac:spMkLst>
            <pc:docMk/>
            <pc:sldMk cId="565516123" sldId="256"/>
            <ac:spMk id="4" creationId="{A092CE55-D267-F3D7-7ECD-15194ED5C5E3}"/>
          </ac:spMkLst>
        </pc:spChg>
        <pc:spChg chg="del mod">
          <ac:chgData name="Mark Carter" userId="c255346f9e4df9e8" providerId="LiveId" clId="{E6F50D5B-5723-4395-8C81-FDB1D9897B60}" dt="2023-04-03T07:18:27.291" v="560" actId="478"/>
          <ac:spMkLst>
            <pc:docMk/>
            <pc:sldMk cId="565516123" sldId="256"/>
            <ac:spMk id="6" creationId="{0C065950-4E09-8007-02FA-9AAFC744D3FF}"/>
          </ac:spMkLst>
        </pc:spChg>
        <pc:spChg chg="del mod">
          <ac:chgData name="Mark Carter" userId="c255346f9e4df9e8" providerId="LiveId" clId="{E6F50D5B-5723-4395-8C81-FDB1D9897B60}" dt="2023-04-03T07:18:28.494" v="562" actId="478"/>
          <ac:spMkLst>
            <pc:docMk/>
            <pc:sldMk cId="565516123" sldId="256"/>
            <ac:spMk id="10" creationId="{65C4F929-E89E-1B49-9124-CAB01FE7667E}"/>
          </ac:spMkLst>
        </pc:spChg>
        <pc:spChg chg="mod">
          <ac:chgData name="Mark Carter" userId="c255346f9e4df9e8" providerId="LiveId" clId="{E6F50D5B-5723-4395-8C81-FDB1D9897B60}" dt="2023-04-19T09:25:09.995" v="5333" actId="1076"/>
          <ac:spMkLst>
            <pc:docMk/>
            <pc:sldMk cId="565516123" sldId="256"/>
            <ac:spMk id="13" creationId="{539E6C14-8A91-A4F3-B5A5-BF0029D85510}"/>
          </ac:spMkLst>
        </pc:spChg>
        <pc:spChg chg="del mod">
          <ac:chgData name="Mark Carter" userId="c255346f9e4df9e8" providerId="LiveId" clId="{E6F50D5B-5723-4395-8C81-FDB1D9897B60}" dt="2023-04-03T07:34:44.518" v="737" actId="478"/>
          <ac:spMkLst>
            <pc:docMk/>
            <pc:sldMk cId="565516123" sldId="256"/>
            <ac:spMk id="28" creationId="{7E92B44B-676D-020F-979C-CA590EB649A2}"/>
          </ac:spMkLst>
        </pc:spChg>
        <pc:spChg chg="add mod">
          <ac:chgData name="Mark Carter" userId="c255346f9e4df9e8" providerId="LiveId" clId="{E6F50D5B-5723-4395-8C81-FDB1D9897B60}" dt="2023-04-19T09:27:50.823" v="5356" actId="1076"/>
          <ac:spMkLst>
            <pc:docMk/>
            <pc:sldMk cId="565516123" sldId="256"/>
            <ac:spMk id="38" creationId="{39CB593C-88D2-0F0C-3258-9DD8713D0CF2}"/>
          </ac:spMkLst>
        </pc:spChg>
        <pc:spChg chg="add mod">
          <ac:chgData name="Mark Carter" userId="c255346f9e4df9e8" providerId="LiveId" clId="{E6F50D5B-5723-4395-8C81-FDB1D9897B60}" dt="2023-04-19T09:27:43.159" v="5352" actId="1076"/>
          <ac:spMkLst>
            <pc:docMk/>
            <pc:sldMk cId="565516123" sldId="256"/>
            <ac:spMk id="39" creationId="{380C1F71-09DA-E4E2-4111-D223559B74A0}"/>
          </ac:spMkLst>
        </pc:spChg>
        <pc:spChg chg="add mod">
          <ac:chgData name="Mark Carter" userId="c255346f9e4df9e8" providerId="LiveId" clId="{E6F50D5B-5723-4395-8C81-FDB1D9897B60}" dt="2023-04-19T16:09:47.871" v="5536" actId="1076"/>
          <ac:spMkLst>
            <pc:docMk/>
            <pc:sldMk cId="565516123" sldId="256"/>
            <ac:spMk id="51" creationId="{D36774F9-05A2-2D0D-32CA-BF47BDE357D7}"/>
          </ac:spMkLst>
        </pc:spChg>
        <pc:spChg chg="add mod">
          <ac:chgData name="Mark Carter" userId="c255346f9e4df9e8" providerId="LiveId" clId="{E6F50D5B-5723-4395-8C81-FDB1D9897B60}" dt="2023-04-19T09:25:11.119" v="5334" actId="1076"/>
          <ac:spMkLst>
            <pc:docMk/>
            <pc:sldMk cId="565516123" sldId="256"/>
            <ac:spMk id="57" creationId="{DEFBD080-37C8-80BE-43A5-67165BD7DC01}"/>
          </ac:spMkLst>
        </pc:spChg>
        <pc:spChg chg="del mod">
          <ac:chgData name="Mark Carter" userId="c255346f9e4df9e8" providerId="LiveId" clId="{E6F50D5B-5723-4395-8C81-FDB1D9897B60}" dt="2023-04-03T07:18:33.025" v="568" actId="478"/>
          <ac:spMkLst>
            <pc:docMk/>
            <pc:sldMk cId="565516123" sldId="256"/>
            <ac:spMk id="59" creationId="{0DA4BA55-5CBB-F7F5-6F53-3BC16811ED2B}"/>
          </ac:spMkLst>
        </pc:spChg>
        <pc:spChg chg="del mod">
          <ac:chgData name="Mark Carter" userId="c255346f9e4df9e8" providerId="LiveId" clId="{E6F50D5B-5723-4395-8C81-FDB1D9897B60}" dt="2023-04-03T07:18:34.245" v="569" actId="478"/>
          <ac:spMkLst>
            <pc:docMk/>
            <pc:sldMk cId="565516123" sldId="256"/>
            <ac:spMk id="70" creationId="{6C6C0506-FFAF-BF04-9D71-A46E34AF7BBC}"/>
          </ac:spMkLst>
        </pc:spChg>
        <pc:spChg chg="add mod">
          <ac:chgData name="Mark Carter" userId="c255346f9e4df9e8" providerId="LiveId" clId="{E6F50D5B-5723-4395-8C81-FDB1D9897B60}" dt="2023-04-19T16:09:53.572" v="5537" actId="1076"/>
          <ac:spMkLst>
            <pc:docMk/>
            <pc:sldMk cId="565516123" sldId="256"/>
            <ac:spMk id="76" creationId="{0E779995-87B7-404E-AD32-FF740B671873}"/>
          </ac:spMkLst>
        </pc:spChg>
        <pc:spChg chg="add mod">
          <ac:chgData name="Mark Carter" userId="c255346f9e4df9e8" providerId="LiveId" clId="{E6F50D5B-5723-4395-8C81-FDB1D9897B60}" dt="2023-04-19T16:10:41.844" v="5547" actId="1076"/>
          <ac:spMkLst>
            <pc:docMk/>
            <pc:sldMk cId="565516123" sldId="256"/>
            <ac:spMk id="85" creationId="{88CACB80-F0CD-FC6F-126E-859663BB186D}"/>
          </ac:spMkLst>
        </pc:spChg>
        <pc:spChg chg="del mod ord">
          <ac:chgData name="Mark Carter" userId="c255346f9e4df9e8" providerId="LiveId" clId="{E6F50D5B-5723-4395-8C81-FDB1D9897B60}" dt="2023-04-11T10:42:00.473" v="4572" actId="478"/>
          <ac:spMkLst>
            <pc:docMk/>
            <pc:sldMk cId="565516123" sldId="256"/>
            <ac:spMk id="90" creationId="{0B4CD716-9A60-8E6B-9BA2-6E5016F87F88}"/>
          </ac:spMkLst>
        </pc:spChg>
        <pc:spChg chg="add mod">
          <ac:chgData name="Mark Carter" userId="c255346f9e4df9e8" providerId="LiveId" clId="{E6F50D5B-5723-4395-8C81-FDB1D9897B60}" dt="2023-04-19T16:09:28.655" v="5530" actId="1076"/>
          <ac:spMkLst>
            <pc:docMk/>
            <pc:sldMk cId="565516123" sldId="256"/>
            <ac:spMk id="94" creationId="{9A7E7D89-B761-764D-4802-EB3262DAB445}"/>
          </ac:spMkLst>
        </pc:spChg>
        <pc:spChg chg="add mod">
          <ac:chgData name="Mark Carter" userId="c255346f9e4df9e8" providerId="LiveId" clId="{E6F50D5B-5723-4395-8C81-FDB1D9897B60}" dt="2023-04-19T16:09:26.311" v="5529" actId="1076"/>
          <ac:spMkLst>
            <pc:docMk/>
            <pc:sldMk cId="565516123" sldId="256"/>
            <ac:spMk id="95" creationId="{B202BB9C-2208-CB89-FF7F-FA9FDCC65239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96" creationId="{1878E8D8-384D-917F-3A3A-793619CB6B92}"/>
          </ac:spMkLst>
        </pc:spChg>
        <pc:spChg chg="mod ord">
          <ac:chgData name="Mark Carter" userId="c255346f9e4df9e8" providerId="LiveId" clId="{E6F50D5B-5723-4395-8C81-FDB1D9897B60}" dt="2023-04-17T10:09:11.802" v="5250" actId="14100"/>
          <ac:spMkLst>
            <pc:docMk/>
            <pc:sldMk cId="565516123" sldId="256"/>
            <ac:spMk id="99" creationId="{F0B80B26-4CF1-FCA0-39B7-E271E9D7961D}"/>
          </ac:spMkLst>
        </pc:spChg>
        <pc:spChg chg="del mod">
          <ac:chgData name="Mark Carter" userId="c255346f9e4df9e8" providerId="LiveId" clId="{E6F50D5B-5723-4395-8C81-FDB1D9897B60}" dt="2023-04-03T07:34:36.305" v="735" actId="478"/>
          <ac:spMkLst>
            <pc:docMk/>
            <pc:sldMk cId="565516123" sldId="256"/>
            <ac:spMk id="100" creationId="{4D28D487-6FDD-D800-5782-3956487015C1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105" creationId="{8CBC5A9B-F206-D39C-9832-F9D5C27A6391}"/>
          </ac:spMkLst>
        </pc:spChg>
        <pc:spChg chg="add del mod">
          <ac:chgData name="Mark Carter" userId="c255346f9e4df9e8" providerId="LiveId" clId="{E6F50D5B-5723-4395-8C81-FDB1D9897B60}" dt="2023-04-11T11:07:25.455" v="4923" actId="21"/>
          <ac:spMkLst>
            <pc:docMk/>
            <pc:sldMk cId="565516123" sldId="256"/>
            <ac:spMk id="113" creationId="{DC1A5475-60FC-85C8-CBF0-88381CCB8615}"/>
          </ac:spMkLst>
        </pc:spChg>
        <pc:spChg chg="add del mod">
          <ac:chgData name="Mark Carter" userId="c255346f9e4df9e8" providerId="LiveId" clId="{E6F50D5B-5723-4395-8C81-FDB1D9897B60}" dt="2023-04-11T11:07:25.455" v="4923" actId="21"/>
          <ac:spMkLst>
            <pc:docMk/>
            <pc:sldMk cId="565516123" sldId="256"/>
            <ac:spMk id="114" creationId="{9CBE3BA9-433B-34AA-E573-7800D1E82B76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155" creationId="{04C6A10D-908A-89E3-F9E4-35BE09B03973}"/>
          </ac:spMkLst>
        </pc:spChg>
        <pc:spChg chg="del mod">
          <ac:chgData name="Mark Carter" userId="c255346f9e4df9e8" providerId="LiveId" clId="{E6F50D5B-5723-4395-8C81-FDB1D9897B60}" dt="2023-04-03T07:34:48.104" v="740" actId="478"/>
          <ac:spMkLst>
            <pc:docMk/>
            <pc:sldMk cId="565516123" sldId="256"/>
            <ac:spMk id="217" creationId="{3875C12D-106C-67B5-9CF4-05D43D7CB4F9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218" creationId="{D8B9771F-0F19-A9FA-E748-624A409A587E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238" creationId="{A8096295-2BC5-3D6B-ABDB-D011862FE626}"/>
          </ac:spMkLst>
        </pc:spChg>
        <pc:spChg chg="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254" creationId="{8B5A0728-6190-B49C-2892-940915169B6B}"/>
          </ac:spMkLst>
        </pc:spChg>
        <pc:spChg chg="del mod">
          <ac:chgData name="Mark Carter" userId="c255346f9e4df9e8" providerId="LiveId" clId="{E6F50D5B-5723-4395-8C81-FDB1D9897B60}" dt="2023-04-03T09:40:21.043" v="2906" actId="478"/>
          <ac:spMkLst>
            <pc:docMk/>
            <pc:sldMk cId="565516123" sldId="256"/>
            <ac:spMk id="257" creationId="{7145A8ED-38E3-566A-FC29-C7AA29D0C5E4}"/>
          </ac:spMkLst>
        </pc:spChg>
        <pc:spChg chg="del mod">
          <ac:chgData name="Mark Carter" userId="c255346f9e4df9e8" providerId="LiveId" clId="{E6F50D5B-5723-4395-8C81-FDB1D9897B60}" dt="2023-04-02T11:03:18.254" v="158" actId="478"/>
          <ac:spMkLst>
            <pc:docMk/>
            <pc:sldMk cId="565516123" sldId="256"/>
            <ac:spMk id="286" creationId="{B7D985B3-5C28-2DE8-2CC2-CDD1FCC4AADC}"/>
          </ac:spMkLst>
        </pc:spChg>
        <pc:spChg chg="add del mod">
          <ac:chgData name="Mark Carter" userId="c255346f9e4df9e8" providerId="LiveId" clId="{E6F50D5B-5723-4395-8C81-FDB1D9897B60}" dt="2023-04-02T10:44:33.580" v="5" actId="478"/>
          <ac:spMkLst>
            <pc:docMk/>
            <pc:sldMk cId="565516123" sldId="256"/>
            <ac:spMk id="309" creationId="{D411B0EF-DDDE-B2C8-3449-870C1C701CAC}"/>
          </ac:spMkLst>
        </pc:spChg>
        <pc:spChg chg="add del mod">
          <ac:chgData name="Mark Carter" userId="c255346f9e4df9e8" providerId="LiveId" clId="{E6F50D5B-5723-4395-8C81-FDB1D9897B60}" dt="2023-04-03T07:34:12.410" v="723" actId="478"/>
          <ac:spMkLst>
            <pc:docMk/>
            <pc:sldMk cId="565516123" sldId="256"/>
            <ac:spMk id="310" creationId="{F61CEB45-597C-1635-33A8-0C540E8CF081}"/>
          </ac:spMkLst>
        </pc:spChg>
        <pc:spChg chg="add mod">
          <ac:chgData name="Mark Carter" userId="c255346f9e4df9e8" providerId="LiveId" clId="{E6F50D5B-5723-4395-8C81-FDB1D9897B60}" dt="2023-04-19T09:25:13.380" v="5335" actId="1076"/>
          <ac:spMkLst>
            <pc:docMk/>
            <pc:sldMk cId="565516123" sldId="256"/>
            <ac:spMk id="313" creationId="{A5129F77-A2AE-DF6A-F853-468943A2A051}"/>
          </ac:spMkLst>
        </pc:spChg>
        <pc:spChg chg="add del mod">
          <ac:chgData name="Mark Carter" userId="c255346f9e4df9e8" providerId="LiveId" clId="{E6F50D5B-5723-4395-8C81-FDB1D9897B60}" dt="2023-04-03T07:34:32.734" v="732" actId="478"/>
          <ac:spMkLst>
            <pc:docMk/>
            <pc:sldMk cId="565516123" sldId="256"/>
            <ac:spMk id="381" creationId="{5194CB52-FA1E-BC5B-59C1-660023E3579C}"/>
          </ac:spMkLst>
        </pc:spChg>
        <pc:spChg chg="add del mod">
          <ac:chgData name="Mark Carter" userId="c255346f9e4df9e8" providerId="LiveId" clId="{E6F50D5B-5723-4395-8C81-FDB1D9897B60}" dt="2023-04-03T09:43:20.365" v="2923" actId="478"/>
          <ac:spMkLst>
            <pc:docMk/>
            <pc:sldMk cId="565516123" sldId="256"/>
            <ac:spMk id="397" creationId="{F7646830-9648-8E71-7CA4-A0627C498356}"/>
          </ac:spMkLst>
        </pc:spChg>
        <pc:spChg chg="add del mod">
          <ac:chgData name="Mark Carter" userId="c255346f9e4df9e8" providerId="LiveId" clId="{E6F50D5B-5723-4395-8C81-FDB1D9897B60}" dt="2023-04-03T09:43:22.438" v="2926" actId="478"/>
          <ac:spMkLst>
            <pc:docMk/>
            <pc:sldMk cId="565516123" sldId="256"/>
            <ac:spMk id="448" creationId="{7BE54333-236A-2108-1CDC-3F9B94459BD6}"/>
          </ac:spMkLst>
        </pc:spChg>
        <pc:spChg chg="add 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568" creationId="{3BB890B9-BACA-D3B1-9DC0-91AF4B74D34A}"/>
          </ac:spMkLst>
        </pc:spChg>
        <pc:spChg chg="add mod">
          <ac:chgData name="Mark Carter" userId="c255346f9e4df9e8" providerId="LiveId" clId="{E6F50D5B-5723-4395-8C81-FDB1D9897B60}" dt="2023-04-03T09:44:28.989" v="2933" actId="1076"/>
          <ac:spMkLst>
            <pc:docMk/>
            <pc:sldMk cId="565516123" sldId="256"/>
            <ac:spMk id="589" creationId="{3C3E2827-A08D-B55C-4054-ABE90CF6F9C6}"/>
          </ac:spMkLst>
        </pc:spChg>
        <pc:spChg chg="add 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619" creationId="{DF962463-735A-7968-60D0-17B5D4167946}"/>
          </ac:spMkLst>
        </pc:spChg>
        <pc:spChg chg="add del mod">
          <ac:chgData name="Mark Carter" userId="c255346f9e4df9e8" providerId="LiveId" clId="{E6F50D5B-5723-4395-8C81-FDB1D9897B60}" dt="2023-04-03T07:05:40.867" v="377" actId="478"/>
          <ac:spMkLst>
            <pc:docMk/>
            <pc:sldMk cId="565516123" sldId="256"/>
            <ac:spMk id="639" creationId="{D938B36F-AD01-F01E-688D-FD2AB4458166}"/>
          </ac:spMkLst>
        </pc:spChg>
        <pc:spChg chg="add 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641" creationId="{8D7FFA22-D85A-FA66-1483-9E1B6DB4ED1E}"/>
          </ac:spMkLst>
        </pc:spChg>
        <pc:spChg chg="add del mod">
          <ac:chgData name="Mark Carter" userId="c255346f9e4df9e8" providerId="LiveId" clId="{E6F50D5B-5723-4395-8C81-FDB1D9897B60}" dt="2023-04-03T09:40:18.459" v="2905" actId="478"/>
          <ac:spMkLst>
            <pc:docMk/>
            <pc:sldMk cId="565516123" sldId="256"/>
            <ac:spMk id="646" creationId="{172B49BA-AFC7-C124-4744-71FC9399F928}"/>
          </ac:spMkLst>
        </pc:spChg>
        <pc:spChg chg="add del mod">
          <ac:chgData name="Mark Carter" userId="c255346f9e4df9e8" providerId="LiveId" clId="{E6F50D5B-5723-4395-8C81-FDB1D9897B60}" dt="2023-04-03T10:09:24.770" v="3155" actId="21"/>
          <ac:spMkLst>
            <pc:docMk/>
            <pc:sldMk cId="565516123" sldId="256"/>
            <ac:spMk id="728" creationId="{64A09F33-C300-60C3-CE37-F3AAE083C79D}"/>
          </ac:spMkLst>
        </pc:spChg>
        <pc:spChg chg="add del mod">
          <ac:chgData name="Mark Carter" userId="c255346f9e4df9e8" providerId="LiveId" clId="{E6F50D5B-5723-4395-8C81-FDB1D9897B60}" dt="2023-04-11T10:43:40.346" v="4626" actId="478"/>
          <ac:spMkLst>
            <pc:docMk/>
            <pc:sldMk cId="565516123" sldId="256"/>
            <ac:spMk id="730" creationId="{7D49EF2C-A608-4E4F-3B7A-3562E69CDF21}"/>
          </ac:spMkLst>
        </pc:spChg>
        <pc:spChg chg="add del mod">
          <ac:chgData name="Mark Carter" userId="c255346f9e4df9e8" providerId="LiveId" clId="{E6F50D5B-5723-4395-8C81-FDB1D9897B60}" dt="2023-04-03T10:09:24.770" v="3155" actId="21"/>
          <ac:spMkLst>
            <pc:docMk/>
            <pc:sldMk cId="565516123" sldId="256"/>
            <ac:spMk id="766" creationId="{B352DA07-49A6-FD32-6460-326CF383F544}"/>
          </ac:spMkLst>
        </pc:spChg>
        <pc:spChg chg="add del mod">
          <ac:chgData name="Mark Carter" userId="c255346f9e4df9e8" providerId="LiveId" clId="{E6F50D5B-5723-4395-8C81-FDB1D9897B60}" dt="2023-04-03T08:10:55.712" v="1285" actId="478"/>
          <ac:spMkLst>
            <pc:docMk/>
            <pc:sldMk cId="565516123" sldId="256"/>
            <ac:spMk id="767" creationId="{68B6CB29-78B6-67EB-FFF2-34A427CF1453}"/>
          </ac:spMkLst>
        </pc:spChg>
        <pc:spChg chg="add del mod">
          <ac:chgData name="Mark Carter" userId="c255346f9e4df9e8" providerId="LiveId" clId="{E6F50D5B-5723-4395-8C81-FDB1D9897B60}" dt="2023-04-03T09:19:46.235" v="2504" actId="478"/>
          <ac:spMkLst>
            <pc:docMk/>
            <pc:sldMk cId="565516123" sldId="256"/>
            <ac:spMk id="804" creationId="{09DB9515-785A-2153-B55D-812C07A051FC}"/>
          </ac:spMkLst>
        </pc:spChg>
        <pc:spChg chg="add del mod">
          <ac:chgData name="Mark Carter" userId="c255346f9e4df9e8" providerId="LiveId" clId="{E6F50D5B-5723-4395-8C81-FDB1D9897B60}" dt="2023-04-03T09:59:55.549" v="3012" actId="478"/>
          <ac:spMkLst>
            <pc:docMk/>
            <pc:sldMk cId="565516123" sldId="256"/>
            <ac:spMk id="813" creationId="{D5F73D3B-881C-104F-8FA0-20AD8EEF9A33}"/>
          </ac:spMkLst>
        </pc:spChg>
        <pc:spChg chg="add mod">
          <ac:chgData name="Mark Carter" userId="c255346f9e4df9e8" providerId="LiveId" clId="{E6F50D5B-5723-4395-8C81-FDB1D9897B60}" dt="2023-04-19T16:09:22.720" v="5528" actId="1076"/>
          <ac:spMkLst>
            <pc:docMk/>
            <pc:sldMk cId="565516123" sldId="256"/>
            <ac:spMk id="838" creationId="{3BDFB985-3A6E-010B-21EB-FF95F4F40080}"/>
          </ac:spMkLst>
        </pc:spChg>
        <pc:spChg chg="add del mod">
          <ac:chgData name="Mark Carter" userId="c255346f9e4df9e8" providerId="LiveId" clId="{E6F50D5B-5723-4395-8C81-FDB1D9897B60}" dt="2023-04-03T09:39:39.791" v="2898" actId="478"/>
          <ac:spMkLst>
            <pc:docMk/>
            <pc:sldMk cId="565516123" sldId="256"/>
            <ac:spMk id="865" creationId="{9F19A8A0-3BC8-3D3D-F34C-48A7BD720099}"/>
          </ac:spMkLst>
        </pc:spChg>
        <pc:spChg chg="add del mod">
          <ac:chgData name="Mark Carter" userId="c255346f9e4df9e8" providerId="LiveId" clId="{E6F50D5B-5723-4395-8C81-FDB1D9897B60}" dt="2023-04-03T09:45:37.810" v="2937" actId="478"/>
          <ac:spMkLst>
            <pc:docMk/>
            <pc:sldMk cId="565516123" sldId="256"/>
            <ac:spMk id="894" creationId="{2D9D7328-006D-264F-40C4-F6A7939D92DB}"/>
          </ac:spMkLst>
        </pc:spChg>
        <pc:spChg chg="add del mod">
          <ac:chgData name="Mark Carter" userId="c255346f9e4df9e8" providerId="LiveId" clId="{E6F50D5B-5723-4395-8C81-FDB1D9897B60}" dt="2023-04-11T11:00:58.218" v="4858" actId="478"/>
          <ac:spMkLst>
            <pc:docMk/>
            <pc:sldMk cId="565516123" sldId="256"/>
            <ac:spMk id="895" creationId="{A0D5DB1A-02A0-6099-BC34-07793B4807AC}"/>
          </ac:spMkLst>
        </pc:spChg>
        <pc:spChg chg="add del mod">
          <ac:chgData name="Mark Carter" userId="c255346f9e4df9e8" providerId="LiveId" clId="{E6F50D5B-5723-4395-8C81-FDB1D9897B60}" dt="2023-04-11T10:58:30.165" v="4826" actId="478"/>
          <ac:spMkLst>
            <pc:docMk/>
            <pc:sldMk cId="565516123" sldId="256"/>
            <ac:spMk id="896" creationId="{499C78EA-694D-A2AF-60AB-DA429ECBF167}"/>
          </ac:spMkLst>
        </pc:spChg>
        <pc:spChg chg="add mod">
          <ac:chgData name="Mark Carter" userId="c255346f9e4df9e8" providerId="LiveId" clId="{E6F50D5B-5723-4395-8C81-FDB1D9897B60}" dt="2023-04-19T16:10:32.054" v="5543" actId="1076"/>
          <ac:spMkLst>
            <pc:docMk/>
            <pc:sldMk cId="565516123" sldId="256"/>
            <ac:spMk id="897" creationId="{FD5FC928-9095-CF54-98B3-9108058A971C}"/>
          </ac:spMkLst>
        </pc:spChg>
        <pc:spChg chg="add del mod">
          <ac:chgData name="Mark Carter" userId="c255346f9e4df9e8" providerId="LiveId" clId="{E6F50D5B-5723-4395-8C81-FDB1D9897B60}" dt="2023-04-03T09:50:54.523" v="2964" actId="478"/>
          <ac:spMkLst>
            <pc:docMk/>
            <pc:sldMk cId="565516123" sldId="256"/>
            <ac:spMk id="908" creationId="{7F255E67-161A-5946-911F-6DE789616471}"/>
          </ac:spMkLst>
        </pc:spChg>
        <pc:spChg chg="add del mod">
          <ac:chgData name="Mark Carter" userId="c255346f9e4df9e8" providerId="LiveId" clId="{E6F50D5B-5723-4395-8C81-FDB1D9897B60}" dt="2023-04-11T10:49:18.452" v="4642" actId="478"/>
          <ac:spMkLst>
            <pc:docMk/>
            <pc:sldMk cId="565516123" sldId="256"/>
            <ac:spMk id="931" creationId="{3A8357CF-0DE6-D3BF-34E3-1ED902EB41E0}"/>
          </ac:spMkLst>
        </pc:spChg>
        <pc:spChg chg="add mod">
          <ac:chgData name="Mark Carter" userId="c255346f9e4df9e8" providerId="LiveId" clId="{E6F50D5B-5723-4395-8C81-FDB1D9897B60}" dt="2023-04-17T10:13:08.502" v="5272" actId="1076"/>
          <ac:spMkLst>
            <pc:docMk/>
            <pc:sldMk cId="565516123" sldId="256"/>
            <ac:spMk id="952" creationId="{BD95A74E-5286-D9B4-96B2-C1CC3DC3C4D0}"/>
          </ac:spMkLst>
        </pc:spChg>
        <pc:spChg chg="add del mod">
          <ac:chgData name="Mark Carter" userId="c255346f9e4df9e8" providerId="LiveId" clId="{E6F50D5B-5723-4395-8C81-FDB1D9897B60}" dt="2023-04-03T10:05:18.742" v="3101" actId="478"/>
          <ac:spMkLst>
            <pc:docMk/>
            <pc:sldMk cId="565516123" sldId="256"/>
            <ac:spMk id="976" creationId="{5857B1E2-2550-BDF4-A9A8-90E211771AC6}"/>
          </ac:spMkLst>
        </pc:spChg>
        <pc:spChg chg="add del mod">
          <ac:chgData name="Mark Carter" userId="c255346f9e4df9e8" providerId="LiveId" clId="{E6F50D5B-5723-4395-8C81-FDB1D9897B60}" dt="2023-04-03T10:09:24.770" v="3155" actId="21"/>
          <ac:spMkLst>
            <pc:docMk/>
            <pc:sldMk cId="565516123" sldId="256"/>
            <ac:spMk id="980" creationId="{E3D86D02-8B00-846C-AFED-2CFE80DE1BC5}"/>
          </ac:spMkLst>
        </pc:spChg>
        <pc:spChg chg="add del mod">
          <ac:chgData name="Mark Carter" userId="c255346f9e4df9e8" providerId="LiveId" clId="{E6F50D5B-5723-4395-8C81-FDB1D9897B60}" dt="2023-04-03T10:09:24.770" v="3155" actId="21"/>
          <ac:spMkLst>
            <pc:docMk/>
            <pc:sldMk cId="565516123" sldId="256"/>
            <ac:spMk id="984" creationId="{38F9DFD8-80E0-ED43-7F39-785DEB080C36}"/>
          </ac:spMkLst>
        </pc:spChg>
        <pc:spChg chg="add del mod">
          <ac:chgData name="Mark Carter" userId="c255346f9e4df9e8" providerId="LiveId" clId="{E6F50D5B-5723-4395-8C81-FDB1D9897B60}" dt="2023-04-03T10:09:24.770" v="3155" actId="21"/>
          <ac:spMkLst>
            <pc:docMk/>
            <pc:sldMk cId="565516123" sldId="256"/>
            <ac:spMk id="996" creationId="{14741956-C7E3-B0AC-DE5C-1F124513A575}"/>
          </ac:spMkLst>
        </pc:spChg>
        <pc:spChg chg="add del mod">
          <ac:chgData name="Mark Carter" userId="c255346f9e4df9e8" providerId="LiveId" clId="{E6F50D5B-5723-4395-8C81-FDB1D9897B60}" dt="2023-04-11T11:00:18.091" v="4852" actId="478"/>
          <ac:spMkLst>
            <pc:docMk/>
            <pc:sldMk cId="565516123" sldId="256"/>
            <ac:spMk id="1016" creationId="{06B607C7-FB2E-B8A9-B552-533E85B6E05E}"/>
          </ac:spMkLst>
        </pc:spChg>
        <pc:spChg chg="add del mod">
          <ac:chgData name="Mark Carter" userId="c255346f9e4df9e8" providerId="LiveId" clId="{E6F50D5B-5723-4395-8C81-FDB1D9897B60}" dt="2023-04-11T10:57:26.882" v="4815" actId="478"/>
          <ac:spMkLst>
            <pc:docMk/>
            <pc:sldMk cId="565516123" sldId="256"/>
            <ac:spMk id="1019" creationId="{6EA1FA52-903D-49F8-C61A-639DE9F3F6C9}"/>
          </ac:spMkLst>
        </pc:spChg>
        <pc:spChg chg="add del mod">
          <ac:chgData name="Mark Carter" userId="c255346f9e4df9e8" providerId="LiveId" clId="{E6F50D5B-5723-4395-8C81-FDB1D9897B60}" dt="2023-04-03T10:20:06.732" v="3341" actId="478"/>
          <ac:spMkLst>
            <pc:docMk/>
            <pc:sldMk cId="565516123" sldId="256"/>
            <ac:spMk id="1041" creationId="{C257E22A-EF52-6D69-5EF4-155487FAA295}"/>
          </ac:spMkLst>
        </pc:spChg>
        <pc:spChg chg="add mod">
          <ac:chgData name="Mark Carter" userId="c255346f9e4df9e8" providerId="LiveId" clId="{E6F50D5B-5723-4395-8C81-FDB1D9897B60}" dt="2023-04-19T09:25:18.429" v="5337" actId="1076"/>
          <ac:spMkLst>
            <pc:docMk/>
            <pc:sldMk cId="565516123" sldId="256"/>
            <ac:spMk id="1056" creationId="{2193E161-DDCF-64D8-CF1F-2EA27B9A10A7}"/>
          </ac:spMkLst>
        </pc:spChg>
        <pc:spChg chg="add mod">
          <ac:chgData name="Mark Carter" userId="c255346f9e4df9e8" providerId="LiveId" clId="{E6F50D5B-5723-4395-8C81-FDB1D9897B60}" dt="2023-04-17T10:09:09.379" v="5249" actId="1076"/>
          <ac:spMkLst>
            <pc:docMk/>
            <pc:sldMk cId="565516123" sldId="256"/>
            <ac:spMk id="1115" creationId="{45E4F67F-F8F8-B45B-3392-6E1E67954BCD}"/>
          </ac:spMkLst>
        </pc:spChg>
        <pc:spChg chg="add mod">
          <ac:chgData name="Mark Carter" userId="c255346f9e4df9e8" providerId="LiveId" clId="{E6F50D5B-5723-4395-8C81-FDB1D9897B60}" dt="2023-04-17T10:09:13.607" v="5251" actId="1076"/>
          <ac:spMkLst>
            <pc:docMk/>
            <pc:sldMk cId="565516123" sldId="256"/>
            <ac:spMk id="1122" creationId="{511C5EAC-CBC1-1945-1C68-0346F74A3D0B}"/>
          </ac:spMkLst>
        </pc:spChg>
        <pc:spChg chg="add mod">
          <ac:chgData name="Mark Carter" userId="c255346f9e4df9e8" providerId="LiveId" clId="{E6F50D5B-5723-4395-8C81-FDB1D9897B60}" dt="2023-04-17T10:09:15.735" v="5252" actId="1076"/>
          <ac:spMkLst>
            <pc:docMk/>
            <pc:sldMk cId="565516123" sldId="256"/>
            <ac:spMk id="1123" creationId="{40F78A2D-789C-80A9-C0E8-6FFB5947E17C}"/>
          </ac:spMkLst>
        </pc:spChg>
        <pc:spChg chg="add del mod">
          <ac:chgData name="Mark Carter" userId="c255346f9e4df9e8" providerId="LiveId" clId="{E6F50D5B-5723-4395-8C81-FDB1D9897B60}" dt="2023-04-11T11:00:53.156" v="4856" actId="478"/>
          <ac:spMkLst>
            <pc:docMk/>
            <pc:sldMk cId="565516123" sldId="256"/>
            <ac:spMk id="1138" creationId="{E5DD9A93-7E90-391E-9690-4B2B98D809F6}"/>
          </ac:spMkLst>
        </pc:spChg>
        <pc:spChg chg="add mod">
          <ac:chgData name="Mark Carter" userId="c255346f9e4df9e8" providerId="LiveId" clId="{E6F50D5B-5723-4395-8C81-FDB1D9897B60}" dt="2023-04-17T10:13:06.678" v="5271" actId="1076"/>
          <ac:spMkLst>
            <pc:docMk/>
            <pc:sldMk cId="565516123" sldId="256"/>
            <ac:spMk id="1139" creationId="{CC7D5946-4211-8B61-288F-E7B9083FCF1F}"/>
          </ac:spMkLst>
        </pc:spChg>
        <pc:cxnChg chg="add mod">
          <ac:chgData name="Mark Carter" userId="c255346f9e4df9e8" providerId="LiveId" clId="{E6F50D5B-5723-4395-8C81-FDB1D9897B60}" dt="2023-04-19T16:09:53.572" v="5537" actId="1076"/>
          <ac:cxnSpMkLst>
            <pc:docMk/>
            <pc:sldMk cId="565516123" sldId="256"/>
            <ac:cxnSpMk id="5" creationId="{C8A36850-5077-36B2-94C8-264AD8F787EE}"/>
          </ac:cxnSpMkLst>
        </pc:cxnChg>
        <pc:cxnChg chg="add mod">
          <ac:chgData name="Mark Carter" userId="c255346f9e4df9e8" providerId="LiveId" clId="{E6F50D5B-5723-4395-8C81-FDB1D9897B60}" dt="2023-04-19T16:05:00.164" v="5418" actId="14100"/>
          <ac:cxnSpMkLst>
            <pc:docMk/>
            <pc:sldMk cId="565516123" sldId="256"/>
            <ac:cxnSpMk id="7" creationId="{A446ECD3-FD32-A12A-ACEA-3124560EBFB6}"/>
          </ac:cxnSpMkLst>
        </pc:cxnChg>
        <pc:cxnChg chg="del mod">
          <ac:chgData name="Mark Carter" userId="c255346f9e4df9e8" providerId="LiveId" clId="{E6F50D5B-5723-4395-8C81-FDB1D9897B60}" dt="2023-04-02T10:52:34.798" v="36" actId="478"/>
          <ac:cxnSpMkLst>
            <pc:docMk/>
            <pc:sldMk cId="565516123" sldId="256"/>
            <ac:cxnSpMk id="8" creationId="{AF34FA6D-4F2B-3DBB-BBAB-014ECACA4315}"/>
          </ac:cxnSpMkLst>
        </pc:cxnChg>
        <pc:cxnChg chg="del mod">
          <ac:chgData name="Mark Carter" userId="c255346f9e4df9e8" providerId="LiveId" clId="{E6F50D5B-5723-4395-8C81-FDB1D9897B60}" dt="2023-04-03T07:18:35.824" v="571" actId="478"/>
          <ac:cxnSpMkLst>
            <pc:docMk/>
            <pc:sldMk cId="565516123" sldId="256"/>
            <ac:cxnSpMk id="16" creationId="{EE80DE4F-C57A-7C22-C697-CF1FDF474093}"/>
          </ac:cxnSpMkLst>
        </pc:cxnChg>
        <pc:cxnChg chg="del mod">
          <ac:chgData name="Mark Carter" userId="c255346f9e4df9e8" providerId="LiveId" clId="{E6F50D5B-5723-4395-8C81-FDB1D9897B60}" dt="2023-04-03T07:18:30.375" v="565" actId="478"/>
          <ac:cxnSpMkLst>
            <pc:docMk/>
            <pc:sldMk cId="565516123" sldId="256"/>
            <ac:cxnSpMk id="19" creationId="{1DF5DF36-62A3-BC12-503E-C61685C81BD3}"/>
          </ac:cxnSpMkLst>
        </pc:cxnChg>
        <pc:cxnChg chg="add mod">
          <ac:chgData name="Mark Carter" userId="c255346f9e4df9e8" providerId="LiveId" clId="{E6F50D5B-5723-4395-8C81-FDB1D9897B60}" dt="2023-04-19T09:25:11.119" v="5334" actId="1076"/>
          <ac:cxnSpMkLst>
            <pc:docMk/>
            <pc:sldMk cId="565516123" sldId="256"/>
            <ac:cxnSpMk id="34" creationId="{2A3D28CD-7082-57A1-1EEC-6260E05D0946}"/>
          </ac:cxnSpMkLst>
        </pc:cxnChg>
        <pc:cxnChg chg="del mod">
          <ac:chgData name="Mark Carter" userId="c255346f9e4df9e8" providerId="LiveId" clId="{E6F50D5B-5723-4395-8C81-FDB1D9897B60}" dt="2023-04-03T07:34:37.345" v="736" actId="478"/>
          <ac:cxnSpMkLst>
            <pc:docMk/>
            <pc:sldMk cId="565516123" sldId="256"/>
            <ac:cxnSpMk id="38" creationId="{68E42592-E8AE-B6FA-275F-9831C474967C}"/>
          </ac:cxnSpMkLst>
        </pc:cxnChg>
        <pc:cxnChg chg="add mod">
          <ac:chgData name="Mark Carter" userId="c255346f9e4df9e8" providerId="LiveId" clId="{E6F50D5B-5723-4395-8C81-FDB1D9897B60}" dt="2023-04-19T16:05:00.164" v="5418" actId="14100"/>
          <ac:cxnSpMkLst>
            <pc:docMk/>
            <pc:sldMk cId="565516123" sldId="256"/>
            <ac:cxnSpMk id="40" creationId="{93DA27C8-ED52-9050-F60F-9856A62BEB9E}"/>
          </ac:cxnSpMkLst>
        </pc:cxnChg>
        <pc:cxnChg chg="add mod">
          <ac:chgData name="Mark Carter" userId="c255346f9e4df9e8" providerId="LiveId" clId="{E6F50D5B-5723-4395-8C81-FDB1D9897B60}" dt="2023-04-19T09:27:50.823" v="5356" actId="1076"/>
          <ac:cxnSpMkLst>
            <pc:docMk/>
            <pc:sldMk cId="565516123" sldId="256"/>
            <ac:cxnSpMk id="41" creationId="{06F4A681-B206-C5F2-A03C-304C03E16728}"/>
          </ac:cxnSpMkLst>
        </pc:cxnChg>
        <pc:cxnChg chg="del mod">
          <ac:chgData name="Mark Carter" userId="c255346f9e4df9e8" providerId="LiveId" clId="{E6F50D5B-5723-4395-8C81-FDB1D9897B60}" dt="2023-04-03T07:18:29.057" v="563" actId="478"/>
          <ac:cxnSpMkLst>
            <pc:docMk/>
            <pc:sldMk cId="565516123" sldId="256"/>
            <ac:cxnSpMk id="62" creationId="{EF556AE1-EBE1-762D-C2F3-BA72CD7ED8AD}"/>
          </ac:cxnSpMkLst>
        </pc:cxnChg>
        <pc:cxnChg chg="del mod">
          <ac:chgData name="Mark Carter" userId="c255346f9e4df9e8" providerId="LiveId" clId="{E6F50D5B-5723-4395-8C81-FDB1D9897B60}" dt="2023-04-03T07:18:34.996" v="570" actId="478"/>
          <ac:cxnSpMkLst>
            <pc:docMk/>
            <pc:sldMk cId="565516123" sldId="256"/>
            <ac:cxnSpMk id="73" creationId="{9CA3CA2A-A276-9C13-6558-F31072839268}"/>
          </ac:cxnSpMkLst>
        </pc:cxnChg>
        <pc:cxnChg chg="del mod">
          <ac:chgData name="Mark Carter" userId="c255346f9e4df9e8" providerId="LiveId" clId="{E6F50D5B-5723-4395-8C81-FDB1D9897B60}" dt="2023-04-03T07:18:31.586" v="567" actId="478"/>
          <ac:cxnSpMkLst>
            <pc:docMk/>
            <pc:sldMk cId="565516123" sldId="256"/>
            <ac:cxnSpMk id="81" creationId="{05ED4734-05D5-8269-EDBE-360B7C6FCC83}"/>
          </ac:cxnSpMkLst>
        </pc:cxnChg>
        <pc:cxnChg chg="add mod">
          <ac:chgData name="Mark Carter" userId="c255346f9e4df9e8" providerId="LiveId" clId="{E6F50D5B-5723-4395-8C81-FDB1D9897B60}" dt="2023-04-19T16:10:41.844" v="5547" actId="1076"/>
          <ac:cxnSpMkLst>
            <pc:docMk/>
            <pc:sldMk cId="565516123" sldId="256"/>
            <ac:cxnSpMk id="86" creationId="{839870E6-959A-1177-32D1-C77BB5F88056}"/>
          </ac:cxnSpMkLst>
        </pc:cxnChg>
        <pc:cxnChg chg="add mod">
          <ac:chgData name="Mark Carter" userId="c255346f9e4df9e8" providerId="LiveId" clId="{E6F50D5B-5723-4395-8C81-FDB1D9897B60}" dt="2023-04-19T16:09:26.311" v="5529" actId="1076"/>
          <ac:cxnSpMkLst>
            <pc:docMk/>
            <pc:sldMk cId="565516123" sldId="256"/>
            <ac:cxnSpMk id="96" creationId="{243DB21D-6375-F1DB-E47C-B25442A8366D}"/>
          </ac:cxnSpMkLst>
        </pc:cxnChg>
        <pc:cxnChg chg="add mod">
          <ac:chgData name="Mark Carter" userId="c255346f9e4df9e8" providerId="LiveId" clId="{E6F50D5B-5723-4395-8C81-FDB1D9897B60}" dt="2023-04-19T16:09:28.655" v="5530" actId="1076"/>
          <ac:cxnSpMkLst>
            <pc:docMk/>
            <pc:sldMk cId="565516123" sldId="256"/>
            <ac:cxnSpMk id="97" creationId="{99E79C09-F74B-B1BB-8AA8-ED9220E0AF98}"/>
          </ac:cxnSpMkLst>
        </pc:cxnChg>
        <pc:cxnChg chg="del mod">
          <ac:chgData name="Mark Carter" userId="c255346f9e4df9e8" providerId="LiveId" clId="{E6F50D5B-5723-4395-8C81-FDB1D9897B60}" dt="2023-04-03T07:01:57.217" v="325" actId="478"/>
          <ac:cxnSpMkLst>
            <pc:docMk/>
            <pc:sldMk cId="565516123" sldId="256"/>
            <ac:cxnSpMk id="98" creationId="{3F990D36-3810-03CB-4AFE-CB849215DFDD}"/>
          </ac:cxnSpMkLst>
        </pc:cxnChg>
        <pc:cxnChg chg="add mod">
          <ac:chgData name="Mark Carter" userId="c255346f9e4df9e8" providerId="LiveId" clId="{E6F50D5B-5723-4395-8C81-FDB1D9897B60}" dt="2023-04-19T16:09:53.572" v="5537" actId="1076"/>
          <ac:cxnSpMkLst>
            <pc:docMk/>
            <pc:sldMk cId="565516123" sldId="256"/>
            <ac:cxnSpMk id="110" creationId="{A8D020B1-6486-CA1E-12D3-31F71AC5406D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111" creationId="{CA931024-E32B-9EFD-BE4F-255A59FA4C63}"/>
          </ac:cxnSpMkLst>
        </pc:cxnChg>
        <pc:cxnChg chg="add del mod">
          <ac:chgData name="Mark Carter" userId="c255346f9e4df9e8" providerId="LiveId" clId="{E6F50D5B-5723-4395-8C81-FDB1D9897B60}" dt="2023-04-11T11:07:25.455" v="4923" actId="21"/>
          <ac:cxnSpMkLst>
            <pc:docMk/>
            <pc:sldMk cId="565516123" sldId="256"/>
            <ac:cxnSpMk id="115" creationId="{0E26631F-9839-BB14-8CBB-71E4C53A637D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115" creationId="{A8266C40-AF43-B647-3E91-F3AC50C9C2C2}"/>
          </ac:cxnSpMkLst>
        </pc:cxnChg>
        <pc:cxnChg chg="add del mod">
          <ac:chgData name="Mark Carter" userId="c255346f9e4df9e8" providerId="LiveId" clId="{E6F50D5B-5723-4395-8C81-FDB1D9897B60}" dt="2023-04-11T11:07:25.455" v="4923" actId="21"/>
          <ac:cxnSpMkLst>
            <pc:docMk/>
            <pc:sldMk cId="565516123" sldId="256"/>
            <ac:cxnSpMk id="116" creationId="{203B3D60-A219-10DC-5A31-045A8AD0A950}"/>
          </ac:cxnSpMkLst>
        </pc:cxnChg>
        <pc:cxnChg chg="del mod">
          <ac:chgData name="Mark Carter" userId="c255346f9e4df9e8" providerId="LiveId" clId="{E6F50D5B-5723-4395-8C81-FDB1D9897B60}" dt="2023-04-03T07:34:09.262" v="722" actId="478"/>
          <ac:cxnSpMkLst>
            <pc:docMk/>
            <pc:sldMk cId="565516123" sldId="256"/>
            <ac:cxnSpMk id="117" creationId="{0D1666B0-62B1-3C84-622E-091A01778408}"/>
          </ac:cxnSpMkLst>
        </pc:cxnChg>
        <pc:cxnChg chg="del mod">
          <ac:chgData name="Mark Carter" userId="c255346f9e4df9e8" providerId="LiveId" clId="{E6F50D5B-5723-4395-8C81-FDB1D9897B60}" dt="2023-04-03T07:34:45.114" v="738" actId="478"/>
          <ac:cxnSpMkLst>
            <pc:docMk/>
            <pc:sldMk cId="565516123" sldId="256"/>
            <ac:cxnSpMk id="136" creationId="{2519AAD9-8BB6-A490-5E36-27EF8A8FB7D1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138" creationId="{2AD765DD-F0C0-7FB1-E1C5-5F9B8CEA4134}"/>
          </ac:cxnSpMkLst>
        </pc:cxnChg>
        <pc:cxnChg chg="del mod">
          <ac:chgData name="Mark Carter" userId="c255346f9e4df9e8" providerId="LiveId" clId="{E6F50D5B-5723-4395-8C81-FDB1D9897B60}" dt="2023-04-03T08:01:14.192" v="1113" actId="478"/>
          <ac:cxnSpMkLst>
            <pc:docMk/>
            <pc:sldMk cId="565516123" sldId="256"/>
            <ac:cxnSpMk id="205" creationId="{EF04B7B1-2906-076C-C471-F4A694132A59}"/>
          </ac:cxnSpMkLst>
        </pc:cxnChg>
        <pc:cxnChg chg="del mod">
          <ac:chgData name="Mark Carter" userId="c255346f9e4df9e8" providerId="LiveId" clId="{E6F50D5B-5723-4395-8C81-FDB1D9897B60}" dt="2023-04-03T07:34:34.705" v="734" actId="478"/>
          <ac:cxnSpMkLst>
            <pc:docMk/>
            <pc:sldMk cId="565516123" sldId="256"/>
            <ac:cxnSpMk id="209" creationId="{6AB07888-3CC2-550A-041A-8ED6B78378D7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242" creationId="{C40879EB-47B9-566E-9453-580553974DFF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245" creationId="{091E3854-C243-89C9-24A5-F0B002AA5060}"/>
          </ac:cxnSpMkLst>
        </pc:cxnChg>
        <pc:cxnChg chg="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256" creationId="{852C882C-7777-340B-CB19-332CDB941DE6}"/>
          </ac:cxnSpMkLst>
        </pc:cxnChg>
        <pc:cxnChg chg="del mod">
          <ac:chgData name="Mark Carter" userId="c255346f9e4df9e8" providerId="LiveId" clId="{E6F50D5B-5723-4395-8C81-FDB1D9897B60}" dt="2023-04-03T07:34:47.056" v="739" actId="478"/>
          <ac:cxnSpMkLst>
            <pc:docMk/>
            <pc:sldMk cId="565516123" sldId="256"/>
            <ac:cxnSpMk id="288" creationId="{52F2D553-1528-7767-B39F-FB7BFAB66D78}"/>
          </ac:cxnSpMkLst>
        </pc:cxnChg>
        <pc:cxnChg chg="del mod">
          <ac:chgData name="Mark Carter" userId="c255346f9e4df9e8" providerId="LiveId" clId="{E6F50D5B-5723-4395-8C81-FDB1D9897B60}" dt="2023-04-03T09:43:22.986" v="2927" actId="478"/>
          <ac:cxnSpMkLst>
            <pc:docMk/>
            <pc:sldMk cId="565516123" sldId="256"/>
            <ac:cxnSpMk id="290" creationId="{932E369F-22F4-2728-4871-E35C5409863D}"/>
          </ac:cxnSpMkLst>
        </pc:cxnChg>
        <pc:cxnChg chg="add del mod">
          <ac:chgData name="Mark Carter" userId="c255346f9e4df9e8" providerId="LiveId" clId="{E6F50D5B-5723-4395-8C81-FDB1D9897B60}" dt="2023-04-03T07:34:13.231" v="724" actId="478"/>
          <ac:cxnSpMkLst>
            <pc:docMk/>
            <pc:sldMk cId="565516123" sldId="256"/>
            <ac:cxnSpMk id="312" creationId="{850423D7-E12C-4CE6-8EA5-F2186C853AED}"/>
          </ac:cxnSpMkLst>
        </pc:cxnChg>
        <pc:cxnChg chg="add del mod">
          <ac:chgData name="Mark Carter" userId="c255346f9e4df9e8" providerId="LiveId" clId="{E6F50D5B-5723-4395-8C81-FDB1D9897B60}" dt="2023-04-02T10:56:46.007" v="97" actId="478"/>
          <ac:cxnSpMkLst>
            <pc:docMk/>
            <pc:sldMk cId="565516123" sldId="256"/>
            <ac:cxnSpMk id="315" creationId="{BF07A69A-79AE-78F8-D91E-7CD9F344E74D}"/>
          </ac:cxnSpMkLst>
        </pc:cxnChg>
        <pc:cxnChg chg="add del mod">
          <ac:chgData name="Mark Carter" userId="c255346f9e4df9e8" providerId="LiveId" clId="{E6F50D5B-5723-4395-8C81-FDB1D9897B60}" dt="2023-04-03T07:34:14.726" v="725" actId="478"/>
          <ac:cxnSpMkLst>
            <pc:docMk/>
            <pc:sldMk cId="565516123" sldId="256"/>
            <ac:cxnSpMk id="388" creationId="{C1B2609D-3DCF-0067-054A-B25AF9C63530}"/>
          </ac:cxnSpMkLst>
        </pc:cxnChg>
        <pc:cxnChg chg="add del mod">
          <ac:chgData name="Mark Carter" userId="c255346f9e4df9e8" providerId="LiveId" clId="{E6F50D5B-5723-4395-8C81-FDB1D9897B60}" dt="2023-04-03T09:43:21.277" v="2924" actId="478"/>
          <ac:cxnSpMkLst>
            <pc:docMk/>
            <pc:sldMk cId="565516123" sldId="256"/>
            <ac:cxnSpMk id="514" creationId="{05EA5BCF-F75B-B7CA-C5CA-8A2E57731B2E}"/>
          </ac:cxnSpMkLst>
        </pc:cxnChg>
        <pc:cxnChg chg="add del mod">
          <ac:chgData name="Mark Carter" userId="c255346f9e4df9e8" providerId="LiveId" clId="{E6F50D5B-5723-4395-8C81-FDB1D9897B60}" dt="2023-04-03T09:43:21.935" v="2925" actId="478"/>
          <ac:cxnSpMkLst>
            <pc:docMk/>
            <pc:sldMk cId="565516123" sldId="256"/>
            <ac:cxnSpMk id="516" creationId="{41C505B6-0BDE-473F-BAA9-DFCE6F9580EA}"/>
          </ac:cxnSpMkLst>
        </pc:cxnChg>
        <pc:cxnChg chg="add 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572" creationId="{94657062-6D14-B0C3-9583-871A22C55156}"/>
          </ac:cxnSpMkLst>
        </pc:cxnChg>
        <pc:cxnChg chg="add del mod">
          <ac:chgData name="Mark Carter" userId="c255346f9e4df9e8" providerId="LiveId" clId="{E6F50D5B-5723-4395-8C81-FDB1D9897B60}" dt="2023-04-03T07:18:36.699" v="572" actId="478"/>
          <ac:cxnSpMkLst>
            <pc:docMk/>
            <pc:sldMk cId="565516123" sldId="256"/>
            <ac:cxnSpMk id="591" creationId="{962448F9-EA7F-C4DC-F7AF-1E81F7AAD9A8}"/>
          </ac:cxnSpMkLst>
        </pc:cxnChg>
        <pc:cxnChg chg="add 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640" creationId="{A84EE83F-4909-ABBD-858A-50C14A76D8CE}"/>
          </ac:cxnSpMkLst>
        </pc:cxnChg>
        <pc:cxnChg chg="add 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642" creationId="{EA4A4419-74C6-BAFB-0A63-97CE9C28E8FA}"/>
          </ac:cxnSpMkLst>
        </pc:cxnChg>
        <pc:cxnChg chg="add del mod">
          <ac:chgData name="Mark Carter" userId="c255346f9e4df9e8" providerId="LiveId" clId="{E6F50D5B-5723-4395-8C81-FDB1D9897B60}" dt="2023-04-03T09:40:18.459" v="2905" actId="478"/>
          <ac:cxnSpMkLst>
            <pc:docMk/>
            <pc:sldMk cId="565516123" sldId="256"/>
            <ac:cxnSpMk id="649" creationId="{98AF5FDA-BCCA-6235-34FD-7CF0D9E7B822}"/>
          </ac:cxnSpMkLst>
        </pc:cxnChg>
        <pc:cxnChg chg="add del mod">
          <ac:chgData name="Mark Carter" userId="c255346f9e4df9e8" providerId="LiveId" clId="{E6F50D5B-5723-4395-8C81-FDB1D9897B60}" dt="2023-04-03T07:06:27.578" v="384" actId="478"/>
          <ac:cxnSpMkLst>
            <pc:docMk/>
            <pc:sldMk cId="565516123" sldId="256"/>
            <ac:cxnSpMk id="652" creationId="{223D7EDD-0FF4-8197-FC15-4F87C91A9267}"/>
          </ac:cxnSpMkLst>
        </pc:cxnChg>
        <pc:cxnChg chg="add del mod ord">
          <ac:chgData name="Mark Carter" userId="c255346f9e4df9e8" providerId="LiveId" clId="{E6F50D5B-5723-4395-8C81-FDB1D9897B60}" dt="2023-04-03T07:09:34.567" v="451" actId="478"/>
          <ac:cxnSpMkLst>
            <pc:docMk/>
            <pc:sldMk cId="565516123" sldId="256"/>
            <ac:cxnSpMk id="654" creationId="{8E2090ED-65CC-C01D-D4E7-A21342F05E6F}"/>
          </ac:cxnSpMkLst>
        </pc:cxnChg>
        <pc:cxnChg chg="add mod">
          <ac:chgData name="Mark Carter" userId="c255346f9e4df9e8" providerId="LiveId" clId="{E6F50D5B-5723-4395-8C81-FDB1D9897B60}" dt="2023-04-19T09:25:09.995" v="5333" actId="1076"/>
          <ac:cxnSpMkLst>
            <pc:docMk/>
            <pc:sldMk cId="565516123" sldId="256"/>
            <ac:cxnSpMk id="671" creationId="{0A82FF57-E66B-5962-DF0E-3E056916A179}"/>
          </ac:cxnSpMkLst>
        </pc:cxnChg>
        <pc:cxnChg chg="add del mod">
          <ac:chgData name="Mark Carter" userId="c255346f9e4df9e8" providerId="LiveId" clId="{E6F50D5B-5723-4395-8C81-FDB1D9897B60}" dt="2023-04-11T10:43:48.828" v="4629" actId="478"/>
          <ac:cxnSpMkLst>
            <pc:docMk/>
            <pc:sldMk cId="565516123" sldId="256"/>
            <ac:cxnSpMk id="736" creationId="{13791709-E4CA-E26D-5619-2F4FB7DF734F}"/>
          </ac:cxnSpMkLst>
        </pc:cxnChg>
        <pc:cxnChg chg="add del mod">
          <ac:chgData name="Mark Carter" userId="c255346f9e4df9e8" providerId="LiveId" clId="{E6F50D5B-5723-4395-8C81-FDB1D9897B60}" dt="2023-04-03T08:02:04.907" v="1122" actId="478"/>
          <ac:cxnSpMkLst>
            <pc:docMk/>
            <pc:sldMk cId="565516123" sldId="256"/>
            <ac:cxnSpMk id="742" creationId="{0E42868F-4E9A-A628-2A39-36A54A800401}"/>
          </ac:cxnSpMkLst>
        </pc:cxnChg>
        <pc:cxnChg chg="add del mod">
          <ac:chgData name="Mark Carter" userId="c255346f9e4df9e8" providerId="LiveId" clId="{E6F50D5B-5723-4395-8C81-FDB1D9897B60}" dt="2023-04-03T08:01:33.610" v="1116" actId="478"/>
          <ac:cxnSpMkLst>
            <pc:docMk/>
            <pc:sldMk cId="565516123" sldId="256"/>
            <ac:cxnSpMk id="744" creationId="{B7F7B5D0-FA2A-108E-360C-D5B29C443603}"/>
          </ac:cxnSpMkLst>
        </pc:cxnChg>
        <pc:cxnChg chg="add del mod">
          <ac:chgData name="Mark Carter" userId="c255346f9e4df9e8" providerId="LiveId" clId="{E6F50D5B-5723-4395-8C81-FDB1D9897B60}" dt="2023-04-03T08:01:46.094" v="1119" actId="478"/>
          <ac:cxnSpMkLst>
            <pc:docMk/>
            <pc:sldMk cId="565516123" sldId="256"/>
            <ac:cxnSpMk id="746" creationId="{BDA349B8-11F2-8889-4FFC-352C6CDB9FAC}"/>
          </ac:cxnSpMkLst>
        </pc:cxnChg>
        <pc:cxnChg chg="add del mod">
          <ac:chgData name="Mark Carter" userId="c255346f9e4df9e8" providerId="LiveId" clId="{E6F50D5B-5723-4395-8C81-FDB1D9897B60}" dt="2023-04-03T08:02:09.478" v="1124" actId="478"/>
          <ac:cxnSpMkLst>
            <pc:docMk/>
            <pc:sldMk cId="565516123" sldId="256"/>
            <ac:cxnSpMk id="749" creationId="{7F9E450D-7062-6F2E-E003-35EA1CDFCC8E}"/>
          </ac:cxnSpMkLst>
        </pc:cxnChg>
        <pc:cxnChg chg="add del mod">
          <ac:chgData name="Mark Carter" userId="c255346f9e4df9e8" providerId="LiveId" clId="{E6F50D5B-5723-4395-8C81-FDB1D9897B60}" dt="2023-04-03T08:02:08.147" v="1123" actId="478"/>
          <ac:cxnSpMkLst>
            <pc:docMk/>
            <pc:sldMk cId="565516123" sldId="256"/>
            <ac:cxnSpMk id="751" creationId="{3870DF7C-D404-7844-3EEF-3CFFA8430A5A}"/>
          </ac:cxnSpMkLst>
        </pc:cxnChg>
        <pc:cxnChg chg="add del mod">
          <ac:chgData name="Mark Carter" userId="c255346f9e4df9e8" providerId="LiveId" clId="{E6F50D5B-5723-4395-8C81-FDB1D9897B60}" dt="2023-04-03T08:04:27.283" v="1128" actId="478"/>
          <ac:cxnSpMkLst>
            <pc:docMk/>
            <pc:sldMk cId="565516123" sldId="256"/>
            <ac:cxnSpMk id="755" creationId="{ECCE645D-4FDF-D635-B816-F3C99A282BD9}"/>
          </ac:cxnSpMkLst>
        </pc:cxnChg>
        <pc:cxnChg chg="add del mod">
          <ac:chgData name="Mark Carter" userId="c255346f9e4df9e8" providerId="LiveId" clId="{E6F50D5B-5723-4395-8C81-FDB1D9897B60}" dt="2023-04-03T08:04:44.331" v="1130" actId="478"/>
          <ac:cxnSpMkLst>
            <pc:docMk/>
            <pc:sldMk cId="565516123" sldId="256"/>
            <ac:cxnSpMk id="757" creationId="{18FD02CE-61A8-C3E9-A306-98F34B77B529}"/>
          </ac:cxnSpMkLst>
        </pc:cxnChg>
        <pc:cxnChg chg="add del mod">
          <ac:chgData name="Mark Carter" userId="c255346f9e4df9e8" providerId="LiveId" clId="{E6F50D5B-5723-4395-8C81-FDB1D9897B60}" dt="2023-04-03T08:05:22.982" v="1134" actId="478"/>
          <ac:cxnSpMkLst>
            <pc:docMk/>
            <pc:sldMk cId="565516123" sldId="256"/>
            <ac:cxnSpMk id="759" creationId="{8CA41297-7169-EC16-CAB2-5647A6A0B70F}"/>
          </ac:cxnSpMkLst>
        </pc:cxnChg>
        <pc:cxnChg chg="add del mod">
          <ac:chgData name="Mark Carter" userId="c255346f9e4df9e8" providerId="LiveId" clId="{E6F50D5B-5723-4395-8C81-FDB1D9897B60}" dt="2023-04-03T08:05:34.868" v="1136" actId="478"/>
          <ac:cxnSpMkLst>
            <pc:docMk/>
            <pc:sldMk cId="565516123" sldId="256"/>
            <ac:cxnSpMk id="761" creationId="{5BCCBBEF-EDD7-778C-8E60-9CEBC9E816A0}"/>
          </ac:cxnSpMkLst>
        </pc:cxnChg>
        <pc:cxnChg chg="add del mod">
          <ac:chgData name="Mark Carter" userId="c255346f9e4df9e8" providerId="LiveId" clId="{E6F50D5B-5723-4395-8C81-FDB1D9897B60}" dt="2023-04-03T08:06:09.631" v="1139" actId="478"/>
          <ac:cxnSpMkLst>
            <pc:docMk/>
            <pc:sldMk cId="565516123" sldId="256"/>
            <ac:cxnSpMk id="765" creationId="{25BE71F2-C628-1A0A-E1FB-1ACD53EECA1D}"/>
          </ac:cxnSpMkLst>
        </pc:cxnChg>
        <pc:cxnChg chg="add del mod">
          <ac:chgData name="Mark Carter" userId="c255346f9e4df9e8" providerId="LiveId" clId="{E6F50D5B-5723-4395-8C81-FDB1D9897B60}" dt="2023-04-11T11:00:14.581" v="4851" actId="478"/>
          <ac:cxnSpMkLst>
            <pc:docMk/>
            <pc:sldMk cId="565516123" sldId="256"/>
            <ac:cxnSpMk id="780" creationId="{634CAB1D-2A94-7681-AB0D-82B7AEAF4003}"/>
          </ac:cxnSpMkLst>
        </pc:cxnChg>
        <pc:cxnChg chg="add del mod">
          <ac:chgData name="Mark Carter" userId="c255346f9e4df9e8" providerId="LiveId" clId="{E6F50D5B-5723-4395-8C81-FDB1D9897B60}" dt="2023-04-03T10:09:24.770" v="3155" actId="21"/>
          <ac:cxnSpMkLst>
            <pc:docMk/>
            <pc:sldMk cId="565516123" sldId="256"/>
            <ac:cxnSpMk id="782" creationId="{4A81392F-858B-53D7-1CEF-4C2749A8D1BC}"/>
          </ac:cxnSpMkLst>
        </pc:cxnChg>
        <pc:cxnChg chg="add del mod">
          <ac:chgData name="Mark Carter" userId="c255346f9e4df9e8" providerId="LiveId" clId="{E6F50D5B-5723-4395-8C81-FDB1D9897B60}" dt="2023-04-03T09:17:23.187" v="2497" actId="478"/>
          <ac:cxnSpMkLst>
            <pc:docMk/>
            <pc:sldMk cId="565516123" sldId="256"/>
            <ac:cxnSpMk id="797" creationId="{46A64203-5B1B-9C2D-1813-83C2780D40C2}"/>
          </ac:cxnSpMkLst>
        </pc:cxnChg>
        <pc:cxnChg chg="add del mod">
          <ac:chgData name="Mark Carter" userId="c255346f9e4df9e8" providerId="LiveId" clId="{E6F50D5B-5723-4395-8C81-FDB1D9897B60}" dt="2023-04-17T10:12:49.611" v="5266" actId="478"/>
          <ac:cxnSpMkLst>
            <pc:docMk/>
            <pc:sldMk cId="565516123" sldId="256"/>
            <ac:cxnSpMk id="815" creationId="{02F604B5-4D96-258D-D19B-B316D72C2360}"/>
          </ac:cxnSpMkLst>
        </pc:cxnChg>
        <pc:cxnChg chg="add mod">
          <ac:chgData name="Mark Carter" userId="c255346f9e4df9e8" providerId="LiveId" clId="{E6F50D5B-5723-4395-8C81-FDB1D9897B60}" dt="2023-04-19T09:25:13.380" v="5335" actId="1076"/>
          <ac:cxnSpMkLst>
            <pc:docMk/>
            <pc:sldMk cId="565516123" sldId="256"/>
            <ac:cxnSpMk id="820" creationId="{F17E49D0-CE9D-79F9-9A69-0CA3494E6B23}"/>
          </ac:cxnSpMkLst>
        </pc:cxnChg>
        <pc:cxnChg chg="add mod">
          <ac:chgData name="Mark Carter" userId="c255346f9e4df9e8" providerId="LiveId" clId="{E6F50D5B-5723-4395-8C81-FDB1D9897B60}" dt="2023-04-19T16:09:22.720" v="5528" actId="1076"/>
          <ac:cxnSpMkLst>
            <pc:docMk/>
            <pc:sldMk cId="565516123" sldId="256"/>
            <ac:cxnSpMk id="841" creationId="{5BA3A235-206B-2E3F-2790-25EFF85AF957}"/>
          </ac:cxnSpMkLst>
        </pc:cxnChg>
        <pc:cxnChg chg="add del mod">
          <ac:chgData name="Mark Carter" userId="c255346f9e4df9e8" providerId="LiveId" clId="{E6F50D5B-5723-4395-8C81-FDB1D9897B60}" dt="2023-04-11T10:43:33.423" v="4625" actId="478"/>
          <ac:cxnSpMkLst>
            <pc:docMk/>
            <pc:sldMk cId="565516123" sldId="256"/>
            <ac:cxnSpMk id="846" creationId="{82EA0E88-0BBD-AC40-89E9-5F5BA68C47E1}"/>
          </ac:cxnSpMkLst>
        </pc:cxnChg>
        <pc:cxnChg chg="add del mod">
          <ac:chgData name="Mark Carter" userId="c255346f9e4df9e8" providerId="LiveId" clId="{E6F50D5B-5723-4395-8C81-FDB1D9897B60}" dt="2023-04-03T09:36:56.690" v="2871" actId="478"/>
          <ac:cxnSpMkLst>
            <pc:docMk/>
            <pc:sldMk cId="565516123" sldId="256"/>
            <ac:cxnSpMk id="849" creationId="{346F8825-8602-1275-9058-A77F0C1C2E8E}"/>
          </ac:cxnSpMkLst>
        </pc:cxnChg>
        <pc:cxnChg chg="add del mod">
          <ac:chgData name="Mark Carter" userId="c255346f9e4df9e8" providerId="LiveId" clId="{E6F50D5B-5723-4395-8C81-FDB1D9897B60}" dt="2023-04-03T09:37:01.980" v="2872" actId="478"/>
          <ac:cxnSpMkLst>
            <pc:docMk/>
            <pc:sldMk cId="565516123" sldId="256"/>
            <ac:cxnSpMk id="851" creationId="{C4E10D3D-1191-E5A3-32A1-29E76DFA34E8}"/>
          </ac:cxnSpMkLst>
        </pc:cxnChg>
        <pc:cxnChg chg="add del mod ord">
          <ac:chgData name="Mark Carter" userId="c255346f9e4df9e8" providerId="LiveId" clId="{E6F50D5B-5723-4395-8C81-FDB1D9897B60}" dt="2023-04-03T09:39:37.404" v="2896" actId="478"/>
          <ac:cxnSpMkLst>
            <pc:docMk/>
            <pc:sldMk cId="565516123" sldId="256"/>
            <ac:cxnSpMk id="856" creationId="{74C746A6-9AAE-13FD-4C2D-99C27585439F}"/>
          </ac:cxnSpMkLst>
        </pc:cxnChg>
        <pc:cxnChg chg="add del mod ord">
          <ac:chgData name="Mark Carter" userId="c255346f9e4df9e8" providerId="LiveId" clId="{E6F50D5B-5723-4395-8C81-FDB1D9897B60}" dt="2023-04-03T09:39:40.812" v="2899" actId="478"/>
          <ac:cxnSpMkLst>
            <pc:docMk/>
            <pc:sldMk cId="565516123" sldId="256"/>
            <ac:cxnSpMk id="858" creationId="{09E2E9A6-B565-218F-E3D8-CA7CE5B4EF5D}"/>
          </ac:cxnSpMkLst>
        </pc:cxnChg>
        <pc:cxnChg chg="add del">
          <ac:chgData name="Mark Carter" userId="c255346f9e4df9e8" providerId="LiveId" clId="{E6F50D5B-5723-4395-8C81-FDB1D9897B60}" dt="2023-04-03T09:38:16.793" v="2883" actId="478"/>
          <ac:cxnSpMkLst>
            <pc:docMk/>
            <pc:sldMk cId="565516123" sldId="256"/>
            <ac:cxnSpMk id="863" creationId="{CA3FD5E7-E125-B14B-E158-90719FD350B1}"/>
          </ac:cxnSpMkLst>
        </pc:cxnChg>
        <pc:cxnChg chg="add del mod">
          <ac:chgData name="Mark Carter" userId="c255346f9e4df9e8" providerId="LiveId" clId="{E6F50D5B-5723-4395-8C81-FDB1D9897B60}" dt="2023-04-03T09:39:38.823" v="2897" actId="478"/>
          <ac:cxnSpMkLst>
            <pc:docMk/>
            <pc:sldMk cId="565516123" sldId="256"/>
            <ac:cxnSpMk id="870" creationId="{1F23AE7B-E18A-0105-4C2A-FD968FC0F228}"/>
          </ac:cxnSpMkLst>
        </pc:cxnChg>
        <pc:cxnChg chg="add del mod">
          <ac:chgData name="Mark Carter" userId="c255346f9e4df9e8" providerId="LiveId" clId="{E6F50D5B-5723-4395-8C81-FDB1D9897B60}" dt="2023-04-03T09:42:34.617" v="2921" actId="478"/>
          <ac:cxnSpMkLst>
            <pc:docMk/>
            <pc:sldMk cId="565516123" sldId="256"/>
            <ac:cxnSpMk id="875" creationId="{1BFDCB4C-45A6-C09A-4BA6-E4DF8260BFB7}"/>
          </ac:cxnSpMkLst>
        </pc:cxnChg>
        <pc:cxnChg chg="add del mod">
          <ac:chgData name="Mark Carter" userId="c255346f9e4df9e8" providerId="LiveId" clId="{E6F50D5B-5723-4395-8C81-FDB1D9897B60}" dt="2023-04-11T10:43:43.402" v="4627" actId="478"/>
          <ac:cxnSpMkLst>
            <pc:docMk/>
            <pc:sldMk cId="565516123" sldId="256"/>
            <ac:cxnSpMk id="882" creationId="{38F18904-5BE2-A99E-5688-60D4E537B7EB}"/>
          </ac:cxnSpMkLst>
        </pc:cxnChg>
        <pc:cxnChg chg="add del mod ord">
          <ac:chgData name="Mark Carter" userId="c255346f9e4df9e8" providerId="LiveId" clId="{E6F50D5B-5723-4395-8C81-FDB1D9897B60}" dt="2023-04-11T10:51:08.550" v="4657" actId="478"/>
          <ac:cxnSpMkLst>
            <pc:docMk/>
            <pc:sldMk cId="565516123" sldId="256"/>
            <ac:cxnSpMk id="889" creationId="{00AE73C7-B3A2-E064-3371-D954891BE8CB}"/>
          </ac:cxnSpMkLst>
        </pc:cxnChg>
        <pc:cxnChg chg="add mod">
          <ac:chgData name="Mark Carter" userId="c255346f9e4df9e8" providerId="LiveId" clId="{E6F50D5B-5723-4395-8C81-FDB1D9897B60}" dt="2023-04-19T16:10:34.044" v="5544" actId="14100"/>
          <ac:cxnSpMkLst>
            <pc:docMk/>
            <pc:sldMk cId="565516123" sldId="256"/>
            <ac:cxnSpMk id="898" creationId="{9AA68A45-2E6E-6F9A-6750-14777F441013}"/>
          </ac:cxnSpMkLst>
        </pc:cxnChg>
        <pc:cxnChg chg="add del mod">
          <ac:chgData name="Mark Carter" userId="c255346f9e4df9e8" providerId="LiveId" clId="{E6F50D5B-5723-4395-8C81-FDB1D9897B60}" dt="2023-04-11T10:58:31.210" v="4827" actId="478"/>
          <ac:cxnSpMkLst>
            <pc:docMk/>
            <pc:sldMk cId="565516123" sldId="256"/>
            <ac:cxnSpMk id="899" creationId="{729A633A-784F-26AE-5A0C-B7D8DD290E28}"/>
          </ac:cxnSpMkLst>
        </pc:cxnChg>
        <pc:cxnChg chg="add del mod">
          <ac:chgData name="Mark Carter" userId="c255346f9e4df9e8" providerId="LiveId" clId="{E6F50D5B-5723-4395-8C81-FDB1D9897B60}" dt="2023-04-11T10:57:24.794" v="4813" actId="478"/>
          <ac:cxnSpMkLst>
            <pc:docMk/>
            <pc:sldMk cId="565516123" sldId="256"/>
            <ac:cxnSpMk id="901" creationId="{22D6D0E9-0591-9162-C2AA-6F37CCF34101}"/>
          </ac:cxnSpMkLst>
        </pc:cxnChg>
        <pc:cxnChg chg="add">
          <ac:chgData name="Mark Carter" userId="c255346f9e4df9e8" providerId="LiveId" clId="{E6F50D5B-5723-4395-8C81-FDB1D9897B60}" dt="2023-04-19T16:10:51.785" v="5548" actId="11529"/>
          <ac:cxnSpMkLst>
            <pc:docMk/>
            <pc:sldMk cId="565516123" sldId="256"/>
            <ac:cxnSpMk id="930" creationId="{AF99761C-AAF1-F23F-6C04-F8C7A593D210}"/>
          </ac:cxnSpMkLst>
        </pc:cxnChg>
        <pc:cxnChg chg="add mod">
          <ac:chgData name="Mark Carter" userId="c255346f9e4df9e8" providerId="LiveId" clId="{E6F50D5B-5723-4395-8C81-FDB1D9897B60}" dt="2023-04-19T09:25:18.429" v="5337" actId="1076"/>
          <ac:cxnSpMkLst>
            <pc:docMk/>
            <pc:sldMk cId="565516123" sldId="256"/>
            <ac:cxnSpMk id="951" creationId="{678948B5-9E4E-CCD7-0D09-231D514B9BC8}"/>
          </ac:cxnSpMkLst>
        </pc:cxnChg>
        <pc:cxnChg chg="add mod">
          <ac:chgData name="Mark Carter" userId="c255346f9e4df9e8" providerId="LiveId" clId="{E6F50D5B-5723-4395-8C81-FDB1D9897B60}" dt="2023-04-17T10:13:08.502" v="5272" actId="1076"/>
          <ac:cxnSpMkLst>
            <pc:docMk/>
            <pc:sldMk cId="565516123" sldId="256"/>
            <ac:cxnSpMk id="954" creationId="{53071CAF-CF57-371F-5B2C-E117ACABDEDB}"/>
          </ac:cxnSpMkLst>
        </pc:cxnChg>
        <pc:cxnChg chg="add del mod">
          <ac:chgData name="Mark Carter" userId="c255346f9e4df9e8" providerId="LiveId" clId="{E6F50D5B-5723-4395-8C81-FDB1D9897B60}" dt="2023-04-03T10:09:24.770" v="3155" actId="21"/>
          <ac:cxnSpMkLst>
            <pc:docMk/>
            <pc:sldMk cId="565516123" sldId="256"/>
            <ac:cxnSpMk id="978" creationId="{87399F4E-6A16-C2CA-2FF8-FC8B593F09F2}"/>
          </ac:cxnSpMkLst>
        </pc:cxnChg>
        <pc:cxnChg chg="add del mod">
          <ac:chgData name="Mark Carter" userId="c255346f9e4df9e8" providerId="LiveId" clId="{E6F50D5B-5723-4395-8C81-FDB1D9897B60}" dt="2023-04-03T10:09:24.770" v="3155" actId="21"/>
          <ac:cxnSpMkLst>
            <pc:docMk/>
            <pc:sldMk cId="565516123" sldId="256"/>
            <ac:cxnSpMk id="983" creationId="{4A7A4637-80DD-5646-57ED-4E2DDAB38BEA}"/>
          </ac:cxnSpMkLst>
        </pc:cxnChg>
        <pc:cxnChg chg="add del mod">
          <ac:chgData name="Mark Carter" userId="c255346f9e4df9e8" providerId="LiveId" clId="{E6F50D5B-5723-4395-8C81-FDB1D9897B60}" dt="2023-04-03T10:09:24.770" v="3155" actId="21"/>
          <ac:cxnSpMkLst>
            <pc:docMk/>
            <pc:sldMk cId="565516123" sldId="256"/>
            <ac:cxnSpMk id="988" creationId="{934387DA-8947-73CE-26BD-6935E2AA829E}"/>
          </ac:cxnSpMkLst>
        </pc:cxnChg>
        <pc:cxnChg chg="add del mod">
          <ac:chgData name="Mark Carter" userId="c255346f9e4df9e8" providerId="LiveId" clId="{E6F50D5B-5723-4395-8C81-FDB1D9897B60}" dt="2023-04-11T11:00:19.804" v="4853" actId="478"/>
          <ac:cxnSpMkLst>
            <pc:docMk/>
            <pc:sldMk cId="565516123" sldId="256"/>
            <ac:cxnSpMk id="1018" creationId="{E81FBA10-5428-0A37-5E83-D4B66F067041}"/>
          </ac:cxnSpMkLst>
        </pc:cxnChg>
        <pc:cxnChg chg="add del mod">
          <ac:chgData name="Mark Carter" userId="c255346f9e4df9e8" providerId="LiveId" clId="{E6F50D5B-5723-4395-8C81-FDB1D9897B60}" dt="2023-04-11T10:57:07.366" v="4809" actId="478"/>
          <ac:cxnSpMkLst>
            <pc:docMk/>
            <pc:sldMk cId="565516123" sldId="256"/>
            <ac:cxnSpMk id="1022" creationId="{E9A07FDD-2D00-F339-1466-8325AB1F548D}"/>
          </ac:cxnSpMkLst>
        </pc:cxnChg>
        <pc:cxnChg chg="add del mod">
          <ac:chgData name="Mark Carter" userId="c255346f9e4df9e8" providerId="LiveId" clId="{E6F50D5B-5723-4395-8C81-FDB1D9897B60}" dt="2023-04-03T10:16:15.919" v="3251" actId="478"/>
          <ac:cxnSpMkLst>
            <pc:docMk/>
            <pc:sldMk cId="565516123" sldId="256"/>
            <ac:cxnSpMk id="1055" creationId="{182AE049-02C5-4CF4-050F-E91A6780A980}"/>
          </ac:cxnSpMkLst>
        </pc:cxnChg>
        <pc:cxnChg chg="add del mod">
          <ac:chgData name="Mark Carter" userId="c255346f9e4df9e8" providerId="LiveId" clId="{E6F50D5B-5723-4395-8C81-FDB1D9897B60}" dt="2023-04-03T10:20:03.712" v="3340" actId="478"/>
          <ac:cxnSpMkLst>
            <pc:docMk/>
            <pc:sldMk cId="565516123" sldId="256"/>
            <ac:cxnSpMk id="1108" creationId="{EE713A92-2F32-C0EC-6FA3-D437C5D3442E}"/>
          </ac:cxnSpMkLst>
        </pc:cxnChg>
        <pc:cxnChg chg="add del mod">
          <ac:chgData name="Mark Carter" userId="c255346f9e4df9e8" providerId="LiveId" clId="{E6F50D5B-5723-4395-8C81-FDB1D9897B60}" dt="2023-04-03T10:19:39.129" v="3338" actId="478"/>
          <ac:cxnSpMkLst>
            <pc:docMk/>
            <pc:sldMk cId="565516123" sldId="256"/>
            <ac:cxnSpMk id="1110" creationId="{C37B172B-490D-23E0-6662-92FB216E261F}"/>
          </ac:cxnSpMkLst>
        </pc:cxnChg>
        <pc:cxnChg chg="add mod">
          <ac:chgData name="Mark Carter" userId="c255346f9e4df9e8" providerId="LiveId" clId="{E6F50D5B-5723-4395-8C81-FDB1D9897B60}" dt="2023-04-19T09:25:18.429" v="5337" actId="1076"/>
          <ac:cxnSpMkLst>
            <pc:docMk/>
            <pc:sldMk cId="565516123" sldId="256"/>
            <ac:cxnSpMk id="1112" creationId="{2195E0B0-46A1-75D7-48E8-DE4749BBE607}"/>
          </ac:cxnSpMkLst>
        </pc:cxnChg>
        <pc:cxnChg chg="add mod">
          <ac:chgData name="Mark Carter" userId="c255346f9e4df9e8" providerId="LiveId" clId="{E6F50D5B-5723-4395-8C81-FDB1D9897B60}" dt="2023-04-19T09:25:13.380" v="5335" actId="1076"/>
          <ac:cxnSpMkLst>
            <pc:docMk/>
            <pc:sldMk cId="565516123" sldId="256"/>
            <ac:cxnSpMk id="1117" creationId="{62CB7327-B6CB-CAF3-0082-4059BC904249}"/>
          </ac:cxnSpMkLst>
        </pc:cxnChg>
        <pc:cxnChg chg="add mod">
          <ac:chgData name="Mark Carter" userId="c255346f9e4df9e8" providerId="LiveId" clId="{E6F50D5B-5723-4395-8C81-FDB1D9897B60}" dt="2023-04-19T09:25:09.995" v="5333" actId="1076"/>
          <ac:cxnSpMkLst>
            <pc:docMk/>
            <pc:sldMk cId="565516123" sldId="256"/>
            <ac:cxnSpMk id="1119" creationId="{470BDDCB-B386-2FE1-6F9F-DB507B2F4929}"/>
          </ac:cxnSpMkLst>
        </pc:cxnChg>
        <pc:cxnChg chg="add mod">
          <ac:chgData name="Mark Carter" userId="c255346f9e4df9e8" providerId="LiveId" clId="{E6F50D5B-5723-4395-8C81-FDB1D9897B60}" dt="2023-04-19T09:25:09.995" v="5333" actId="1076"/>
          <ac:cxnSpMkLst>
            <pc:docMk/>
            <pc:sldMk cId="565516123" sldId="256"/>
            <ac:cxnSpMk id="1124" creationId="{2F4096F2-978A-A427-E26C-5DB9BDFDF8BB}"/>
          </ac:cxnSpMkLst>
        </pc:cxnChg>
        <pc:cxnChg chg="add mod">
          <ac:chgData name="Mark Carter" userId="c255346f9e4df9e8" providerId="LiveId" clId="{E6F50D5B-5723-4395-8C81-FDB1D9897B60}" dt="2023-04-17T10:09:15.735" v="5252" actId="1076"/>
          <ac:cxnSpMkLst>
            <pc:docMk/>
            <pc:sldMk cId="565516123" sldId="256"/>
            <ac:cxnSpMk id="1125" creationId="{04A5BEAC-FCB7-5FE2-FC5C-1F0C89E34FB4}"/>
          </ac:cxnSpMkLst>
        </pc:cxnChg>
        <pc:cxnChg chg="add mod">
          <ac:chgData name="Mark Carter" userId="c255346f9e4df9e8" providerId="LiveId" clId="{E6F50D5B-5723-4395-8C81-FDB1D9897B60}" dt="2023-04-19T09:25:11.119" v="5334" actId="1076"/>
          <ac:cxnSpMkLst>
            <pc:docMk/>
            <pc:sldMk cId="565516123" sldId="256"/>
            <ac:cxnSpMk id="1140" creationId="{910629D0-D29B-FEDB-5901-1B26AA6F2895}"/>
          </ac:cxnSpMkLst>
        </pc:cxnChg>
        <pc:cxnChg chg="add mod">
          <ac:chgData name="Mark Carter" userId="c255346f9e4df9e8" providerId="LiveId" clId="{E6F50D5B-5723-4395-8C81-FDB1D9897B60}" dt="2023-04-19T16:09:47.871" v="5536" actId="1076"/>
          <ac:cxnSpMkLst>
            <pc:docMk/>
            <pc:sldMk cId="565516123" sldId="256"/>
            <ac:cxnSpMk id="1141" creationId="{573857CA-5480-1911-553E-77D9A4FAAE4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Mark Carter" userId="c255346f9e4df9e8" providerId="LiveId" clId="{E6F50D5B-5723-4395-8C81-FDB1D9897B60}" dt="2023-04-03T07:23:29.425" v="592"/>
              <pc2:cmMkLst xmlns:pc2="http://schemas.microsoft.com/office/powerpoint/2019/9/main/command">
                <pc:docMk/>
                <pc:sldMk cId="565516123" sldId="256"/>
                <pc2:cmMk id="{D8351AA3-3902-45CD-8493-89B4CE49BE70}"/>
              </pc2:cmMkLst>
            </pc226:cmChg>
          </p:ext>
        </pc:extLst>
      </pc:sldChg>
      <pc:sldChg chg="new del">
        <pc:chgData name="Mark Carter" userId="c255346f9e4df9e8" providerId="LiveId" clId="{E6F50D5B-5723-4395-8C81-FDB1D9897B60}" dt="2023-04-03T07:10:36.591" v="459" actId="47"/>
        <pc:sldMkLst>
          <pc:docMk/>
          <pc:sldMk cId="2678937344" sldId="257"/>
        </pc:sldMkLst>
      </pc:sldChg>
      <pc:sldChg chg="addSp delSp modSp add mod">
        <pc:chgData name="Mark Carter" userId="c255346f9e4df9e8" providerId="LiveId" clId="{E6F50D5B-5723-4395-8C81-FDB1D9897B60}" dt="2023-04-20T08:27:10.931" v="5574" actId="14100"/>
        <pc:sldMkLst>
          <pc:docMk/>
          <pc:sldMk cId="3516636448" sldId="258"/>
        </pc:sldMkLst>
        <pc:spChg chg="add del mod ord">
          <ac:chgData name="Mark Carter" userId="c255346f9e4df9e8" providerId="LiveId" clId="{E6F50D5B-5723-4395-8C81-FDB1D9897B60}" dt="2023-04-11T10:32:30.897" v="4481" actId="478"/>
          <ac:spMkLst>
            <pc:docMk/>
            <pc:sldMk cId="3516636448" sldId="258"/>
            <ac:spMk id="2" creationId="{9B89EF32-D3F9-54C1-143E-E360AE824FB6}"/>
          </ac:spMkLst>
        </pc:spChg>
        <pc:spChg chg="add del mod">
          <ac:chgData name="Mark Carter" userId="c255346f9e4df9e8" providerId="LiveId" clId="{E6F50D5B-5723-4395-8C81-FDB1D9897B60}" dt="2023-04-20T08:26:49.417" v="5564" actId="1076"/>
          <ac:spMkLst>
            <pc:docMk/>
            <pc:sldMk cId="3516636448" sldId="258"/>
            <ac:spMk id="2" creationId="{B1059950-FAE7-A6DB-3E2F-5FAB417E3113}"/>
          </ac:spMkLst>
        </pc:spChg>
        <pc:spChg chg="add mod">
          <ac:chgData name="Mark Carter" userId="c255346f9e4df9e8" providerId="LiveId" clId="{E6F50D5B-5723-4395-8C81-FDB1D9897B60}" dt="2023-04-19T16:05:53.023" v="5424" actId="1076"/>
          <ac:spMkLst>
            <pc:docMk/>
            <pc:sldMk cId="3516636448" sldId="258"/>
            <ac:spMk id="3" creationId="{3BA6B7A6-9867-CF5B-1CAA-4B4B471E0E48}"/>
          </ac:spMkLst>
        </pc:spChg>
        <pc:spChg chg="add del mod">
          <ac:chgData name="Mark Carter" userId="c255346f9e4df9e8" providerId="LiveId" clId="{E6F50D5B-5723-4395-8C81-FDB1D9897B60}" dt="2023-04-20T08:26:58.103" v="5568" actId="1076"/>
          <ac:spMkLst>
            <pc:docMk/>
            <pc:sldMk cId="3516636448" sldId="258"/>
            <ac:spMk id="4" creationId="{A092CE55-D267-F3D7-7ECD-15194ED5C5E3}"/>
          </ac:spMkLst>
        </pc:spChg>
        <pc:spChg chg="del mod">
          <ac:chgData name="Mark Carter" userId="c255346f9e4df9e8" providerId="LiveId" clId="{E6F50D5B-5723-4395-8C81-FDB1D9897B60}" dt="2023-04-17T10:23:29.121" v="5274" actId="478"/>
          <ac:spMkLst>
            <pc:docMk/>
            <pc:sldMk cId="3516636448" sldId="258"/>
            <ac:spMk id="6" creationId="{0C065950-4E09-8007-02FA-9AAFC744D3FF}"/>
          </ac:spMkLst>
        </pc:spChg>
        <pc:spChg chg="add del mod">
          <ac:chgData name="Mark Carter" userId="c255346f9e4df9e8" providerId="LiveId" clId="{E6F50D5B-5723-4395-8C81-FDB1D9897B60}" dt="2023-04-20T08:27:01.332" v="5570" actId="478"/>
          <ac:spMkLst>
            <pc:docMk/>
            <pc:sldMk cId="3516636448" sldId="258"/>
            <ac:spMk id="8" creationId="{3F42BF11-5720-CE74-D2BA-E449F52DA046}"/>
          </ac:spMkLst>
        </pc:spChg>
        <pc:spChg chg="del mod">
          <ac:chgData name="Mark Carter" userId="c255346f9e4df9e8" providerId="LiveId" clId="{E6F50D5B-5723-4395-8C81-FDB1D9897B60}" dt="2023-04-17T10:23:34.574" v="5276" actId="478"/>
          <ac:spMkLst>
            <pc:docMk/>
            <pc:sldMk cId="3516636448" sldId="258"/>
            <ac:spMk id="10" creationId="{65C4F929-E89E-1B49-9124-CAB01FE7667E}"/>
          </ac:spMkLst>
        </pc:spChg>
        <pc:spChg chg="mod">
          <ac:chgData name="Mark Carter" userId="c255346f9e4df9e8" providerId="LiveId" clId="{E6F50D5B-5723-4395-8C81-FDB1D9897B60}" dt="2023-04-11T10:33:15.379" v="4512" actId="1076"/>
          <ac:spMkLst>
            <pc:docMk/>
            <pc:sldMk cId="3516636448" sldId="258"/>
            <ac:spMk id="13" creationId="{539E6C14-8A91-A4F3-B5A5-BF0029D85510}"/>
          </ac:spMkLst>
        </pc:spChg>
        <pc:spChg chg="add del mod">
          <ac:chgData name="Mark Carter" userId="c255346f9e4df9e8" providerId="LiveId" clId="{E6F50D5B-5723-4395-8C81-FDB1D9897B60}" dt="2023-04-20T08:26:57.400" v="5567" actId="478"/>
          <ac:spMkLst>
            <pc:docMk/>
            <pc:sldMk cId="3516636448" sldId="258"/>
            <ac:spMk id="18" creationId="{D1504C17-2E29-5327-9D7B-EBE71890DCF5}"/>
          </ac:spMkLst>
        </pc:spChg>
        <pc:spChg chg="mod">
          <ac:chgData name="Mark Carter" userId="c255346f9e4df9e8" providerId="LiveId" clId="{E6F50D5B-5723-4395-8C81-FDB1D9897B60}" dt="2023-04-11T10:34:19.531" v="4553" actId="14100"/>
          <ac:spMkLst>
            <pc:docMk/>
            <pc:sldMk cId="3516636448" sldId="258"/>
            <ac:spMk id="28" creationId="{7E92B44B-676D-020F-979C-CA590EB649A2}"/>
          </ac:spMkLst>
        </pc:spChg>
        <pc:spChg chg="del mod">
          <ac:chgData name="Mark Carter" userId="c255346f9e4df9e8" providerId="LiveId" clId="{E6F50D5B-5723-4395-8C81-FDB1D9897B60}" dt="2023-04-17T10:23:38.025" v="5277" actId="478"/>
          <ac:spMkLst>
            <pc:docMk/>
            <pc:sldMk cId="3516636448" sldId="258"/>
            <ac:spMk id="59" creationId="{0DA4BA55-5CBB-F7F5-6F53-3BC16811ED2B}"/>
          </ac:spMkLst>
        </pc:spChg>
        <pc:spChg chg="add del mod">
          <ac:chgData name="Mark Carter" userId="c255346f9e4df9e8" providerId="LiveId" clId="{E6F50D5B-5723-4395-8C81-FDB1D9897B60}" dt="2023-04-17T10:33:08.397" v="5286" actId="478"/>
          <ac:spMkLst>
            <pc:docMk/>
            <pc:sldMk cId="3516636448" sldId="258"/>
            <ac:spMk id="67" creationId="{8717EDB2-D436-B3CF-7A46-536E7CB447A3}"/>
          </ac:spMkLst>
        </pc:spChg>
        <pc:spChg chg="del mod">
          <ac:chgData name="Mark Carter" userId="c255346f9e4df9e8" providerId="LiveId" clId="{E6F50D5B-5723-4395-8C81-FDB1D9897B60}" dt="2023-04-17T10:23:47.086" v="5280" actId="478"/>
          <ac:spMkLst>
            <pc:docMk/>
            <pc:sldMk cId="3516636448" sldId="258"/>
            <ac:spMk id="70" creationId="{6C6C0506-FFAF-BF04-9D71-A46E34AF7BBC}"/>
          </ac:spMkLst>
        </pc:spChg>
        <pc:spChg chg="mod">
          <ac:chgData name="Mark Carter" userId="c255346f9e4df9e8" providerId="LiveId" clId="{E6F50D5B-5723-4395-8C81-FDB1D9897B60}" dt="2023-04-11T10:33:11.670" v="4510" actId="1076"/>
          <ac:spMkLst>
            <pc:docMk/>
            <pc:sldMk cId="3516636448" sldId="258"/>
            <ac:spMk id="90" creationId="{0B4CD716-9A60-8E6B-9BA2-6E5016F87F88}"/>
          </ac:spMkLst>
        </pc:spChg>
        <pc:spChg chg="del mod">
          <ac:chgData name="Mark Carter" userId="c255346f9e4df9e8" providerId="LiveId" clId="{E6F50D5B-5723-4395-8C81-FDB1D9897B60}" dt="2023-04-11T10:32:34.669" v="4483" actId="478"/>
          <ac:spMkLst>
            <pc:docMk/>
            <pc:sldMk cId="3516636448" sldId="258"/>
            <ac:spMk id="96" creationId="{1878E8D8-384D-917F-3A3A-793619CB6B92}"/>
          </ac:spMkLst>
        </pc:spChg>
        <pc:spChg chg="mod">
          <ac:chgData name="Mark Carter" userId="c255346f9e4df9e8" providerId="LiveId" clId="{E6F50D5B-5723-4395-8C81-FDB1D9897B60}" dt="2023-04-11T10:33:05.346" v="4508" actId="1076"/>
          <ac:spMkLst>
            <pc:docMk/>
            <pc:sldMk cId="3516636448" sldId="258"/>
            <ac:spMk id="99" creationId="{F0B80B26-4CF1-FCA0-39B7-E271E9D7961D}"/>
          </ac:spMkLst>
        </pc:spChg>
        <pc:spChg chg="mod">
          <ac:chgData name="Mark Carter" userId="c255346f9e4df9e8" providerId="LiveId" clId="{E6F50D5B-5723-4395-8C81-FDB1D9897B60}" dt="2023-04-11T10:33:24.704" v="4514" actId="1076"/>
          <ac:spMkLst>
            <pc:docMk/>
            <pc:sldMk cId="3516636448" sldId="258"/>
            <ac:spMk id="100" creationId="{4D28D487-6FDD-D800-5782-3956487015C1}"/>
          </ac:spMkLst>
        </pc:spChg>
        <pc:spChg chg="add del mod">
          <ac:chgData name="Mark Carter" userId="c255346f9e4df9e8" providerId="LiveId" clId="{E6F50D5B-5723-4395-8C81-FDB1D9897B60}" dt="2023-04-11T11:13:09.422" v="5008" actId="21"/>
          <ac:spMkLst>
            <pc:docMk/>
            <pc:sldMk cId="3516636448" sldId="258"/>
            <ac:spMk id="103" creationId="{EAE7681F-F1F7-900C-D971-6542A472182A}"/>
          </ac:spMkLst>
        </pc:spChg>
        <pc:spChg chg="del mod">
          <ac:chgData name="Mark Carter" userId="c255346f9e4df9e8" providerId="LiveId" clId="{E6F50D5B-5723-4395-8C81-FDB1D9897B60}" dt="2023-04-11T10:32:36.873" v="4485" actId="478"/>
          <ac:spMkLst>
            <pc:docMk/>
            <pc:sldMk cId="3516636448" sldId="258"/>
            <ac:spMk id="105" creationId="{8CBC5A9B-F206-D39C-9832-F9D5C27A6391}"/>
          </ac:spMkLst>
        </pc:spChg>
        <pc:spChg chg="add del mod">
          <ac:chgData name="Mark Carter" userId="c255346f9e4df9e8" providerId="LiveId" clId="{E6F50D5B-5723-4395-8C81-FDB1D9897B60}" dt="2023-04-11T11:13:09.422" v="5008" actId="21"/>
          <ac:spMkLst>
            <pc:docMk/>
            <pc:sldMk cId="3516636448" sldId="258"/>
            <ac:spMk id="107" creationId="{F2225488-840F-2115-93C3-A0AE6374F1A4}"/>
          </ac:spMkLst>
        </pc:spChg>
        <pc:spChg chg="add mod">
          <ac:chgData name="Mark Carter" userId="c255346f9e4df9e8" providerId="LiveId" clId="{E6F50D5B-5723-4395-8C81-FDB1D9897B60}" dt="2023-04-11T12:34:36.984" v="5176" actId="20577"/>
          <ac:spMkLst>
            <pc:docMk/>
            <pc:sldMk cId="3516636448" sldId="258"/>
            <ac:spMk id="108" creationId="{3FD6F039-1AFD-4728-CF5B-B975A17481F6}"/>
          </ac:spMkLst>
        </pc:spChg>
        <pc:spChg chg="del mod">
          <ac:chgData name="Mark Carter" userId="c255346f9e4df9e8" providerId="LiveId" clId="{E6F50D5B-5723-4395-8C81-FDB1D9897B60}" dt="2023-04-11T10:32:33.711" v="4482" actId="478"/>
          <ac:spMkLst>
            <pc:docMk/>
            <pc:sldMk cId="3516636448" sldId="258"/>
            <ac:spMk id="155" creationId="{04C6A10D-908A-89E3-F9E4-35BE09B03973}"/>
          </ac:spMkLst>
        </pc:spChg>
        <pc:spChg chg="mod">
          <ac:chgData name="Mark Carter" userId="c255346f9e4df9e8" providerId="LiveId" clId="{E6F50D5B-5723-4395-8C81-FDB1D9897B60}" dt="2023-04-11T10:33:54.896" v="4517" actId="1076"/>
          <ac:spMkLst>
            <pc:docMk/>
            <pc:sldMk cId="3516636448" sldId="258"/>
            <ac:spMk id="217" creationId="{3875C12D-106C-67B5-9CF4-05D43D7CB4F9}"/>
          </ac:spMkLst>
        </pc:spChg>
        <pc:spChg chg="del mod">
          <ac:chgData name="Mark Carter" userId="c255346f9e4df9e8" providerId="LiveId" clId="{E6F50D5B-5723-4395-8C81-FDB1D9897B60}" dt="2023-04-11T10:32:42.265" v="4490" actId="478"/>
          <ac:spMkLst>
            <pc:docMk/>
            <pc:sldMk cId="3516636448" sldId="258"/>
            <ac:spMk id="218" creationId="{D8B9771F-0F19-A9FA-E748-624A409A587E}"/>
          </ac:spMkLst>
        </pc:spChg>
        <pc:spChg chg="del mod">
          <ac:chgData name="Mark Carter" userId="c255346f9e4df9e8" providerId="LiveId" clId="{E6F50D5B-5723-4395-8C81-FDB1D9897B60}" dt="2023-04-11T10:32:43.437" v="4491" actId="478"/>
          <ac:spMkLst>
            <pc:docMk/>
            <pc:sldMk cId="3516636448" sldId="258"/>
            <ac:spMk id="238" creationId="{A8096295-2BC5-3D6B-ABDB-D011862FE626}"/>
          </ac:spMkLst>
        </pc:spChg>
        <pc:spChg chg="del mod">
          <ac:chgData name="Mark Carter" userId="c255346f9e4df9e8" providerId="LiveId" clId="{E6F50D5B-5723-4395-8C81-FDB1D9897B60}" dt="2023-04-11T10:32:51.251" v="4502" actId="478"/>
          <ac:spMkLst>
            <pc:docMk/>
            <pc:sldMk cId="3516636448" sldId="258"/>
            <ac:spMk id="254" creationId="{8B5A0728-6190-B49C-2892-940915169B6B}"/>
          </ac:spMkLst>
        </pc:spChg>
        <pc:spChg chg="del mod">
          <ac:chgData name="Mark Carter" userId="c255346f9e4df9e8" providerId="LiveId" clId="{E6F50D5B-5723-4395-8C81-FDB1D9897B60}" dt="2023-04-11T10:32:36.118" v="4484" actId="478"/>
          <ac:spMkLst>
            <pc:docMk/>
            <pc:sldMk cId="3516636448" sldId="258"/>
            <ac:spMk id="257" creationId="{7145A8ED-38E3-566A-FC29-C7AA29D0C5E4}"/>
          </ac:spMkLst>
        </pc:spChg>
        <pc:spChg chg="del mod">
          <ac:chgData name="Mark Carter" userId="c255346f9e4df9e8" providerId="LiveId" clId="{E6F50D5B-5723-4395-8C81-FDB1D9897B60}" dt="2023-04-11T10:31:06.607" v="4473" actId="478"/>
          <ac:spMkLst>
            <pc:docMk/>
            <pc:sldMk cId="3516636448" sldId="258"/>
            <ac:spMk id="310" creationId="{F61CEB45-597C-1635-33A8-0C540E8CF081}"/>
          </ac:spMkLst>
        </pc:spChg>
        <pc:spChg chg="del mod">
          <ac:chgData name="Mark Carter" userId="c255346f9e4df9e8" providerId="LiveId" clId="{E6F50D5B-5723-4395-8C81-FDB1D9897B60}" dt="2023-04-11T10:31:44.470" v="4480" actId="478"/>
          <ac:spMkLst>
            <pc:docMk/>
            <pc:sldMk cId="3516636448" sldId="258"/>
            <ac:spMk id="313" creationId="{A5129F77-A2AE-DF6A-F853-468943A2A051}"/>
          </ac:spMkLst>
        </pc:spChg>
        <pc:spChg chg="del mod">
          <ac:chgData name="Mark Carter" userId="c255346f9e4df9e8" providerId="LiveId" clId="{E6F50D5B-5723-4395-8C81-FDB1D9897B60}" dt="2023-04-11T10:31:16.885" v="4476" actId="478"/>
          <ac:spMkLst>
            <pc:docMk/>
            <pc:sldMk cId="3516636448" sldId="258"/>
            <ac:spMk id="381" creationId="{5194CB52-FA1E-BC5B-59C1-660023E3579C}"/>
          </ac:spMkLst>
        </pc:spChg>
        <pc:spChg chg="del mod">
          <ac:chgData name="Mark Carter" userId="c255346f9e4df9e8" providerId="LiveId" clId="{E6F50D5B-5723-4395-8C81-FDB1D9897B60}" dt="2023-04-11T10:31:19.865" v="4477" actId="478"/>
          <ac:spMkLst>
            <pc:docMk/>
            <pc:sldMk cId="3516636448" sldId="258"/>
            <ac:spMk id="397" creationId="{F7646830-9648-8E71-7CA4-A0627C498356}"/>
          </ac:spMkLst>
        </pc:spChg>
        <pc:spChg chg="mod">
          <ac:chgData name="Mark Carter" userId="c255346f9e4df9e8" providerId="LiveId" clId="{E6F50D5B-5723-4395-8C81-FDB1D9897B60}" dt="2023-04-11T10:33:52.529" v="4516" actId="1076"/>
          <ac:spMkLst>
            <pc:docMk/>
            <pc:sldMk cId="3516636448" sldId="258"/>
            <ac:spMk id="448" creationId="{7BE54333-236A-2108-1CDC-3F9B94459BD6}"/>
          </ac:spMkLst>
        </pc:spChg>
        <pc:spChg chg="add del mod">
          <ac:chgData name="Mark Carter" userId="c255346f9e4df9e8" providerId="LiveId" clId="{E6F50D5B-5723-4395-8C81-FDB1D9897B60}" dt="2023-04-20T08:26:27.142" v="5550" actId="478"/>
          <ac:spMkLst>
            <pc:docMk/>
            <pc:sldMk cId="3516636448" sldId="258"/>
            <ac:spMk id="470" creationId="{B97EECEE-CE6D-785C-2153-5DC07D68DE11}"/>
          </ac:spMkLst>
        </pc:spChg>
        <pc:spChg chg="add del mod">
          <ac:chgData name="Mark Carter" userId="c255346f9e4df9e8" providerId="LiveId" clId="{E6F50D5B-5723-4395-8C81-FDB1D9897B60}" dt="2023-04-20T08:26:32.401" v="5556" actId="478"/>
          <ac:spMkLst>
            <pc:docMk/>
            <pc:sldMk cId="3516636448" sldId="258"/>
            <ac:spMk id="472" creationId="{CA350DB8-FF1B-2ECD-DB1B-07978CAD9B1B}"/>
          </ac:spMkLst>
        </pc:spChg>
        <pc:spChg chg="add del mod">
          <ac:chgData name="Mark Carter" userId="c255346f9e4df9e8" providerId="LiveId" clId="{E6F50D5B-5723-4395-8C81-FDB1D9897B60}" dt="2023-04-20T08:26:28.424" v="5551" actId="478"/>
          <ac:spMkLst>
            <pc:docMk/>
            <pc:sldMk cId="3516636448" sldId="258"/>
            <ac:spMk id="479" creationId="{9374B4F9-E507-D4A4-7029-0A5D337FC935}"/>
          </ac:spMkLst>
        </pc:spChg>
        <pc:spChg chg="add del mod">
          <ac:chgData name="Mark Carter" userId="c255346f9e4df9e8" providerId="LiveId" clId="{E6F50D5B-5723-4395-8C81-FDB1D9897B60}" dt="2023-04-20T08:26:19.423" v="5549" actId="478"/>
          <ac:spMkLst>
            <pc:docMk/>
            <pc:sldMk cId="3516636448" sldId="258"/>
            <ac:spMk id="483" creationId="{19635CF4-8F79-4943-03BB-3FC532EF37BE}"/>
          </ac:spMkLst>
        </pc:spChg>
        <pc:spChg chg="del mod">
          <ac:chgData name="Mark Carter" userId="c255346f9e4df9e8" providerId="LiveId" clId="{E6F50D5B-5723-4395-8C81-FDB1D9897B60}" dt="2023-04-11T10:32:48.849" v="4500" actId="478"/>
          <ac:spMkLst>
            <pc:docMk/>
            <pc:sldMk cId="3516636448" sldId="258"/>
            <ac:spMk id="568" creationId="{3BB890B9-BACA-D3B1-9DC0-91AF4B74D34A}"/>
          </ac:spMkLst>
        </pc:spChg>
        <pc:spChg chg="mod">
          <ac:chgData name="Mark Carter" userId="c255346f9e4df9e8" providerId="LiveId" clId="{E6F50D5B-5723-4395-8C81-FDB1D9897B60}" dt="2023-04-03T08:27:37.866" v="1298" actId="255"/>
          <ac:spMkLst>
            <pc:docMk/>
            <pc:sldMk cId="3516636448" sldId="258"/>
            <ac:spMk id="589" creationId="{3C3E2827-A08D-B55C-4054-ABE90CF6F9C6}"/>
          </ac:spMkLst>
        </pc:spChg>
        <pc:spChg chg="del mod">
          <ac:chgData name="Mark Carter" userId="c255346f9e4df9e8" providerId="LiveId" clId="{E6F50D5B-5723-4395-8C81-FDB1D9897B60}" dt="2023-04-11T10:32:46.061" v="4495" actId="478"/>
          <ac:spMkLst>
            <pc:docMk/>
            <pc:sldMk cId="3516636448" sldId="258"/>
            <ac:spMk id="619" creationId="{DF962463-735A-7968-60D0-17B5D4167946}"/>
          </ac:spMkLst>
        </pc:spChg>
        <pc:spChg chg="del mod">
          <ac:chgData name="Mark Carter" userId="c255346f9e4df9e8" providerId="LiveId" clId="{E6F50D5B-5723-4395-8C81-FDB1D9897B60}" dt="2023-04-11T10:32:56.372" v="4505" actId="478"/>
          <ac:spMkLst>
            <pc:docMk/>
            <pc:sldMk cId="3516636448" sldId="258"/>
            <ac:spMk id="641" creationId="{8D7FFA22-D85A-FA66-1483-9E1B6DB4ED1E}"/>
          </ac:spMkLst>
        </pc:spChg>
        <pc:spChg chg="del mod">
          <ac:chgData name="Mark Carter" userId="c255346f9e4df9e8" providerId="LiveId" clId="{E6F50D5B-5723-4395-8C81-FDB1D9897B60}" dt="2023-04-11T10:32:57.672" v="4507" actId="478"/>
          <ac:spMkLst>
            <pc:docMk/>
            <pc:sldMk cId="3516636448" sldId="258"/>
            <ac:spMk id="646" creationId="{172B49BA-AFC7-C124-4744-71FC9399F928}"/>
          </ac:spMkLst>
        </pc:spChg>
        <pc:cxnChg chg="add del mod">
          <ac:chgData name="Mark Carter" userId="c255346f9e4df9e8" providerId="LiveId" clId="{E6F50D5B-5723-4395-8C81-FDB1D9897B60}" dt="2023-04-20T08:26:55.999" v="5566" actId="478"/>
          <ac:cxnSpMkLst>
            <pc:docMk/>
            <pc:sldMk cId="3516636448" sldId="258"/>
            <ac:cxnSpMk id="5" creationId="{6DF50272-FD15-4EC2-7895-12739D5E2C65}"/>
          </ac:cxnSpMkLst>
        </pc:cxnChg>
        <pc:cxnChg chg="add mod">
          <ac:chgData name="Mark Carter" userId="c255346f9e4df9e8" providerId="LiveId" clId="{E6F50D5B-5723-4395-8C81-FDB1D9897B60}" dt="2023-04-20T08:27:10.931" v="5574" actId="14100"/>
          <ac:cxnSpMkLst>
            <pc:docMk/>
            <pc:sldMk cId="3516636448" sldId="258"/>
            <ac:cxnSpMk id="7" creationId="{BCD87748-E5FE-8565-F02C-021752AC9D4E}"/>
          </ac:cxnSpMkLst>
        </pc:cxnChg>
        <pc:cxnChg chg="add del mod">
          <ac:chgData name="Mark Carter" userId="c255346f9e4df9e8" providerId="LiveId" clId="{E6F50D5B-5723-4395-8C81-FDB1D9897B60}" dt="2023-04-20T08:26:34.094" v="5558" actId="478"/>
          <ac:cxnSpMkLst>
            <pc:docMk/>
            <pc:sldMk cId="3516636448" sldId="258"/>
            <ac:cxnSpMk id="12" creationId="{F7147BF4-09AC-9080-873F-A249760D71DF}"/>
          </ac:cxnSpMkLst>
        </pc:cxnChg>
        <pc:cxnChg chg="del mod">
          <ac:chgData name="Mark Carter" userId="c255346f9e4df9e8" providerId="LiveId" clId="{E6F50D5B-5723-4395-8C81-FDB1D9897B60}" dt="2023-04-17T10:23:50.352" v="5281" actId="478"/>
          <ac:cxnSpMkLst>
            <pc:docMk/>
            <pc:sldMk cId="3516636448" sldId="258"/>
            <ac:cxnSpMk id="16" creationId="{EE80DE4F-C57A-7C22-C697-CF1FDF474093}"/>
          </ac:cxnSpMkLst>
        </pc:cxnChg>
        <pc:cxnChg chg="add del mod">
          <ac:chgData name="Mark Carter" userId="c255346f9e4df9e8" providerId="LiveId" clId="{E6F50D5B-5723-4395-8C81-FDB1D9897B60}" dt="2023-04-11T10:32:40.988" v="4489" actId="478"/>
          <ac:cxnSpMkLst>
            <pc:docMk/>
            <pc:sldMk cId="3516636448" sldId="258"/>
            <ac:cxnSpMk id="18" creationId="{44D953C9-12BE-BEF3-1DA4-19A6EE7C678C}"/>
          </ac:cxnSpMkLst>
        </pc:cxnChg>
        <pc:cxnChg chg="del mod">
          <ac:chgData name="Mark Carter" userId="c255346f9e4df9e8" providerId="LiveId" clId="{E6F50D5B-5723-4395-8C81-FDB1D9897B60}" dt="2023-04-17T10:23:41.277" v="5278" actId="478"/>
          <ac:cxnSpMkLst>
            <pc:docMk/>
            <pc:sldMk cId="3516636448" sldId="258"/>
            <ac:cxnSpMk id="19" creationId="{1DF5DF36-62A3-BC12-503E-C61685C81BD3}"/>
          </ac:cxnSpMkLst>
        </pc:cxnChg>
        <pc:cxnChg chg="add del mod">
          <ac:chgData name="Mark Carter" userId="c255346f9e4df9e8" providerId="LiveId" clId="{E6F50D5B-5723-4395-8C81-FDB1D9897B60}" dt="2023-04-20T08:26:54.840" v="5565" actId="478"/>
          <ac:cxnSpMkLst>
            <pc:docMk/>
            <pc:sldMk cId="3516636448" sldId="258"/>
            <ac:cxnSpMk id="21" creationId="{58E49888-7D9B-85E7-37A7-A4A7BC4E3712}"/>
          </ac:cxnSpMkLst>
        </pc:cxnChg>
        <pc:cxnChg chg="add del mod">
          <ac:chgData name="Mark Carter" userId="c255346f9e4df9e8" providerId="LiveId" clId="{E6F50D5B-5723-4395-8C81-FDB1D9897B60}" dt="2023-04-11T10:27:45.681" v="4409" actId="478"/>
          <ac:cxnSpMkLst>
            <pc:docMk/>
            <pc:sldMk cId="3516636448" sldId="258"/>
            <ac:cxnSpMk id="21" creationId="{71BEE1F3-6AEF-68C5-7F36-322D95DDF31B}"/>
          </ac:cxnSpMkLst>
        </pc:cxnChg>
        <pc:cxnChg chg="mod">
          <ac:chgData name="Mark Carter" userId="c255346f9e4df9e8" providerId="LiveId" clId="{E6F50D5B-5723-4395-8C81-FDB1D9897B60}" dt="2023-04-11T10:34:19.531" v="4553" actId="14100"/>
          <ac:cxnSpMkLst>
            <pc:docMk/>
            <pc:sldMk cId="3516636448" sldId="258"/>
            <ac:cxnSpMk id="38" creationId="{68E42592-E8AE-B6FA-275F-9831C474967C}"/>
          </ac:cxnSpMkLst>
        </pc:cxnChg>
        <pc:cxnChg chg="del mod">
          <ac:chgData name="Mark Carter" userId="c255346f9e4df9e8" providerId="LiveId" clId="{E6F50D5B-5723-4395-8C81-FDB1D9897B60}" dt="2023-04-17T10:23:32.098" v="5275" actId="478"/>
          <ac:cxnSpMkLst>
            <pc:docMk/>
            <pc:sldMk cId="3516636448" sldId="258"/>
            <ac:cxnSpMk id="62" creationId="{EF556AE1-EBE1-762D-C2F3-BA72CD7ED8AD}"/>
          </ac:cxnSpMkLst>
        </pc:cxnChg>
        <pc:cxnChg chg="del mod">
          <ac:chgData name="Mark Carter" userId="c255346f9e4df9e8" providerId="LiveId" clId="{E6F50D5B-5723-4395-8C81-FDB1D9897B60}" dt="2023-04-17T10:23:53.184" v="5282" actId="478"/>
          <ac:cxnSpMkLst>
            <pc:docMk/>
            <pc:sldMk cId="3516636448" sldId="258"/>
            <ac:cxnSpMk id="73" creationId="{9CA3CA2A-A276-9C13-6558-F31072839268}"/>
          </ac:cxnSpMkLst>
        </pc:cxnChg>
        <pc:cxnChg chg="del mod">
          <ac:chgData name="Mark Carter" userId="c255346f9e4df9e8" providerId="LiveId" clId="{E6F50D5B-5723-4395-8C81-FDB1D9897B60}" dt="2023-04-17T10:23:43.837" v="5279" actId="478"/>
          <ac:cxnSpMkLst>
            <pc:docMk/>
            <pc:sldMk cId="3516636448" sldId="258"/>
            <ac:cxnSpMk id="81" creationId="{05ED4734-05D5-8269-EDBE-360B7C6FCC83}"/>
          </ac:cxnSpMkLst>
        </pc:cxnChg>
        <pc:cxnChg chg="add del mod">
          <ac:chgData name="Mark Carter" userId="c255346f9e4df9e8" providerId="LiveId" clId="{E6F50D5B-5723-4395-8C81-FDB1D9897B60}" dt="2023-04-17T10:33:11.067" v="5287" actId="478"/>
          <ac:cxnSpMkLst>
            <pc:docMk/>
            <pc:sldMk cId="3516636448" sldId="258"/>
            <ac:cxnSpMk id="89" creationId="{9149EE93-786B-FE56-858B-9781D006DDF8}"/>
          </ac:cxnSpMkLst>
        </pc:cxnChg>
        <pc:cxnChg chg="add del mod">
          <ac:chgData name="Mark Carter" userId="c255346f9e4df9e8" providerId="LiveId" clId="{E6F50D5B-5723-4395-8C81-FDB1D9897B60}" dt="2023-04-11T11:13:09.422" v="5008" actId="21"/>
          <ac:cxnSpMkLst>
            <pc:docMk/>
            <pc:sldMk cId="3516636448" sldId="258"/>
            <ac:cxnSpMk id="104" creationId="{9B387A06-2794-BC6D-6A72-06408838C309}"/>
          </ac:cxnSpMkLst>
        </pc:cxnChg>
        <pc:cxnChg chg="add del mod">
          <ac:chgData name="Mark Carter" userId="c255346f9e4df9e8" providerId="LiveId" clId="{E6F50D5B-5723-4395-8C81-FDB1D9897B60}" dt="2023-04-11T11:13:09.422" v="5008" actId="21"/>
          <ac:cxnSpMkLst>
            <pc:docMk/>
            <pc:sldMk cId="3516636448" sldId="258"/>
            <ac:cxnSpMk id="106" creationId="{0683AC22-8788-63C9-1A73-BAF95C6CA06A}"/>
          </ac:cxnSpMkLst>
        </pc:cxnChg>
        <pc:cxnChg chg="del mod">
          <ac:chgData name="Mark Carter" userId="c255346f9e4df9e8" providerId="LiveId" clId="{E6F50D5B-5723-4395-8C81-FDB1D9897B60}" dt="2023-04-11T10:32:37.546" v="4486" actId="478"/>
          <ac:cxnSpMkLst>
            <pc:docMk/>
            <pc:sldMk cId="3516636448" sldId="258"/>
            <ac:cxnSpMk id="111" creationId="{CA931024-E32B-9EFD-BE4F-255A59FA4C63}"/>
          </ac:cxnSpMkLst>
        </pc:cxnChg>
        <pc:cxnChg chg="add mod">
          <ac:chgData name="Mark Carter" userId="c255346f9e4df9e8" providerId="LiveId" clId="{E6F50D5B-5723-4395-8C81-FDB1D9897B60}" dt="2023-04-11T12:34:25.939" v="5170" actId="14100"/>
          <ac:cxnSpMkLst>
            <pc:docMk/>
            <pc:sldMk cId="3516636448" sldId="258"/>
            <ac:cxnSpMk id="113" creationId="{146D90A9-C01E-E045-F489-8ECF4124D12A}"/>
          </ac:cxnSpMkLst>
        </pc:cxnChg>
        <pc:cxnChg chg="del mod">
          <ac:chgData name="Mark Carter" userId="c255346f9e4df9e8" providerId="LiveId" clId="{E6F50D5B-5723-4395-8C81-FDB1D9897B60}" dt="2023-04-11T10:32:47.585" v="4497" actId="478"/>
          <ac:cxnSpMkLst>
            <pc:docMk/>
            <pc:sldMk cId="3516636448" sldId="258"/>
            <ac:cxnSpMk id="115" creationId="{A8266C40-AF43-B647-3E91-F3AC50C9C2C2}"/>
          </ac:cxnSpMkLst>
        </pc:cxnChg>
        <pc:cxnChg chg="mod">
          <ac:chgData name="Mark Carter" userId="c255346f9e4df9e8" providerId="LiveId" clId="{E6F50D5B-5723-4395-8C81-FDB1D9897B60}" dt="2023-04-11T10:33:38.300" v="4515" actId="14100"/>
          <ac:cxnSpMkLst>
            <pc:docMk/>
            <pc:sldMk cId="3516636448" sldId="258"/>
            <ac:cxnSpMk id="117" creationId="{0D1666B0-62B1-3C84-622E-091A01778408}"/>
          </ac:cxnSpMkLst>
        </pc:cxnChg>
        <pc:cxnChg chg="mod">
          <ac:chgData name="Mark Carter" userId="c255346f9e4df9e8" providerId="LiveId" clId="{E6F50D5B-5723-4395-8C81-FDB1D9897B60}" dt="2023-04-11T10:34:19.531" v="4553" actId="14100"/>
          <ac:cxnSpMkLst>
            <pc:docMk/>
            <pc:sldMk cId="3516636448" sldId="258"/>
            <ac:cxnSpMk id="136" creationId="{2519AAD9-8BB6-A490-5E36-27EF8A8FB7D1}"/>
          </ac:cxnSpMkLst>
        </pc:cxnChg>
        <pc:cxnChg chg="del mod">
          <ac:chgData name="Mark Carter" userId="c255346f9e4df9e8" providerId="LiveId" clId="{E6F50D5B-5723-4395-8C81-FDB1D9897B60}" dt="2023-04-11T10:32:46.668" v="4496" actId="478"/>
          <ac:cxnSpMkLst>
            <pc:docMk/>
            <pc:sldMk cId="3516636448" sldId="258"/>
            <ac:cxnSpMk id="138" creationId="{2AD765DD-F0C0-7FB1-E1C5-5F9B8CEA4134}"/>
          </ac:cxnSpMkLst>
        </pc:cxnChg>
        <pc:cxnChg chg="del mod">
          <ac:chgData name="Mark Carter" userId="c255346f9e4df9e8" providerId="LiveId" clId="{E6F50D5B-5723-4395-8C81-FDB1D9897B60}" dt="2023-04-11T10:32:40.005" v="4488" actId="478"/>
          <ac:cxnSpMkLst>
            <pc:docMk/>
            <pc:sldMk cId="3516636448" sldId="258"/>
            <ac:cxnSpMk id="205" creationId="{EF04B7B1-2906-076C-C471-F4A694132A59}"/>
          </ac:cxnSpMkLst>
        </pc:cxnChg>
        <pc:cxnChg chg="mod">
          <ac:chgData name="Mark Carter" userId="c255346f9e4df9e8" providerId="LiveId" clId="{E6F50D5B-5723-4395-8C81-FDB1D9897B60}" dt="2023-04-11T10:33:24.704" v="4514" actId="1076"/>
          <ac:cxnSpMkLst>
            <pc:docMk/>
            <pc:sldMk cId="3516636448" sldId="258"/>
            <ac:cxnSpMk id="209" creationId="{6AB07888-3CC2-550A-041A-8ED6B78378D7}"/>
          </ac:cxnSpMkLst>
        </pc:cxnChg>
        <pc:cxnChg chg="del mod">
          <ac:chgData name="Mark Carter" userId="c255346f9e4df9e8" providerId="LiveId" clId="{E6F50D5B-5723-4395-8C81-FDB1D9897B60}" dt="2023-04-11T10:32:44.933" v="4493" actId="478"/>
          <ac:cxnSpMkLst>
            <pc:docMk/>
            <pc:sldMk cId="3516636448" sldId="258"/>
            <ac:cxnSpMk id="242" creationId="{C40879EB-47B9-566E-9453-580553974DFF}"/>
          </ac:cxnSpMkLst>
        </pc:cxnChg>
        <pc:cxnChg chg="del mod">
          <ac:chgData name="Mark Carter" userId="c255346f9e4df9e8" providerId="LiveId" clId="{E6F50D5B-5723-4395-8C81-FDB1D9897B60}" dt="2023-04-11T10:32:44.042" v="4492" actId="478"/>
          <ac:cxnSpMkLst>
            <pc:docMk/>
            <pc:sldMk cId="3516636448" sldId="258"/>
            <ac:cxnSpMk id="245" creationId="{091E3854-C243-89C9-24A5-F0B002AA5060}"/>
          </ac:cxnSpMkLst>
        </pc:cxnChg>
        <pc:cxnChg chg="del mod">
          <ac:chgData name="Mark Carter" userId="c255346f9e4df9e8" providerId="LiveId" clId="{E6F50D5B-5723-4395-8C81-FDB1D9897B60}" dt="2023-04-11T10:32:50.537" v="4501" actId="478"/>
          <ac:cxnSpMkLst>
            <pc:docMk/>
            <pc:sldMk cId="3516636448" sldId="258"/>
            <ac:cxnSpMk id="256" creationId="{852C882C-7777-340B-CB19-332CDB941DE6}"/>
          </ac:cxnSpMkLst>
        </pc:cxnChg>
        <pc:cxnChg chg="mod">
          <ac:chgData name="Mark Carter" userId="c255346f9e4df9e8" providerId="LiveId" clId="{E6F50D5B-5723-4395-8C81-FDB1D9897B60}" dt="2023-04-11T10:34:19.531" v="4553" actId="14100"/>
          <ac:cxnSpMkLst>
            <pc:docMk/>
            <pc:sldMk cId="3516636448" sldId="258"/>
            <ac:cxnSpMk id="288" creationId="{52F2D553-1528-7767-B39F-FB7BFAB66D78}"/>
          </ac:cxnSpMkLst>
        </pc:cxnChg>
        <pc:cxnChg chg="mod">
          <ac:chgData name="Mark Carter" userId="c255346f9e4df9e8" providerId="LiveId" clId="{E6F50D5B-5723-4395-8C81-FDB1D9897B60}" dt="2023-04-11T10:33:54.896" v="4517" actId="1076"/>
          <ac:cxnSpMkLst>
            <pc:docMk/>
            <pc:sldMk cId="3516636448" sldId="258"/>
            <ac:cxnSpMk id="290" creationId="{932E369F-22F4-2728-4871-E35C5409863D}"/>
          </ac:cxnSpMkLst>
        </pc:cxnChg>
        <pc:cxnChg chg="mod">
          <ac:chgData name="Mark Carter" userId="c255346f9e4df9e8" providerId="LiveId" clId="{E6F50D5B-5723-4395-8C81-FDB1D9897B60}" dt="2023-04-11T12:34:16.054" v="5166" actId="14100"/>
          <ac:cxnSpMkLst>
            <pc:docMk/>
            <pc:sldMk cId="3516636448" sldId="258"/>
            <ac:cxnSpMk id="312" creationId="{850423D7-E12C-4CE6-8EA5-F2186C853AED}"/>
          </ac:cxnSpMkLst>
        </pc:cxnChg>
        <pc:cxnChg chg="del mod">
          <ac:chgData name="Mark Carter" userId="c255346f9e4df9e8" providerId="LiveId" clId="{E6F50D5B-5723-4395-8C81-FDB1D9897B60}" dt="2023-04-11T10:31:09.502" v="4474" actId="478"/>
          <ac:cxnSpMkLst>
            <pc:docMk/>
            <pc:sldMk cId="3516636448" sldId="258"/>
            <ac:cxnSpMk id="388" creationId="{C1B2609D-3DCF-0067-054A-B25AF9C63530}"/>
          </ac:cxnSpMkLst>
        </pc:cxnChg>
        <pc:cxnChg chg="add del mod">
          <ac:chgData name="Mark Carter" userId="c255346f9e4df9e8" providerId="LiveId" clId="{E6F50D5B-5723-4395-8C81-FDB1D9897B60}" dt="2023-04-20T08:26:29.837" v="5553" actId="478"/>
          <ac:cxnSpMkLst>
            <pc:docMk/>
            <pc:sldMk cId="3516636448" sldId="258"/>
            <ac:cxnSpMk id="471" creationId="{9E714DDC-7C70-EC3B-5067-06A94D04EEB5}"/>
          </ac:cxnSpMkLst>
        </pc:cxnChg>
        <pc:cxnChg chg="add del mod">
          <ac:chgData name="Mark Carter" userId="c255346f9e4df9e8" providerId="LiveId" clId="{E6F50D5B-5723-4395-8C81-FDB1D9897B60}" dt="2023-04-20T08:26:31.106" v="5555" actId="478"/>
          <ac:cxnSpMkLst>
            <pc:docMk/>
            <pc:sldMk cId="3516636448" sldId="258"/>
            <ac:cxnSpMk id="473" creationId="{072788C5-889A-7786-62BB-6765B87C0A20}"/>
          </ac:cxnSpMkLst>
        </pc:cxnChg>
        <pc:cxnChg chg="add mod">
          <ac:chgData name="Mark Carter" userId="c255346f9e4df9e8" providerId="LiveId" clId="{E6F50D5B-5723-4395-8C81-FDB1D9897B60}" dt="2023-04-20T08:26:28.424" v="5551" actId="478"/>
          <ac:cxnSpMkLst>
            <pc:docMk/>
            <pc:sldMk cId="3516636448" sldId="258"/>
            <ac:cxnSpMk id="478" creationId="{26AB00E6-BAC2-7ACE-40C1-9BCE4D2C1061}"/>
          </ac:cxnSpMkLst>
        </pc:cxnChg>
        <pc:cxnChg chg="add del mod">
          <ac:chgData name="Mark Carter" userId="c255346f9e4df9e8" providerId="LiveId" clId="{E6F50D5B-5723-4395-8C81-FDB1D9897B60}" dt="2023-04-20T08:26:29.006" v="5552" actId="478"/>
          <ac:cxnSpMkLst>
            <pc:docMk/>
            <pc:sldMk cId="3516636448" sldId="258"/>
            <ac:cxnSpMk id="480" creationId="{505A1EAA-73DA-9A50-AE33-BA3B75100B35}"/>
          </ac:cxnSpMkLst>
        </pc:cxnChg>
        <pc:cxnChg chg="add del mod">
          <ac:chgData name="Mark Carter" userId="c255346f9e4df9e8" providerId="LiveId" clId="{E6F50D5B-5723-4395-8C81-FDB1D9897B60}" dt="2023-04-20T08:26:33.392" v="5557" actId="478"/>
          <ac:cxnSpMkLst>
            <pc:docMk/>
            <pc:sldMk cId="3516636448" sldId="258"/>
            <ac:cxnSpMk id="506" creationId="{CA6B4AAD-9599-9AEA-CC92-CBC9EB60E9CF}"/>
          </ac:cxnSpMkLst>
        </pc:cxnChg>
        <pc:cxnChg chg="del mod">
          <ac:chgData name="Mark Carter" userId="c255346f9e4df9e8" providerId="LiveId" clId="{E6F50D5B-5723-4395-8C81-FDB1D9897B60}" dt="2023-04-11T10:31:23.168" v="4478" actId="478"/>
          <ac:cxnSpMkLst>
            <pc:docMk/>
            <pc:sldMk cId="3516636448" sldId="258"/>
            <ac:cxnSpMk id="514" creationId="{05EA5BCF-F75B-B7CA-C5CA-8A2E57731B2E}"/>
          </ac:cxnSpMkLst>
        </pc:cxnChg>
        <pc:cxnChg chg="del mod">
          <ac:chgData name="Mark Carter" userId="c255346f9e4df9e8" providerId="LiveId" clId="{E6F50D5B-5723-4395-8C81-FDB1D9897B60}" dt="2023-04-11T10:31:25.690" v="4479" actId="478"/>
          <ac:cxnSpMkLst>
            <pc:docMk/>
            <pc:sldMk cId="3516636448" sldId="258"/>
            <ac:cxnSpMk id="516" creationId="{41C505B6-0BDE-473F-BAA9-DFCE6F9580EA}"/>
          </ac:cxnSpMkLst>
        </pc:cxnChg>
        <pc:cxnChg chg="del mod">
          <ac:chgData name="Mark Carter" userId="c255346f9e4df9e8" providerId="LiveId" clId="{E6F50D5B-5723-4395-8C81-FDB1D9897B60}" dt="2023-04-11T10:32:54.147" v="4503" actId="478"/>
          <ac:cxnSpMkLst>
            <pc:docMk/>
            <pc:sldMk cId="3516636448" sldId="258"/>
            <ac:cxnSpMk id="572" creationId="{94657062-6D14-B0C3-9583-871A22C55156}"/>
          </ac:cxnSpMkLst>
        </pc:cxnChg>
        <pc:cxnChg chg="del mod">
          <ac:chgData name="Mark Carter" userId="c255346f9e4df9e8" providerId="LiveId" clId="{E6F50D5B-5723-4395-8C81-FDB1D9897B60}" dt="2023-04-03T08:43:15.745" v="1349" actId="478"/>
          <ac:cxnSpMkLst>
            <pc:docMk/>
            <pc:sldMk cId="3516636448" sldId="258"/>
            <ac:cxnSpMk id="591" creationId="{962448F9-EA7F-C4DC-F7AF-1E81F7AAD9A8}"/>
          </ac:cxnSpMkLst>
        </pc:cxnChg>
        <pc:cxnChg chg="del mod">
          <ac:chgData name="Mark Carter" userId="c255346f9e4df9e8" providerId="LiveId" clId="{E6F50D5B-5723-4395-8C81-FDB1D9897B60}" dt="2023-04-11T10:32:56.987" v="4506" actId="478"/>
          <ac:cxnSpMkLst>
            <pc:docMk/>
            <pc:sldMk cId="3516636448" sldId="258"/>
            <ac:cxnSpMk id="640" creationId="{A84EE83F-4909-ABBD-858A-50C14A76D8CE}"/>
          </ac:cxnSpMkLst>
        </pc:cxnChg>
        <pc:cxnChg chg="del mod">
          <ac:chgData name="Mark Carter" userId="c255346f9e4df9e8" providerId="LiveId" clId="{E6F50D5B-5723-4395-8C81-FDB1D9897B60}" dt="2023-04-11T10:32:55.297" v="4504" actId="478"/>
          <ac:cxnSpMkLst>
            <pc:docMk/>
            <pc:sldMk cId="3516636448" sldId="258"/>
            <ac:cxnSpMk id="642" creationId="{EA4A4419-74C6-BAFB-0A63-97CE9C28E8FA}"/>
          </ac:cxnSpMkLst>
        </pc:cxnChg>
        <pc:cxnChg chg="del mod">
          <ac:chgData name="Mark Carter" userId="c255346f9e4df9e8" providerId="LiveId" clId="{E6F50D5B-5723-4395-8C81-FDB1D9897B60}" dt="2023-04-11T10:32:45.531" v="4494" actId="478"/>
          <ac:cxnSpMkLst>
            <pc:docMk/>
            <pc:sldMk cId="3516636448" sldId="258"/>
            <ac:cxnSpMk id="649" creationId="{98AF5FDA-BCCA-6235-34FD-7CF0D9E7B822}"/>
          </ac:cxnSpMkLst>
        </pc:cxnChg>
        <pc:cxnChg chg="del mod">
          <ac:chgData name="Mark Carter" userId="c255346f9e4df9e8" providerId="LiveId" clId="{E6F50D5B-5723-4395-8C81-FDB1D9897B60}" dt="2023-04-11T10:32:39.230" v="4487" actId="478"/>
          <ac:cxnSpMkLst>
            <pc:docMk/>
            <pc:sldMk cId="3516636448" sldId="258"/>
            <ac:cxnSpMk id="671" creationId="{0A82FF57-E66B-5962-DF0E-3E056916A179}"/>
          </ac:cxnSpMkLst>
        </pc:cxnChg>
      </pc:sldChg>
      <pc:sldChg chg="addSp delSp modSp add del mod">
        <pc:chgData name="Mark Carter" userId="c255346f9e4df9e8" providerId="LiveId" clId="{E6F50D5B-5723-4395-8C81-FDB1D9897B60}" dt="2023-04-20T09:47:51.954" v="5575" actId="47"/>
        <pc:sldMkLst>
          <pc:docMk/>
          <pc:sldMk cId="2018764369" sldId="259"/>
        </pc:sldMkLst>
        <pc:spChg chg="add del mod">
          <ac:chgData name="Mark Carter" userId="c255346f9e4df9e8" providerId="LiveId" clId="{E6F50D5B-5723-4395-8C81-FDB1D9897B60}" dt="2023-04-03T09:03:24.437" v="2327" actId="478"/>
          <ac:spMkLst>
            <pc:docMk/>
            <pc:sldMk cId="2018764369" sldId="259"/>
            <ac:spMk id="2" creationId="{9F550F63-8140-B351-C6CC-FBAF2F045908}"/>
          </ac:spMkLst>
        </pc:spChg>
        <pc:spChg chg="mod">
          <ac:chgData name="Mark Carter" userId="c255346f9e4df9e8" providerId="LiveId" clId="{E6F50D5B-5723-4395-8C81-FDB1D9897B60}" dt="2023-04-03T10:32:00.409" v="3439" actId="1076"/>
          <ac:spMkLst>
            <pc:docMk/>
            <pc:sldMk cId="2018764369" sldId="259"/>
            <ac:spMk id="4" creationId="{A092CE55-D267-F3D7-7ECD-15194ED5C5E3}"/>
          </ac:spMkLst>
        </pc:spChg>
        <pc:spChg chg="del mod">
          <ac:chgData name="Mark Carter" userId="c255346f9e4df9e8" providerId="LiveId" clId="{E6F50D5B-5723-4395-8C81-FDB1D9897B60}" dt="2023-04-03T09:03:19.111" v="2325" actId="478"/>
          <ac:spMkLst>
            <pc:docMk/>
            <pc:sldMk cId="2018764369" sldId="259"/>
            <ac:spMk id="13" creationId="{539E6C14-8A91-A4F3-B5A5-BF0029D85510}"/>
          </ac:spMkLst>
        </pc:spChg>
        <pc:spChg chg="add del mod">
          <ac:chgData name="Mark Carter" userId="c255346f9e4df9e8" providerId="LiveId" clId="{E6F50D5B-5723-4395-8C81-FDB1D9897B60}" dt="2023-04-03T09:03:14.525" v="2324" actId="478"/>
          <ac:spMkLst>
            <pc:docMk/>
            <pc:sldMk cId="2018764369" sldId="259"/>
            <ac:spMk id="16" creationId="{43CF6939-3CD7-C66F-5F0F-8C9B394ED142}"/>
          </ac:spMkLst>
        </pc:spChg>
        <pc:spChg chg="add del mod">
          <ac:chgData name="Mark Carter" userId="c255346f9e4df9e8" providerId="LiveId" clId="{E6F50D5B-5723-4395-8C81-FDB1D9897B60}" dt="2023-04-03T07:58:35.436" v="1061" actId="21"/>
          <ac:spMkLst>
            <pc:docMk/>
            <pc:sldMk cId="2018764369" sldId="259"/>
            <ac:spMk id="23" creationId="{E0067FC6-05F4-C5E1-886D-2FF62E5F2723}"/>
          </ac:spMkLst>
        </pc:spChg>
        <pc:spChg chg="add del mod">
          <ac:chgData name="Mark Carter" userId="c255346f9e4df9e8" providerId="LiveId" clId="{E6F50D5B-5723-4395-8C81-FDB1D9897B60}" dt="2023-04-03T08:51:37.735" v="1750" actId="478"/>
          <ac:spMkLst>
            <pc:docMk/>
            <pc:sldMk cId="2018764369" sldId="259"/>
            <ac:spMk id="24" creationId="{FDDBBB1D-CACD-0D82-AE3F-57B441544FD9}"/>
          </ac:spMkLst>
        </pc:spChg>
        <pc:spChg chg="add del mod">
          <ac:chgData name="Mark Carter" userId="c255346f9e4df9e8" providerId="LiveId" clId="{E6F50D5B-5723-4395-8C81-FDB1D9897B60}" dt="2023-04-03T08:53:03.419" v="1908" actId="478"/>
          <ac:spMkLst>
            <pc:docMk/>
            <pc:sldMk cId="2018764369" sldId="259"/>
            <ac:spMk id="25" creationId="{432DEA8D-1913-D436-A0A0-DA27751FD7A3}"/>
          </ac:spMkLst>
        </pc:spChg>
        <pc:spChg chg="add del mod">
          <ac:chgData name="Mark Carter" userId="c255346f9e4df9e8" providerId="LiveId" clId="{E6F50D5B-5723-4395-8C81-FDB1D9897B60}" dt="2023-04-03T09:00:37.102" v="2131" actId="478"/>
          <ac:spMkLst>
            <pc:docMk/>
            <pc:sldMk cId="2018764369" sldId="259"/>
            <ac:spMk id="26" creationId="{32C2D1EA-123A-7B73-37FD-D861C781C656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27" creationId="{32AAC808-491B-9442-1DF5-57D24301A4BA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28" creationId="{D0F79E05-0E5D-7340-712B-C756ED69EF10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29" creationId="{02D6789A-C53E-DEF0-05D8-81F0DD19A9EC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30" creationId="{8E801FAC-E2E1-FCBB-1CCD-60C7A29C9BCC}"/>
          </ac:spMkLst>
        </pc:spChg>
        <pc:spChg chg="add mod">
          <ac:chgData name="Mark Carter" userId="c255346f9e4df9e8" providerId="LiveId" clId="{E6F50D5B-5723-4395-8C81-FDB1D9897B60}" dt="2023-04-11T11:02:38.306" v="4864" actId="20577"/>
          <ac:spMkLst>
            <pc:docMk/>
            <pc:sldMk cId="2018764369" sldId="259"/>
            <ac:spMk id="31" creationId="{1CF47272-0EA8-894D-D961-2B5540E45A6F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32" creationId="{0E7E5F6B-ADFD-FE4F-414C-E4E1E2866597}"/>
          </ac:spMkLst>
        </pc:spChg>
        <pc:spChg chg="add 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49" creationId="{B9BCF4AE-741D-20B0-F8D3-F8420FAEAC02}"/>
          </ac:spMkLst>
        </pc:spChg>
        <pc:spChg chg="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90" creationId="{0B4CD716-9A60-8E6B-9BA2-6E5016F87F88}"/>
          </ac:spMkLst>
        </pc:spChg>
        <pc:spChg chg="del">
          <ac:chgData name="Mark Carter" userId="c255346f9e4df9e8" providerId="LiveId" clId="{E6F50D5B-5723-4395-8C81-FDB1D9897B60}" dt="2023-04-03T07:37:42.948" v="805" actId="478"/>
          <ac:spMkLst>
            <pc:docMk/>
            <pc:sldMk cId="2018764369" sldId="259"/>
            <ac:spMk id="96" creationId="{1878E8D8-384D-917F-3A3A-793619CB6B92}"/>
          </ac:spMkLst>
        </pc:spChg>
        <pc:spChg chg="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99" creationId="{F0B80B26-4CF1-FCA0-39B7-E271E9D7961D}"/>
          </ac:spMkLst>
        </pc:spChg>
        <pc:spChg chg="del">
          <ac:chgData name="Mark Carter" userId="c255346f9e4df9e8" providerId="LiveId" clId="{E6F50D5B-5723-4395-8C81-FDB1D9897B60}" dt="2023-04-03T09:03:10.033" v="2322" actId="478"/>
          <ac:spMkLst>
            <pc:docMk/>
            <pc:sldMk cId="2018764369" sldId="259"/>
            <ac:spMk id="105" creationId="{8CBC5A9B-F206-D39C-9832-F9D5C27A6391}"/>
          </ac:spMkLst>
        </pc:spChg>
        <pc:spChg chg="del">
          <ac:chgData name="Mark Carter" userId="c255346f9e4df9e8" providerId="LiveId" clId="{E6F50D5B-5723-4395-8C81-FDB1D9897B60}" dt="2023-04-03T07:37:42.166" v="804" actId="478"/>
          <ac:spMkLst>
            <pc:docMk/>
            <pc:sldMk cId="2018764369" sldId="259"/>
            <ac:spMk id="155" creationId="{04C6A10D-908A-89E3-F9E4-35BE09B03973}"/>
          </ac:spMkLst>
        </pc:spChg>
        <pc:spChg chg="del">
          <ac:chgData name="Mark Carter" userId="c255346f9e4df9e8" providerId="LiveId" clId="{E6F50D5B-5723-4395-8C81-FDB1D9897B60}" dt="2023-04-03T07:38:01.594" v="818" actId="478"/>
          <ac:spMkLst>
            <pc:docMk/>
            <pc:sldMk cId="2018764369" sldId="259"/>
            <ac:spMk id="218" creationId="{D8B9771F-0F19-A9FA-E748-624A409A587E}"/>
          </ac:spMkLst>
        </pc:spChg>
        <pc:spChg chg="del mod">
          <ac:chgData name="Mark Carter" userId="c255346f9e4df9e8" providerId="LiveId" clId="{E6F50D5B-5723-4395-8C81-FDB1D9897B60}" dt="2023-04-03T07:37:58.914" v="815" actId="478"/>
          <ac:spMkLst>
            <pc:docMk/>
            <pc:sldMk cId="2018764369" sldId="259"/>
            <ac:spMk id="238" creationId="{A8096295-2BC5-3D6B-ABDB-D011862FE626}"/>
          </ac:spMkLst>
        </pc:spChg>
        <pc:spChg chg="del mod">
          <ac:chgData name="Mark Carter" userId="c255346f9e4df9e8" providerId="LiveId" clId="{E6F50D5B-5723-4395-8C81-FDB1D9897B60}" dt="2023-04-03T09:03:14.525" v="2324" actId="478"/>
          <ac:spMkLst>
            <pc:docMk/>
            <pc:sldMk cId="2018764369" sldId="259"/>
            <ac:spMk id="254" creationId="{8B5A0728-6190-B49C-2892-940915169B6B}"/>
          </ac:spMkLst>
        </pc:spChg>
        <pc:spChg chg="del">
          <ac:chgData name="Mark Carter" userId="c255346f9e4df9e8" providerId="LiveId" clId="{E6F50D5B-5723-4395-8C81-FDB1D9897B60}" dt="2023-04-03T09:03:09.247" v="2321" actId="478"/>
          <ac:spMkLst>
            <pc:docMk/>
            <pc:sldMk cId="2018764369" sldId="259"/>
            <ac:spMk id="257" creationId="{7145A8ED-38E3-566A-FC29-C7AA29D0C5E4}"/>
          </ac:spMkLst>
        </pc:spChg>
        <pc:spChg chg="mod">
          <ac:chgData name="Mark Carter" userId="c255346f9e4df9e8" providerId="LiveId" clId="{E6F50D5B-5723-4395-8C81-FDB1D9897B60}" dt="2023-04-03T10:23:30.194" v="3407" actId="255"/>
          <ac:spMkLst>
            <pc:docMk/>
            <pc:sldMk cId="2018764369" sldId="259"/>
            <ac:spMk id="313" creationId="{A5129F77-A2AE-DF6A-F853-468943A2A051}"/>
          </ac:spMkLst>
        </pc:spChg>
        <pc:spChg chg="del mod">
          <ac:chgData name="Mark Carter" userId="c255346f9e4df9e8" providerId="LiveId" clId="{E6F50D5B-5723-4395-8C81-FDB1D9897B60}" dt="2023-04-03T09:03:14.525" v="2324" actId="478"/>
          <ac:spMkLst>
            <pc:docMk/>
            <pc:sldMk cId="2018764369" sldId="259"/>
            <ac:spMk id="397" creationId="{F7646830-9648-8E71-7CA4-A0627C498356}"/>
          </ac:spMkLst>
        </pc:spChg>
        <pc:spChg chg="del mod">
          <ac:chgData name="Mark Carter" userId="c255346f9e4df9e8" providerId="LiveId" clId="{E6F50D5B-5723-4395-8C81-FDB1D9897B60}" dt="2023-04-03T09:03:14.525" v="2324" actId="478"/>
          <ac:spMkLst>
            <pc:docMk/>
            <pc:sldMk cId="2018764369" sldId="259"/>
            <ac:spMk id="448" creationId="{7BE54333-236A-2108-1CDC-3F9B94459BD6}"/>
          </ac:spMkLst>
        </pc:spChg>
        <pc:spChg chg="add del mod">
          <ac:chgData name="Mark Carter" userId="c255346f9e4df9e8" providerId="LiveId" clId="{E6F50D5B-5723-4395-8C81-FDB1D9897B60}" dt="2023-04-03T09:03:14.525" v="2324" actId="478"/>
          <ac:spMkLst>
            <pc:docMk/>
            <pc:sldMk cId="2018764369" sldId="259"/>
            <ac:spMk id="568" creationId="{3BB890B9-BACA-D3B1-9DC0-91AF4B74D34A}"/>
          </ac:spMkLst>
        </pc:spChg>
        <pc:spChg chg="add del mod">
          <ac:chgData name="Mark Carter" userId="c255346f9e4df9e8" providerId="LiveId" clId="{E6F50D5B-5723-4395-8C81-FDB1D9897B60}" dt="2023-04-03T09:03:22.943" v="2326" actId="478"/>
          <ac:spMkLst>
            <pc:docMk/>
            <pc:sldMk cId="2018764369" sldId="259"/>
            <ac:spMk id="589" creationId="{3C3E2827-A08D-B55C-4054-ABE90CF6F9C6}"/>
          </ac:spMkLst>
        </pc:spChg>
        <pc:spChg chg="del">
          <ac:chgData name="Mark Carter" userId="c255346f9e4df9e8" providerId="LiveId" clId="{E6F50D5B-5723-4395-8C81-FDB1D9897B60}" dt="2023-04-03T07:37:43.871" v="806" actId="478"/>
          <ac:spMkLst>
            <pc:docMk/>
            <pc:sldMk cId="2018764369" sldId="259"/>
            <ac:spMk id="619" creationId="{DF962463-735A-7968-60D0-17B5D4167946}"/>
          </ac:spMkLst>
        </pc:spChg>
        <pc:spChg chg="del">
          <ac:chgData name="Mark Carter" userId="c255346f9e4df9e8" providerId="LiveId" clId="{E6F50D5B-5723-4395-8C81-FDB1D9897B60}" dt="2023-04-03T07:37:53.375" v="810" actId="478"/>
          <ac:spMkLst>
            <pc:docMk/>
            <pc:sldMk cId="2018764369" sldId="259"/>
            <ac:spMk id="641" creationId="{8D7FFA22-D85A-FA66-1483-9E1B6DB4ED1E}"/>
          </ac:spMkLst>
        </pc:spChg>
        <pc:spChg chg="del">
          <ac:chgData name="Mark Carter" userId="c255346f9e4df9e8" providerId="LiveId" clId="{E6F50D5B-5723-4395-8C81-FDB1D9897B60}" dt="2023-04-03T07:37:51.443" v="808" actId="478"/>
          <ac:spMkLst>
            <pc:docMk/>
            <pc:sldMk cId="2018764369" sldId="259"/>
            <ac:spMk id="646" creationId="{172B49BA-AFC7-C124-4744-71FC9399F928}"/>
          </ac:spMkLst>
        </pc:spChg>
        <pc:cxnChg chg="add 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18" creationId="{E49C87A0-E9DB-2CBD-948F-9A97F2062B06}"/>
          </ac:cxnSpMkLst>
        </pc:cxnChg>
        <pc:cxnChg chg="add mod">
          <ac:chgData name="Mark Carter" userId="c255346f9e4df9e8" providerId="LiveId" clId="{E6F50D5B-5723-4395-8C81-FDB1D9897B60}" dt="2023-04-03T09:04:38.923" v="2350" actId="14100"/>
          <ac:cxnSpMkLst>
            <pc:docMk/>
            <pc:sldMk cId="2018764369" sldId="259"/>
            <ac:cxnSpMk id="33" creationId="{62827FFC-5D4F-75BF-237B-2EE11EE1291B}"/>
          </ac:cxnSpMkLst>
        </pc:cxnChg>
        <pc:cxnChg chg="add mod">
          <ac:chgData name="Mark Carter" userId="c255346f9e4df9e8" providerId="LiveId" clId="{E6F50D5B-5723-4395-8C81-FDB1D9897B60}" dt="2023-04-03T09:04:41.808" v="2351" actId="1076"/>
          <ac:cxnSpMkLst>
            <pc:docMk/>
            <pc:sldMk cId="2018764369" sldId="259"/>
            <ac:cxnSpMk id="34" creationId="{DAB5A71A-4E54-1784-F744-D0EB97C67B18}"/>
          </ac:cxnSpMkLst>
        </pc:cxnChg>
        <pc:cxnChg chg="add mod">
          <ac:chgData name="Mark Carter" userId="c255346f9e4df9e8" providerId="LiveId" clId="{E6F50D5B-5723-4395-8C81-FDB1D9897B60}" dt="2023-04-03T09:05:09.574" v="2361" actId="1076"/>
          <ac:cxnSpMkLst>
            <pc:docMk/>
            <pc:sldMk cId="2018764369" sldId="259"/>
            <ac:cxnSpMk id="50" creationId="{2ED39AC0-9AB9-2362-AA33-5F558FB19811}"/>
          </ac:cxnSpMkLst>
        </pc:cxnChg>
        <pc:cxnChg chg="add mod">
          <ac:chgData name="Mark Carter" userId="c255346f9e4df9e8" providerId="LiveId" clId="{E6F50D5B-5723-4395-8C81-FDB1D9897B60}" dt="2023-04-03T09:05:13.461" v="2363" actId="1076"/>
          <ac:cxnSpMkLst>
            <pc:docMk/>
            <pc:sldMk cId="2018764369" sldId="259"/>
            <ac:cxnSpMk id="51" creationId="{00E935CB-5A65-E272-3012-AF5752EBAAAC}"/>
          </ac:cxnSpMkLst>
        </pc:cxnChg>
        <pc:cxnChg chg="add mod">
          <ac:chgData name="Mark Carter" userId="c255346f9e4df9e8" providerId="LiveId" clId="{E6F50D5B-5723-4395-8C81-FDB1D9897B60}" dt="2023-04-03T09:05:43.851" v="2369" actId="14100"/>
          <ac:cxnSpMkLst>
            <pc:docMk/>
            <pc:sldMk cId="2018764369" sldId="259"/>
            <ac:cxnSpMk id="59" creationId="{83E62D57-1B30-ED8C-F2A1-C14C85DDAE4D}"/>
          </ac:cxnSpMkLst>
        </pc:cxnChg>
        <pc:cxnChg chg="add mod">
          <ac:chgData name="Mark Carter" userId="c255346f9e4df9e8" providerId="LiveId" clId="{E6F50D5B-5723-4395-8C81-FDB1D9897B60}" dt="2023-04-03T09:05:46.289" v="2370" actId="14100"/>
          <ac:cxnSpMkLst>
            <pc:docMk/>
            <pc:sldMk cId="2018764369" sldId="259"/>
            <ac:cxnSpMk id="62" creationId="{C8E4287D-9014-DE6E-E97F-7B583ACD6DD8}"/>
          </ac:cxnSpMkLst>
        </pc:cxnChg>
        <pc:cxnChg chg="del mod">
          <ac:chgData name="Mark Carter" userId="c255346f9e4df9e8" providerId="LiveId" clId="{E6F50D5B-5723-4395-8C81-FDB1D9897B60}" dt="2023-04-03T09:03:10.865" v="2323" actId="478"/>
          <ac:cxnSpMkLst>
            <pc:docMk/>
            <pc:sldMk cId="2018764369" sldId="259"/>
            <ac:cxnSpMk id="111" creationId="{CA931024-E32B-9EFD-BE4F-255A59FA4C63}"/>
          </ac:cxnSpMkLst>
        </pc:cxnChg>
        <pc:cxnChg chg="del mod">
          <ac:chgData name="Mark Carter" userId="c255346f9e4df9e8" providerId="LiveId" clId="{E6F50D5B-5723-4395-8C81-FDB1D9897B60}" dt="2023-04-03T07:37:50.425" v="807" actId="478"/>
          <ac:cxnSpMkLst>
            <pc:docMk/>
            <pc:sldMk cId="2018764369" sldId="259"/>
            <ac:cxnSpMk id="115" creationId="{A8266C40-AF43-B647-3E91-F3AC50C9C2C2}"/>
          </ac:cxnSpMkLst>
        </pc:cxnChg>
        <pc:cxnChg chg="del mod">
          <ac:chgData name="Mark Carter" userId="c255346f9e4df9e8" providerId="LiveId" clId="{E6F50D5B-5723-4395-8C81-FDB1D9897B60}" dt="2023-04-03T07:37:55.136" v="812" actId="478"/>
          <ac:cxnSpMkLst>
            <pc:docMk/>
            <pc:sldMk cId="2018764369" sldId="259"/>
            <ac:cxnSpMk id="138" creationId="{2AD765DD-F0C0-7FB1-E1C5-5F9B8CEA4134}"/>
          </ac:cxnSpMkLst>
        </pc:cxnChg>
        <pc:cxnChg chg="del mod">
          <ac:chgData name="Mark Carter" userId="c255346f9e4df9e8" providerId="LiveId" clId="{E6F50D5B-5723-4395-8C81-FDB1D9897B60}" dt="2023-04-03T07:37:40.508" v="803" actId="478"/>
          <ac:cxnSpMkLst>
            <pc:docMk/>
            <pc:sldMk cId="2018764369" sldId="259"/>
            <ac:cxnSpMk id="205" creationId="{EF04B7B1-2906-076C-C471-F4A694132A59}"/>
          </ac:cxnSpMkLst>
        </pc:cxnChg>
        <pc:cxnChg chg="del mod">
          <ac:chgData name="Mark Carter" userId="c255346f9e4df9e8" providerId="LiveId" clId="{E6F50D5B-5723-4395-8C81-FDB1D9897B60}" dt="2023-04-03T07:37:59.776" v="816" actId="478"/>
          <ac:cxnSpMkLst>
            <pc:docMk/>
            <pc:sldMk cId="2018764369" sldId="259"/>
            <ac:cxnSpMk id="242" creationId="{C40879EB-47B9-566E-9453-580553974DFF}"/>
          </ac:cxnSpMkLst>
        </pc:cxnChg>
        <pc:cxnChg chg="del mod">
          <ac:chgData name="Mark Carter" userId="c255346f9e4df9e8" providerId="LiveId" clId="{E6F50D5B-5723-4395-8C81-FDB1D9897B60}" dt="2023-04-03T07:38:00.560" v="817" actId="478"/>
          <ac:cxnSpMkLst>
            <pc:docMk/>
            <pc:sldMk cId="2018764369" sldId="259"/>
            <ac:cxnSpMk id="245" creationId="{091E3854-C243-89C9-24A5-F0B002AA5060}"/>
          </ac:cxnSpMkLst>
        </pc:cxnChg>
        <pc:cxnChg chg="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256" creationId="{852C882C-7777-340B-CB19-332CDB941DE6}"/>
          </ac:cxnSpMkLst>
        </pc:cxnChg>
        <pc:cxnChg chg="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290" creationId="{932E369F-22F4-2728-4871-E35C5409863D}"/>
          </ac:cxnSpMkLst>
        </pc:cxnChg>
        <pc:cxnChg chg="add">
          <ac:chgData name="Mark Carter" userId="c255346f9e4df9e8" providerId="LiveId" clId="{E6F50D5B-5723-4395-8C81-FDB1D9897B60}" dt="2023-04-03T09:05:52.530" v="2371" actId="11529"/>
          <ac:cxnSpMkLst>
            <pc:docMk/>
            <pc:sldMk cId="2018764369" sldId="259"/>
            <ac:cxnSpMk id="453" creationId="{CE593250-F8F8-9B90-6DBA-81EA721D4A15}"/>
          </ac:cxnSpMkLst>
        </pc:cxnChg>
        <pc:cxnChg chg="add mod">
          <ac:chgData name="Mark Carter" userId="c255346f9e4df9e8" providerId="LiveId" clId="{E6F50D5B-5723-4395-8C81-FDB1D9897B60}" dt="2023-04-03T09:06:01.808" v="2374" actId="1076"/>
          <ac:cxnSpMkLst>
            <pc:docMk/>
            <pc:sldMk cId="2018764369" sldId="259"/>
            <ac:cxnSpMk id="455" creationId="{EDE46A2F-A9FC-8EF3-9158-FD4574F95A05}"/>
          </ac:cxnSpMkLst>
        </pc:cxnChg>
        <pc:cxnChg chg="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514" creationId="{05EA5BCF-F75B-B7CA-C5CA-8A2E57731B2E}"/>
          </ac:cxnSpMkLst>
        </pc:cxnChg>
        <pc:cxnChg chg="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516" creationId="{41C505B6-0BDE-473F-BAA9-DFCE6F9580EA}"/>
          </ac:cxnSpMkLst>
        </pc:cxnChg>
        <pc:cxnChg chg="del mod">
          <ac:chgData name="Mark Carter" userId="c255346f9e4df9e8" providerId="LiveId" clId="{E6F50D5B-5723-4395-8C81-FDB1D9897B60}" dt="2023-04-03T09:03:14.525" v="2324" actId="478"/>
          <ac:cxnSpMkLst>
            <pc:docMk/>
            <pc:sldMk cId="2018764369" sldId="259"/>
            <ac:cxnSpMk id="572" creationId="{94657062-6D14-B0C3-9583-871A22C55156}"/>
          </ac:cxnSpMkLst>
        </pc:cxnChg>
        <pc:cxnChg chg="del mod">
          <ac:chgData name="Mark Carter" userId="c255346f9e4df9e8" providerId="LiveId" clId="{E6F50D5B-5723-4395-8C81-FDB1D9897B60}" dt="2023-04-03T07:37:52.836" v="809" actId="478"/>
          <ac:cxnSpMkLst>
            <pc:docMk/>
            <pc:sldMk cId="2018764369" sldId="259"/>
            <ac:cxnSpMk id="640" creationId="{A84EE83F-4909-ABBD-858A-50C14A76D8CE}"/>
          </ac:cxnSpMkLst>
        </pc:cxnChg>
        <pc:cxnChg chg="del mod">
          <ac:chgData name="Mark Carter" userId="c255346f9e4df9e8" providerId="LiveId" clId="{E6F50D5B-5723-4395-8C81-FDB1D9897B60}" dt="2023-04-03T07:37:54.197" v="811" actId="478"/>
          <ac:cxnSpMkLst>
            <pc:docMk/>
            <pc:sldMk cId="2018764369" sldId="259"/>
            <ac:cxnSpMk id="642" creationId="{EA4A4419-74C6-BAFB-0A63-97CE9C28E8FA}"/>
          </ac:cxnSpMkLst>
        </pc:cxnChg>
        <pc:cxnChg chg="del mod">
          <ac:chgData name="Mark Carter" userId="c255346f9e4df9e8" providerId="LiveId" clId="{E6F50D5B-5723-4395-8C81-FDB1D9897B60}" dt="2023-04-03T07:37:56.210" v="813" actId="478"/>
          <ac:cxnSpMkLst>
            <pc:docMk/>
            <pc:sldMk cId="2018764369" sldId="259"/>
            <ac:cxnSpMk id="649" creationId="{98AF5FDA-BCCA-6235-34FD-7CF0D9E7B822}"/>
          </ac:cxnSpMkLst>
        </pc:cxnChg>
        <pc:cxnChg chg="del mod">
          <ac:chgData name="Mark Carter" userId="c255346f9e4df9e8" providerId="LiveId" clId="{E6F50D5B-5723-4395-8C81-FDB1D9897B60}" dt="2023-04-03T07:37:38.677" v="802" actId="478"/>
          <ac:cxnSpMkLst>
            <pc:docMk/>
            <pc:sldMk cId="2018764369" sldId="259"/>
            <ac:cxnSpMk id="671" creationId="{0A82FF57-E66B-5962-DF0E-3E056916A179}"/>
          </ac:cxnSpMkLst>
        </pc:cxnChg>
      </pc:sldChg>
      <pc:sldChg chg="modSp add mod setBg">
        <pc:chgData name="Mark Carter" userId="c255346f9e4df9e8" providerId="LiveId" clId="{E6F50D5B-5723-4395-8C81-FDB1D9897B60}" dt="2023-04-03T11:30:05.659" v="4250"/>
        <pc:sldMkLst>
          <pc:docMk/>
          <pc:sldMk cId="3757442634" sldId="260"/>
        </pc:sldMkLst>
        <pc:spChg chg="mod">
          <ac:chgData name="Mark Carter" userId="c255346f9e4df9e8" providerId="LiveId" clId="{E6F50D5B-5723-4395-8C81-FDB1D9897B60}" dt="2023-04-03T09:03:49.251" v="2334" actId="1076"/>
          <ac:spMkLst>
            <pc:docMk/>
            <pc:sldMk cId="3757442634" sldId="260"/>
            <ac:spMk id="4" creationId="{A092CE55-D267-F3D7-7ECD-15194ED5C5E3}"/>
          </ac:spMkLst>
        </pc:spChg>
      </pc:sldChg>
      <pc:sldChg chg="addSp modSp new del mod">
        <pc:chgData name="Mark Carter" userId="c255346f9e4df9e8" providerId="LiveId" clId="{E6F50D5B-5723-4395-8C81-FDB1D9897B60}" dt="2023-04-03T11:29:39.681" v="4249" actId="47"/>
        <pc:sldMkLst>
          <pc:docMk/>
          <pc:sldMk cId="2692907288" sldId="261"/>
        </pc:sldMkLst>
        <pc:spChg chg="add mod">
          <ac:chgData name="Mark Carter" userId="c255346f9e4df9e8" providerId="LiveId" clId="{E6F50D5B-5723-4395-8C81-FDB1D9897B60}" dt="2023-04-03T10:10:20.985" v="3158" actId="1076"/>
          <ac:spMkLst>
            <pc:docMk/>
            <pc:sldMk cId="2692907288" sldId="261"/>
            <ac:spMk id="2" creationId="{F152581D-E7F9-F505-7818-B18969963F7C}"/>
          </ac:spMkLst>
        </pc:spChg>
        <pc:spChg chg="add mod">
          <ac:chgData name="Mark Carter" userId="c255346f9e4df9e8" providerId="LiveId" clId="{E6F50D5B-5723-4395-8C81-FDB1D9897B60}" dt="2023-04-03T10:09:32.281" v="3157"/>
          <ac:spMkLst>
            <pc:docMk/>
            <pc:sldMk cId="2692907288" sldId="261"/>
            <ac:spMk id="3" creationId="{572F5983-3E27-E1DA-79FA-C77311D1D15C}"/>
          </ac:spMkLst>
        </pc:spChg>
        <pc:spChg chg="add mod">
          <ac:chgData name="Mark Carter" userId="c255346f9e4df9e8" providerId="LiveId" clId="{E6F50D5B-5723-4395-8C81-FDB1D9897B60}" dt="2023-04-03T10:09:32.281" v="3157"/>
          <ac:spMkLst>
            <pc:docMk/>
            <pc:sldMk cId="2692907288" sldId="261"/>
            <ac:spMk id="6" creationId="{D4210010-66F8-53A7-155E-FA6AB04F64E8}"/>
          </ac:spMkLst>
        </pc:spChg>
        <pc:spChg chg="add mod">
          <ac:chgData name="Mark Carter" userId="c255346f9e4df9e8" providerId="LiveId" clId="{E6F50D5B-5723-4395-8C81-FDB1D9897B60}" dt="2023-04-03T10:09:32.281" v="3157"/>
          <ac:spMkLst>
            <pc:docMk/>
            <pc:sldMk cId="2692907288" sldId="261"/>
            <ac:spMk id="8" creationId="{169C1194-74B7-E66C-C875-47A2D014224B}"/>
          </ac:spMkLst>
        </pc:spChg>
        <pc:spChg chg="add mod">
          <ac:chgData name="Mark Carter" userId="c255346f9e4df9e8" providerId="LiveId" clId="{E6F50D5B-5723-4395-8C81-FDB1D9897B60}" dt="2023-04-03T10:09:32.281" v="3157"/>
          <ac:spMkLst>
            <pc:docMk/>
            <pc:sldMk cId="2692907288" sldId="261"/>
            <ac:spMk id="10" creationId="{94C946AC-0FA9-94DA-A29A-84F2C31F3C17}"/>
          </ac:spMkLst>
        </pc:spChg>
        <pc:cxnChg chg="add mod">
          <ac:chgData name="Mark Carter" userId="c255346f9e4df9e8" providerId="LiveId" clId="{E6F50D5B-5723-4395-8C81-FDB1D9897B60}" dt="2023-04-03T10:09:32.281" v="3157"/>
          <ac:cxnSpMkLst>
            <pc:docMk/>
            <pc:sldMk cId="2692907288" sldId="261"/>
            <ac:cxnSpMk id="4" creationId="{062B5A52-0248-3098-2330-1A85E340CC99}"/>
          </ac:cxnSpMkLst>
        </pc:cxnChg>
        <pc:cxnChg chg="add mod">
          <ac:chgData name="Mark Carter" userId="c255346f9e4df9e8" providerId="LiveId" clId="{E6F50D5B-5723-4395-8C81-FDB1D9897B60}" dt="2023-04-03T10:09:32.281" v="3157"/>
          <ac:cxnSpMkLst>
            <pc:docMk/>
            <pc:sldMk cId="2692907288" sldId="261"/>
            <ac:cxnSpMk id="5" creationId="{C04E6C93-06A6-6BE7-FEE4-B5AB5685BD3E}"/>
          </ac:cxnSpMkLst>
        </pc:cxnChg>
        <pc:cxnChg chg="add mod">
          <ac:chgData name="Mark Carter" userId="c255346f9e4df9e8" providerId="LiveId" clId="{E6F50D5B-5723-4395-8C81-FDB1D9897B60}" dt="2023-04-03T10:10:20.985" v="3158" actId="1076"/>
          <ac:cxnSpMkLst>
            <pc:docMk/>
            <pc:sldMk cId="2692907288" sldId="261"/>
            <ac:cxnSpMk id="7" creationId="{EA8966AE-2B96-2F20-B68F-A5FD781D2B32}"/>
          </ac:cxnSpMkLst>
        </pc:cxnChg>
        <pc:cxnChg chg="add mod">
          <ac:chgData name="Mark Carter" userId="c255346f9e4df9e8" providerId="LiveId" clId="{E6F50D5B-5723-4395-8C81-FDB1D9897B60}" dt="2023-04-03T10:10:20.985" v="3158" actId="1076"/>
          <ac:cxnSpMkLst>
            <pc:docMk/>
            <pc:sldMk cId="2692907288" sldId="261"/>
            <ac:cxnSpMk id="9" creationId="{E33C287C-E5E7-88A4-96C3-43FD7C36D5BA}"/>
          </ac:cxnSpMkLst>
        </pc:cxnChg>
      </pc:sldChg>
      <pc:sldChg chg="addSp delSp modSp add del mod">
        <pc:chgData name="Mark Carter" userId="c255346f9e4df9e8" providerId="LiveId" clId="{E6F50D5B-5723-4395-8C81-FDB1D9897B60}" dt="2023-04-03T11:29:31.300" v="4248" actId="47"/>
        <pc:sldMkLst>
          <pc:docMk/>
          <pc:sldMk cId="1066995265" sldId="262"/>
        </pc:sldMkLst>
        <pc:spChg chg="mod">
          <ac:chgData name="Mark Carter" userId="c255346f9e4df9e8" providerId="LiveId" clId="{E6F50D5B-5723-4395-8C81-FDB1D9897B60}" dt="2023-04-03T11:25:56.743" v="4167" actId="20577"/>
          <ac:spMkLst>
            <pc:docMk/>
            <pc:sldMk cId="1066995265" sldId="262"/>
            <ac:spMk id="4" creationId="{A092CE55-D267-F3D7-7ECD-15194ED5C5E3}"/>
          </ac:spMkLst>
        </pc:spChg>
        <pc:spChg chg="add mod">
          <ac:chgData name="Mark Carter" userId="c255346f9e4df9e8" providerId="LiveId" clId="{E6F50D5B-5723-4395-8C81-FDB1D9897B60}" dt="2023-04-03T11:23:45.279" v="4103" actId="14100"/>
          <ac:spMkLst>
            <pc:docMk/>
            <pc:sldMk cId="1066995265" sldId="262"/>
            <ac:spMk id="26" creationId="{5201BC97-D7A2-FA00-F019-209EA7986FC6}"/>
          </ac:spMkLst>
        </pc:spChg>
        <pc:spChg chg="del mod">
          <ac:chgData name="Mark Carter" userId="c255346f9e4df9e8" providerId="LiveId" clId="{E6F50D5B-5723-4395-8C81-FDB1D9897B60}" dt="2023-04-03T10:55:25.879" v="3891" actId="478"/>
          <ac:spMkLst>
            <pc:docMk/>
            <pc:sldMk cId="1066995265" sldId="262"/>
            <ac:spMk id="27" creationId="{32AAC808-491B-9442-1DF5-57D24301A4BA}"/>
          </ac:spMkLst>
        </pc:spChg>
        <pc:spChg chg="del mod">
          <ac:chgData name="Mark Carter" userId="c255346f9e4df9e8" providerId="LiveId" clId="{E6F50D5B-5723-4395-8C81-FDB1D9897B60}" dt="2023-04-03T10:38:56.213" v="3645" actId="478"/>
          <ac:spMkLst>
            <pc:docMk/>
            <pc:sldMk cId="1066995265" sldId="262"/>
            <ac:spMk id="28" creationId="{D0F79E05-0E5D-7340-712B-C756ED69EF10}"/>
          </ac:spMkLst>
        </pc:spChg>
        <pc:spChg chg="del mod">
          <ac:chgData name="Mark Carter" userId="c255346f9e4df9e8" providerId="LiveId" clId="{E6F50D5B-5723-4395-8C81-FDB1D9897B60}" dt="2023-04-03T10:38:54.405" v="3641" actId="478"/>
          <ac:spMkLst>
            <pc:docMk/>
            <pc:sldMk cId="1066995265" sldId="262"/>
            <ac:spMk id="29" creationId="{02D6789A-C53E-DEF0-05D8-81F0DD19A9EC}"/>
          </ac:spMkLst>
        </pc:spChg>
        <pc:spChg chg="del">
          <ac:chgData name="Mark Carter" userId="c255346f9e4df9e8" providerId="LiveId" clId="{E6F50D5B-5723-4395-8C81-FDB1D9897B60}" dt="2023-04-03T10:38:53.184" v="3639" actId="478"/>
          <ac:spMkLst>
            <pc:docMk/>
            <pc:sldMk cId="1066995265" sldId="262"/>
            <ac:spMk id="30" creationId="{8E801FAC-E2E1-FCBB-1CCD-60C7A29C9BCC}"/>
          </ac:spMkLst>
        </pc:spChg>
        <pc:spChg chg="mod">
          <ac:chgData name="Mark Carter" userId="c255346f9e4df9e8" providerId="LiveId" clId="{E6F50D5B-5723-4395-8C81-FDB1D9897B60}" dt="2023-04-03T11:24:29.295" v="4107" actId="20577"/>
          <ac:spMkLst>
            <pc:docMk/>
            <pc:sldMk cId="1066995265" sldId="262"/>
            <ac:spMk id="31" creationId="{1CF47272-0EA8-894D-D961-2B5540E45A6F}"/>
          </ac:spMkLst>
        </pc:spChg>
        <pc:spChg chg="del mod">
          <ac:chgData name="Mark Carter" userId="c255346f9e4df9e8" providerId="LiveId" clId="{E6F50D5B-5723-4395-8C81-FDB1D9897B60}" dt="2023-04-03T10:55:34.595" v="3894" actId="478"/>
          <ac:spMkLst>
            <pc:docMk/>
            <pc:sldMk cId="1066995265" sldId="262"/>
            <ac:spMk id="32" creationId="{0E7E5F6B-ADFD-FE4F-414C-E4E1E2866597}"/>
          </ac:spMkLst>
        </pc:spChg>
        <pc:spChg chg="add mod">
          <ac:chgData name="Mark Carter" userId="c255346f9e4df9e8" providerId="LiveId" clId="{E6F50D5B-5723-4395-8C81-FDB1D9897B60}" dt="2023-04-03T10:47:13.574" v="3776" actId="1076"/>
          <ac:spMkLst>
            <pc:docMk/>
            <pc:sldMk cId="1066995265" sldId="262"/>
            <ac:spMk id="40" creationId="{51952553-9705-0FFF-DFC4-5B26728EEB56}"/>
          </ac:spMkLst>
        </pc:spChg>
        <pc:spChg chg="add del mod">
          <ac:chgData name="Mark Carter" userId="c255346f9e4df9e8" providerId="LiveId" clId="{E6F50D5B-5723-4395-8C81-FDB1D9897B60}" dt="2023-04-03T11:18:37.141" v="3992" actId="478"/>
          <ac:spMkLst>
            <pc:docMk/>
            <pc:sldMk cId="1066995265" sldId="262"/>
            <ac:spMk id="44" creationId="{897BA8D7-858B-A302-5BDD-8033FA0F641F}"/>
          </ac:spMkLst>
        </pc:spChg>
        <pc:spChg chg="del mod">
          <ac:chgData name="Mark Carter" userId="c255346f9e4df9e8" providerId="LiveId" clId="{E6F50D5B-5723-4395-8C81-FDB1D9897B60}" dt="2023-04-03T10:38:59.323" v="3649" actId="478"/>
          <ac:spMkLst>
            <pc:docMk/>
            <pc:sldMk cId="1066995265" sldId="262"/>
            <ac:spMk id="49" creationId="{B9BCF4AE-741D-20B0-F8D3-F8420FAEAC02}"/>
          </ac:spMkLst>
        </pc:spChg>
        <pc:spChg chg="add del mod">
          <ac:chgData name="Mark Carter" userId="c255346f9e4df9e8" providerId="LiveId" clId="{E6F50D5B-5723-4395-8C81-FDB1D9897B60}" dt="2023-04-03T11:18:55.028" v="3997" actId="478"/>
          <ac:spMkLst>
            <pc:docMk/>
            <pc:sldMk cId="1066995265" sldId="262"/>
            <ac:spMk id="61" creationId="{F44A627F-977F-B722-21E5-7CE1C893C2A6}"/>
          </ac:spMkLst>
        </pc:spChg>
        <pc:spChg chg="mod">
          <ac:chgData name="Mark Carter" userId="c255346f9e4df9e8" providerId="LiveId" clId="{E6F50D5B-5723-4395-8C81-FDB1D9897B60}" dt="2023-04-03T11:24:58.639" v="4108" actId="1076"/>
          <ac:spMkLst>
            <pc:docMk/>
            <pc:sldMk cId="1066995265" sldId="262"/>
            <ac:spMk id="90" creationId="{0B4CD716-9A60-8E6B-9BA2-6E5016F87F88}"/>
          </ac:spMkLst>
        </pc:spChg>
        <pc:spChg chg="mod">
          <ac:chgData name="Mark Carter" userId="c255346f9e4df9e8" providerId="LiveId" clId="{E6F50D5B-5723-4395-8C81-FDB1D9897B60}" dt="2023-04-03T11:24:58.639" v="4108" actId="1076"/>
          <ac:spMkLst>
            <pc:docMk/>
            <pc:sldMk cId="1066995265" sldId="262"/>
            <ac:spMk id="99" creationId="{F0B80B26-4CF1-FCA0-39B7-E271E9D7961D}"/>
          </ac:spMkLst>
        </pc:spChg>
        <pc:spChg chg="mod">
          <ac:chgData name="Mark Carter" userId="c255346f9e4df9e8" providerId="LiveId" clId="{E6F50D5B-5723-4395-8C81-FDB1D9897B60}" dt="2023-04-03T11:24:58.639" v="4108" actId="1076"/>
          <ac:spMkLst>
            <pc:docMk/>
            <pc:sldMk cId="1066995265" sldId="262"/>
            <ac:spMk id="313" creationId="{A5129F77-A2AE-DF6A-F853-468943A2A051}"/>
          </ac:spMkLst>
        </pc:spChg>
        <pc:spChg chg="add mod">
          <ac:chgData name="Mark Carter" userId="c255346f9e4df9e8" providerId="LiveId" clId="{E6F50D5B-5723-4395-8C81-FDB1D9897B60}" dt="2023-04-03T11:23:01.835" v="4064" actId="20577"/>
          <ac:spMkLst>
            <pc:docMk/>
            <pc:sldMk cId="1066995265" sldId="262"/>
            <ac:spMk id="475" creationId="{A5966FAE-E0DA-7B66-7264-253F614F48B9}"/>
          </ac:spMkLst>
        </pc:spChg>
        <pc:cxnChg chg="add mod">
          <ac:chgData name="Mark Carter" userId="c255346f9e4df9e8" providerId="LiveId" clId="{E6F50D5B-5723-4395-8C81-FDB1D9897B60}" dt="2023-04-03T11:21:32.925" v="4006" actId="1076"/>
          <ac:cxnSpMkLst>
            <pc:docMk/>
            <pc:sldMk cId="1066995265" sldId="262"/>
            <ac:cxnSpMk id="19" creationId="{60997E9F-F705-34B6-52A9-D847AB7B0C3D}"/>
          </ac:cxnSpMkLst>
        </pc:cxnChg>
        <pc:cxnChg chg="add mod">
          <ac:chgData name="Mark Carter" userId="c255346f9e4df9e8" providerId="LiveId" clId="{E6F50D5B-5723-4395-8C81-FDB1D9897B60}" dt="2023-04-03T11:23:45.279" v="4103" actId="14100"/>
          <ac:cxnSpMkLst>
            <pc:docMk/>
            <pc:sldMk cId="1066995265" sldId="262"/>
            <ac:cxnSpMk id="21" creationId="{B3F5E7FF-76C1-48C1-84DB-E7C1EBCBA448}"/>
          </ac:cxnSpMkLst>
        </pc:cxnChg>
        <pc:cxnChg chg="del mod">
          <ac:chgData name="Mark Carter" userId="c255346f9e4df9e8" providerId="LiveId" clId="{E6F50D5B-5723-4395-8C81-FDB1D9897B60}" dt="2023-04-03T10:55:30.835" v="3893" actId="478"/>
          <ac:cxnSpMkLst>
            <pc:docMk/>
            <pc:sldMk cId="1066995265" sldId="262"/>
            <ac:cxnSpMk id="33" creationId="{62827FFC-5D4F-75BF-237B-2EE11EE1291B}"/>
          </ac:cxnSpMkLst>
        </pc:cxnChg>
        <pc:cxnChg chg="del mod">
          <ac:chgData name="Mark Carter" userId="c255346f9e4df9e8" providerId="LiveId" clId="{E6F50D5B-5723-4395-8C81-FDB1D9897B60}" dt="2023-04-03T10:55:28.218" v="3892" actId="478"/>
          <ac:cxnSpMkLst>
            <pc:docMk/>
            <pc:sldMk cId="1066995265" sldId="262"/>
            <ac:cxnSpMk id="34" creationId="{DAB5A71A-4E54-1784-F744-D0EB97C67B18}"/>
          </ac:cxnSpMkLst>
        </pc:cxnChg>
        <pc:cxnChg chg="del mod">
          <ac:chgData name="Mark Carter" userId="c255346f9e4df9e8" providerId="LiveId" clId="{E6F50D5B-5723-4395-8C81-FDB1D9897B60}" dt="2023-04-03T10:38:55.820" v="3644" actId="478"/>
          <ac:cxnSpMkLst>
            <pc:docMk/>
            <pc:sldMk cId="1066995265" sldId="262"/>
            <ac:cxnSpMk id="50" creationId="{2ED39AC0-9AB9-2362-AA33-5F558FB19811}"/>
          </ac:cxnSpMkLst>
        </pc:cxnChg>
        <pc:cxnChg chg="del mod">
          <ac:chgData name="Mark Carter" userId="c255346f9e4df9e8" providerId="LiveId" clId="{E6F50D5B-5723-4395-8C81-FDB1D9897B60}" dt="2023-04-03T10:38:54.735" v="3642" actId="478"/>
          <ac:cxnSpMkLst>
            <pc:docMk/>
            <pc:sldMk cId="1066995265" sldId="262"/>
            <ac:cxnSpMk id="51" creationId="{00E935CB-5A65-E272-3012-AF5752EBAAAC}"/>
          </ac:cxnSpMkLst>
        </pc:cxnChg>
        <pc:cxnChg chg="add del mod">
          <ac:chgData name="Mark Carter" userId="c255346f9e4df9e8" providerId="LiveId" clId="{E6F50D5B-5723-4395-8C81-FDB1D9897B60}" dt="2023-04-03T10:54:59.921" v="3863" actId="478"/>
          <ac:cxnSpMkLst>
            <pc:docMk/>
            <pc:sldMk cId="1066995265" sldId="262"/>
            <ac:cxnSpMk id="56" creationId="{0A144D71-E6F9-0E25-5CC5-A90A77CA07AE}"/>
          </ac:cxnSpMkLst>
        </pc:cxnChg>
        <pc:cxnChg chg="add del mod">
          <ac:chgData name="Mark Carter" userId="c255346f9e4df9e8" providerId="LiveId" clId="{E6F50D5B-5723-4395-8C81-FDB1D9897B60}" dt="2023-04-03T11:18:40.449" v="3993" actId="478"/>
          <ac:cxnSpMkLst>
            <pc:docMk/>
            <pc:sldMk cId="1066995265" sldId="262"/>
            <ac:cxnSpMk id="58" creationId="{8FC65A23-57C5-E800-5AA3-C50302186CB4}"/>
          </ac:cxnSpMkLst>
        </pc:cxnChg>
        <pc:cxnChg chg="del mod">
          <ac:chgData name="Mark Carter" userId="c255346f9e4df9e8" providerId="LiveId" clId="{E6F50D5B-5723-4395-8C81-FDB1D9897B60}" dt="2023-04-03T10:38:58.586" v="3648" actId="478"/>
          <ac:cxnSpMkLst>
            <pc:docMk/>
            <pc:sldMk cId="1066995265" sldId="262"/>
            <ac:cxnSpMk id="59" creationId="{83E62D57-1B30-ED8C-F2A1-C14C85DDAE4D}"/>
          </ac:cxnSpMkLst>
        </pc:cxnChg>
        <pc:cxnChg chg="del mod">
          <ac:chgData name="Mark Carter" userId="c255346f9e4df9e8" providerId="LiveId" clId="{E6F50D5B-5723-4395-8C81-FDB1D9897B60}" dt="2023-04-03T10:38:57.738" v="3647" actId="478"/>
          <ac:cxnSpMkLst>
            <pc:docMk/>
            <pc:sldMk cId="1066995265" sldId="262"/>
            <ac:cxnSpMk id="62" creationId="{C8E4287D-9014-DE6E-E97F-7B583ACD6DD8}"/>
          </ac:cxnSpMkLst>
        </pc:cxnChg>
        <pc:cxnChg chg="add mod">
          <ac:chgData name="Mark Carter" userId="c255346f9e4df9e8" providerId="LiveId" clId="{E6F50D5B-5723-4395-8C81-FDB1D9897B60}" dt="2023-04-03T11:24:58.639" v="4108" actId="1076"/>
          <ac:cxnSpMkLst>
            <pc:docMk/>
            <pc:sldMk cId="1066995265" sldId="262"/>
            <ac:cxnSpMk id="448" creationId="{BE639C6B-B410-2EF1-2A4A-3C5E799054B7}"/>
          </ac:cxnSpMkLst>
        </pc:cxnChg>
        <pc:cxnChg chg="add mod">
          <ac:chgData name="Mark Carter" userId="c255346f9e4df9e8" providerId="LiveId" clId="{E6F50D5B-5723-4395-8C81-FDB1D9897B60}" dt="2023-04-03T11:24:58.639" v="4108" actId="1076"/>
          <ac:cxnSpMkLst>
            <pc:docMk/>
            <pc:sldMk cId="1066995265" sldId="262"/>
            <ac:cxnSpMk id="450" creationId="{4384A38B-385F-D87A-DBB4-FE08EFB99300}"/>
          </ac:cxnSpMkLst>
        </pc:cxnChg>
        <pc:cxnChg chg="del mod">
          <ac:chgData name="Mark Carter" userId="c255346f9e4df9e8" providerId="LiveId" clId="{E6F50D5B-5723-4395-8C81-FDB1D9897B60}" dt="2023-04-03T10:38:53.888" v="3640" actId="478"/>
          <ac:cxnSpMkLst>
            <pc:docMk/>
            <pc:sldMk cId="1066995265" sldId="262"/>
            <ac:cxnSpMk id="453" creationId="{CE593250-F8F8-9B90-6DBA-81EA721D4A15}"/>
          </ac:cxnSpMkLst>
        </pc:cxnChg>
        <pc:cxnChg chg="del mod">
          <ac:chgData name="Mark Carter" userId="c255346f9e4df9e8" providerId="LiveId" clId="{E6F50D5B-5723-4395-8C81-FDB1D9897B60}" dt="2023-04-03T10:38:52.382" v="3638" actId="478"/>
          <ac:cxnSpMkLst>
            <pc:docMk/>
            <pc:sldMk cId="1066995265" sldId="262"/>
            <ac:cxnSpMk id="455" creationId="{EDE46A2F-A9FC-8EF3-9158-FD4574F95A05}"/>
          </ac:cxnSpMkLst>
        </pc:cxnChg>
        <pc:cxnChg chg="add mod">
          <ac:chgData name="Mark Carter" userId="c255346f9e4df9e8" providerId="LiveId" clId="{E6F50D5B-5723-4395-8C81-FDB1D9897B60}" dt="2023-04-03T11:23:45.279" v="4103" actId="14100"/>
          <ac:cxnSpMkLst>
            <pc:docMk/>
            <pc:sldMk cId="1066995265" sldId="262"/>
            <ac:cxnSpMk id="466" creationId="{6E1918C1-2DB2-80F4-4672-F77493DBA335}"/>
          </ac:cxnSpMkLst>
        </pc:cxnChg>
        <pc:cxnChg chg="add mod">
          <ac:chgData name="Mark Carter" userId="c255346f9e4df9e8" providerId="LiveId" clId="{E6F50D5B-5723-4395-8C81-FDB1D9897B60}" dt="2023-04-03T11:22:53.666" v="4042" actId="14100"/>
          <ac:cxnSpMkLst>
            <pc:docMk/>
            <pc:sldMk cId="1066995265" sldId="262"/>
            <ac:cxnSpMk id="474" creationId="{5A224F29-A985-97C5-C53A-AAC65DCBEF0F}"/>
          </ac:cxnSpMkLst>
        </pc:cxnChg>
      </pc:sldChg>
      <pc:sldChg chg="addSp delSp modSp add mod ord">
        <pc:chgData name="Mark Carter" userId="c255346f9e4df9e8" providerId="LiveId" clId="{E6F50D5B-5723-4395-8C81-FDB1D9897B60}" dt="2023-04-17T09:18:05.568" v="5187" actId="20577"/>
        <pc:sldMkLst>
          <pc:docMk/>
          <pc:sldMk cId="301844324" sldId="263"/>
        </pc:sldMkLst>
        <pc:spChg chg="mod">
          <ac:chgData name="Mark Carter" userId="c255346f9e4df9e8" providerId="LiveId" clId="{E6F50D5B-5723-4395-8C81-FDB1D9897B60}" dt="2023-04-11T11:16:21.030" v="5054" actId="1076"/>
          <ac:spMkLst>
            <pc:docMk/>
            <pc:sldMk cId="301844324" sldId="263"/>
            <ac:spMk id="4" creationId="{A092CE55-D267-F3D7-7ECD-15194ED5C5E3}"/>
          </ac:spMkLst>
        </pc:spChg>
        <pc:spChg chg="add mod">
          <ac:chgData name="Mark Carter" userId="c255346f9e4df9e8" providerId="LiveId" clId="{E6F50D5B-5723-4395-8C81-FDB1D9897B60}" dt="2023-04-11T11:16:45.444" v="5064" actId="20577"/>
          <ac:spMkLst>
            <pc:docMk/>
            <pc:sldMk cId="301844324" sldId="263"/>
            <ac:spMk id="5" creationId="{D7773A85-F687-1E85-1CAC-DC300574C62E}"/>
          </ac:spMkLst>
        </pc:spChg>
        <pc:spChg chg="mod">
          <ac:chgData name="Mark Carter" userId="c255346f9e4df9e8" providerId="LiveId" clId="{E6F50D5B-5723-4395-8C81-FDB1D9897B60}" dt="2023-04-11T11:16:17.765" v="5053" actId="1076"/>
          <ac:spMkLst>
            <pc:docMk/>
            <pc:sldMk cId="301844324" sldId="263"/>
            <ac:spMk id="26" creationId="{5201BC97-D7A2-FA00-F019-209EA7986FC6}"/>
          </ac:spMkLst>
        </pc:spChg>
        <pc:spChg chg="add mod">
          <ac:chgData name="Mark Carter" userId="c255346f9e4df9e8" providerId="LiveId" clId="{E6F50D5B-5723-4395-8C81-FDB1D9897B60}" dt="2023-04-11T11:16:51.085" v="5068" actId="20577"/>
          <ac:spMkLst>
            <pc:docMk/>
            <pc:sldMk cId="301844324" sldId="263"/>
            <ac:spMk id="27" creationId="{E5F7C5C3-F0F0-D471-3697-3CD13C8CA7C1}"/>
          </ac:spMkLst>
        </pc:spChg>
        <pc:spChg chg="add del mod">
          <ac:chgData name="Mark Carter" userId="c255346f9e4df9e8" providerId="LiveId" clId="{E6F50D5B-5723-4395-8C81-FDB1D9897B60}" dt="2023-04-11T11:16:38.147" v="5058" actId="478"/>
          <ac:spMkLst>
            <pc:docMk/>
            <pc:sldMk cId="301844324" sldId="263"/>
            <ac:spMk id="30" creationId="{B12235F1-E87A-1759-A8A4-1E2AFE8D90A0}"/>
          </ac:spMkLst>
        </pc:spChg>
        <pc:spChg chg="mod">
          <ac:chgData name="Mark Carter" userId="c255346f9e4df9e8" providerId="LiveId" clId="{E6F50D5B-5723-4395-8C81-FDB1D9897B60}" dt="2023-04-17T09:18:05.568" v="5187" actId="20577"/>
          <ac:spMkLst>
            <pc:docMk/>
            <pc:sldMk cId="301844324" sldId="263"/>
            <ac:spMk id="31" creationId="{1CF47272-0EA8-894D-D961-2B5540E45A6F}"/>
          </ac:spMkLst>
        </pc:spChg>
        <pc:spChg chg="add mod">
          <ac:chgData name="Mark Carter" userId="c255346f9e4df9e8" providerId="LiveId" clId="{E6F50D5B-5723-4395-8C81-FDB1D9897B60}" dt="2023-04-11T11:11:15.784" v="4974" actId="1076"/>
          <ac:spMkLst>
            <pc:docMk/>
            <pc:sldMk cId="301844324" sldId="263"/>
            <ac:spMk id="32" creationId="{AEB9E0B7-B7EE-3829-3523-4A501E3F8F26}"/>
          </ac:spMkLst>
        </pc:spChg>
        <pc:spChg chg="mod">
          <ac:chgData name="Mark Carter" userId="c255346f9e4df9e8" providerId="LiveId" clId="{E6F50D5B-5723-4395-8C81-FDB1D9897B60}" dt="2023-04-11T11:09:26.760" v="4955" actId="1076"/>
          <ac:spMkLst>
            <pc:docMk/>
            <pc:sldMk cId="301844324" sldId="263"/>
            <ac:spMk id="40" creationId="{51952553-9705-0FFF-DFC4-5B26728EEB56}"/>
          </ac:spMkLst>
        </pc:spChg>
        <pc:spChg chg="add mod">
          <ac:chgData name="Mark Carter" userId="c255346f9e4df9e8" providerId="LiveId" clId="{E6F50D5B-5723-4395-8C81-FDB1D9897B60}" dt="2023-04-11T11:10:33.271" v="4966" actId="1076"/>
          <ac:spMkLst>
            <pc:docMk/>
            <pc:sldMk cId="301844324" sldId="263"/>
            <ac:spMk id="42" creationId="{B2C09F0E-FCD5-D4E9-F98C-7827A6BF0185}"/>
          </ac:spMkLst>
        </pc:spChg>
        <pc:spChg chg="mod">
          <ac:chgData name="Mark Carter" userId="c255346f9e4df9e8" providerId="LiveId" clId="{E6F50D5B-5723-4395-8C81-FDB1D9897B60}" dt="2023-04-11T11:11:38.202" v="4994" actId="1076"/>
          <ac:spMkLst>
            <pc:docMk/>
            <pc:sldMk cId="301844324" sldId="263"/>
            <ac:spMk id="90" creationId="{0B4CD716-9A60-8E6B-9BA2-6E5016F87F88}"/>
          </ac:spMkLst>
        </pc:spChg>
        <pc:spChg chg="mod">
          <ac:chgData name="Mark Carter" userId="c255346f9e4df9e8" providerId="LiveId" clId="{E6F50D5B-5723-4395-8C81-FDB1D9897B60}" dt="2023-04-11T11:12:10.357" v="5000" actId="1076"/>
          <ac:spMkLst>
            <pc:docMk/>
            <pc:sldMk cId="301844324" sldId="263"/>
            <ac:spMk id="99" creationId="{F0B80B26-4CF1-FCA0-39B7-E271E9D7961D}"/>
          </ac:spMkLst>
        </pc:spChg>
        <pc:spChg chg="del">
          <ac:chgData name="Mark Carter" userId="c255346f9e4df9e8" providerId="LiveId" clId="{E6F50D5B-5723-4395-8C81-FDB1D9897B60}" dt="2023-04-11T11:11:27.299" v="4976" actId="478"/>
          <ac:spMkLst>
            <pc:docMk/>
            <pc:sldMk cId="301844324" sldId="263"/>
            <ac:spMk id="313" creationId="{A5129F77-A2AE-DF6A-F853-468943A2A051}"/>
          </ac:spMkLst>
        </pc:spChg>
        <pc:spChg chg="add mod">
          <ac:chgData name="Mark Carter" userId="c255346f9e4df9e8" providerId="LiveId" clId="{E6F50D5B-5723-4395-8C81-FDB1D9897B60}" dt="2023-04-11T11:13:29.081" v="5011" actId="1076"/>
          <ac:spMkLst>
            <pc:docMk/>
            <pc:sldMk cId="301844324" sldId="263"/>
            <ac:spMk id="469" creationId="{E1D456AA-3D1E-223F-8556-DABF88DA039C}"/>
          </ac:spMkLst>
        </pc:spChg>
        <pc:spChg chg="add del mod">
          <ac:chgData name="Mark Carter" userId="c255346f9e4df9e8" providerId="LiveId" clId="{E6F50D5B-5723-4395-8C81-FDB1D9897B60}" dt="2023-04-11T11:16:59.769" v="5069" actId="478"/>
          <ac:spMkLst>
            <pc:docMk/>
            <pc:sldMk cId="301844324" sldId="263"/>
            <ac:spMk id="472" creationId="{F2385451-DBB6-CCDB-F5E2-41C3C2345806}"/>
          </ac:spMkLst>
        </pc:spChg>
        <pc:spChg chg="mod">
          <ac:chgData name="Mark Carter" userId="c255346f9e4df9e8" providerId="LiveId" clId="{E6F50D5B-5723-4395-8C81-FDB1D9897B60}" dt="2023-04-11T11:13:48.454" v="5016" actId="1076"/>
          <ac:spMkLst>
            <pc:docMk/>
            <pc:sldMk cId="301844324" sldId="263"/>
            <ac:spMk id="475" creationId="{A5966FAE-E0DA-7B66-7264-253F614F48B9}"/>
          </ac:spMkLst>
        </pc:spChg>
        <pc:spChg chg="add mod">
          <ac:chgData name="Mark Carter" userId="c255346f9e4df9e8" providerId="LiveId" clId="{E6F50D5B-5723-4395-8C81-FDB1D9897B60}" dt="2023-04-11T11:16:34.694" v="5057" actId="1076"/>
          <ac:spMkLst>
            <pc:docMk/>
            <pc:sldMk cId="301844324" sldId="263"/>
            <ac:spMk id="483" creationId="{407C48F7-576A-CC08-89ED-C419A6056677}"/>
          </ac:spMkLst>
        </pc:spChg>
        <pc:cxnChg chg="add mod">
          <ac:chgData name="Mark Carter" userId="c255346f9e4df9e8" providerId="LiveId" clId="{E6F50D5B-5723-4395-8C81-FDB1D9897B60}" dt="2023-04-11T11:09:49.234" v="4958" actId="1076"/>
          <ac:cxnSpMkLst>
            <pc:docMk/>
            <pc:sldMk cId="301844324" sldId="263"/>
            <ac:cxnSpMk id="15" creationId="{0030507E-4B96-E200-CF5B-398BB604D7F2}"/>
          </ac:cxnSpMkLst>
        </pc:cxnChg>
        <pc:cxnChg chg="mod">
          <ac:chgData name="Mark Carter" userId="c255346f9e4df9e8" providerId="LiveId" clId="{E6F50D5B-5723-4395-8C81-FDB1D9897B60}" dt="2023-04-11T11:12:40.130" v="5006" actId="14100"/>
          <ac:cxnSpMkLst>
            <pc:docMk/>
            <pc:sldMk cId="301844324" sldId="263"/>
            <ac:cxnSpMk id="19" creationId="{60997E9F-F705-34B6-52A9-D847AB7B0C3D}"/>
          </ac:cxnSpMkLst>
        </pc:cxnChg>
        <pc:cxnChg chg="mod">
          <ac:chgData name="Mark Carter" userId="c255346f9e4df9e8" providerId="LiveId" clId="{E6F50D5B-5723-4395-8C81-FDB1D9897B60}" dt="2023-04-11T11:16:17.765" v="5053" actId="1076"/>
          <ac:cxnSpMkLst>
            <pc:docMk/>
            <pc:sldMk cId="301844324" sldId="263"/>
            <ac:cxnSpMk id="21" creationId="{B3F5E7FF-76C1-48C1-84DB-E7C1EBCBA448}"/>
          </ac:cxnSpMkLst>
        </pc:cxnChg>
        <pc:cxnChg chg="add del mod">
          <ac:chgData name="Mark Carter" userId="c255346f9e4df9e8" providerId="LiveId" clId="{E6F50D5B-5723-4395-8C81-FDB1D9897B60}" dt="2023-04-11T11:08:35.011" v="4932" actId="478"/>
          <ac:cxnSpMkLst>
            <pc:docMk/>
            <pc:sldMk cId="301844324" sldId="263"/>
            <ac:cxnSpMk id="29" creationId="{8935F242-F76D-E78B-472F-C3AFE5D15585}"/>
          </ac:cxnSpMkLst>
        </pc:cxnChg>
        <pc:cxnChg chg="add mod">
          <ac:chgData name="Mark Carter" userId="c255346f9e4df9e8" providerId="LiveId" clId="{E6F50D5B-5723-4395-8C81-FDB1D9897B60}" dt="2023-04-11T11:11:15.784" v="4974" actId="1076"/>
          <ac:cxnSpMkLst>
            <pc:docMk/>
            <pc:sldMk cId="301844324" sldId="263"/>
            <ac:cxnSpMk id="33" creationId="{F22EAD94-8B66-25BC-18A5-4DEF15B260FC}"/>
          </ac:cxnSpMkLst>
        </pc:cxnChg>
        <pc:cxnChg chg="add mod">
          <ac:chgData name="Mark Carter" userId="c255346f9e4df9e8" providerId="LiveId" clId="{E6F50D5B-5723-4395-8C81-FDB1D9897B60}" dt="2023-04-11T11:11:18.697" v="4975" actId="1076"/>
          <ac:cxnSpMkLst>
            <pc:docMk/>
            <pc:sldMk cId="301844324" sldId="263"/>
            <ac:cxnSpMk id="34" creationId="{F178EEE9-C4F2-59E7-20F9-92C1408DB6C5}"/>
          </ac:cxnSpMkLst>
        </pc:cxnChg>
        <pc:cxnChg chg="add del mod">
          <ac:chgData name="Mark Carter" userId="c255346f9e4df9e8" providerId="LiveId" clId="{E6F50D5B-5723-4395-8C81-FDB1D9897B60}" dt="2023-04-11T11:13:50.788" v="5017" actId="478"/>
          <ac:cxnSpMkLst>
            <pc:docMk/>
            <pc:sldMk cId="301844324" sldId="263"/>
            <ac:cxnSpMk id="45" creationId="{D93A64F5-1BBF-B3E7-0725-D0EDA514AD63}"/>
          </ac:cxnSpMkLst>
        </pc:cxnChg>
        <pc:cxnChg chg="del mod">
          <ac:chgData name="Mark Carter" userId="c255346f9e4df9e8" providerId="LiveId" clId="{E6F50D5B-5723-4395-8C81-FDB1D9897B60}" dt="2023-04-11T11:11:40.836" v="4995" actId="478"/>
          <ac:cxnSpMkLst>
            <pc:docMk/>
            <pc:sldMk cId="301844324" sldId="263"/>
            <ac:cxnSpMk id="448" creationId="{BE639C6B-B410-2EF1-2A4A-3C5E799054B7}"/>
          </ac:cxnSpMkLst>
        </pc:cxnChg>
        <pc:cxnChg chg="mod">
          <ac:chgData name="Mark Carter" userId="c255346f9e4df9e8" providerId="LiveId" clId="{E6F50D5B-5723-4395-8C81-FDB1D9897B60}" dt="2023-04-11T11:16:17.765" v="5053" actId="1076"/>
          <ac:cxnSpMkLst>
            <pc:docMk/>
            <pc:sldMk cId="301844324" sldId="263"/>
            <ac:cxnSpMk id="450" creationId="{4384A38B-385F-D87A-DBB4-FE08EFB99300}"/>
          </ac:cxnSpMkLst>
        </pc:cxnChg>
        <pc:cxnChg chg="add mod">
          <ac:chgData name="Mark Carter" userId="c255346f9e4df9e8" providerId="LiveId" clId="{E6F50D5B-5723-4395-8C81-FDB1D9897B60}" dt="2023-04-11T11:12:06.551" v="4999" actId="14100"/>
          <ac:cxnSpMkLst>
            <pc:docMk/>
            <pc:sldMk cId="301844324" sldId="263"/>
            <ac:cxnSpMk id="460" creationId="{4468BF2E-CC53-8049-0A8C-EF0CAF55CAAB}"/>
          </ac:cxnSpMkLst>
        </pc:cxnChg>
        <pc:cxnChg chg="add mod">
          <ac:chgData name="Mark Carter" userId="c255346f9e4df9e8" providerId="LiveId" clId="{E6F50D5B-5723-4395-8C81-FDB1D9897B60}" dt="2023-04-11T11:12:19.911" v="5003" actId="14100"/>
          <ac:cxnSpMkLst>
            <pc:docMk/>
            <pc:sldMk cId="301844324" sldId="263"/>
            <ac:cxnSpMk id="463" creationId="{0364EC03-9A54-E6F7-3767-FE731859AFD0}"/>
          </ac:cxnSpMkLst>
        </pc:cxnChg>
        <pc:cxnChg chg="mod">
          <ac:chgData name="Mark Carter" userId="c255346f9e4df9e8" providerId="LiveId" clId="{E6F50D5B-5723-4395-8C81-FDB1D9897B60}" dt="2023-04-11T11:10:33.271" v="4966" actId="1076"/>
          <ac:cxnSpMkLst>
            <pc:docMk/>
            <pc:sldMk cId="301844324" sldId="263"/>
            <ac:cxnSpMk id="466" creationId="{6E1918C1-2DB2-80F4-4672-F77493DBA335}"/>
          </ac:cxnSpMkLst>
        </pc:cxnChg>
        <pc:cxnChg chg="add mod">
          <ac:chgData name="Mark Carter" userId="c255346f9e4df9e8" providerId="LiveId" clId="{E6F50D5B-5723-4395-8C81-FDB1D9897B60}" dt="2023-04-11T11:14:27.398" v="5024" actId="14100"/>
          <ac:cxnSpMkLst>
            <pc:docMk/>
            <pc:sldMk cId="301844324" sldId="263"/>
            <ac:cxnSpMk id="470" creationId="{AD9DCA36-DC9A-893A-41C8-08DBBF08B9C9}"/>
          </ac:cxnSpMkLst>
        </pc:cxnChg>
        <pc:cxnChg chg="add mod">
          <ac:chgData name="Mark Carter" userId="c255346f9e4df9e8" providerId="LiveId" clId="{E6F50D5B-5723-4395-8C81-FDB1D9897B60}" dt="2023-04-11T11:16:34.694" v="5057" actId="1076"/>
          <ac:cxnSpMkLst>
            <pc:docMk/>
            <pc:sldMk cId="301844324" sldId="263"/>
            <ac:cxnSpMk id="471" creationId="{A5FF234D-40E1-1703-2525-60A51F21F7FF}"/>
          </ac:cxnSpMkLst>
        </pc:cxnChg>
        <pc:cxnChg chg="mod">
          <ac:chgData name="Mark Carter" userId="c255346f9e4df9e8" providerId="LiveId" clId="{E6F50D5B-5723-4395-8C81-FDB1D9897B60}" dt="2023-04-11T11:16:23.767" v="5055" actId="1076"/>
          <ac:cxnSpMkLst>
            <pc:docMk/>
            <pc:sldMk cId="301844324" sldId="263"/>
            <ac:cxnSpMk id="474" creationId="{5A224F29-A985-97C5-C53A-AAC65DCBEF0F}"/>
          </ac:cxnSpMkLst>
        </pc:cxnChg>
        <pc:cxnChg chg="add del mod">
          <ac:chgData name="Mark Carter" userId="c255346f9e4df9e8" providerId="LiveId" clId="{E6F50D5B-5723-4395-8C81-FDB1D9897B60}" dt="2023-04-11T11:15:28.039" v="5042" actId="478"/>
          <ac:cxnSpMkLst>
            <pc:docMk/>
            <pc:sldMk cId="301844324" sldId="263"/>
            <ac:cxnSpMk id="492" creationId="{C1A9CA27-D703-8CAA-417F-0FCEDE534690}"/>
          </ac:cxnSpMkLst>
        </pc:cxnChg>
        <pc:cxnChg chg="add mod">
          <ac:chgData name="Mark Carter" userId="c255346f9e4df9e8" providerId="LiveId" clId="{E6F50D5B-5723-4395-8C81-FDB1D9897B60}" dt="2023-04-11T11:16:23.767" v="5055" actId="1076"/>
          <ac:cxnSpMkLst>
            <pc:docMk/>
            <pc:sldMk cId="301844324" sldId="263"/>
            <ac:cxnSpMk id="497" creationId="{2FE25D11-57B1-6C58-B475-FDE53571CA3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9A92-DD0D-D369-3E36-E5EDECBC2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DD2C8-4BED-5E73-1DB7-82DC05684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01968-F21C-9521-0703-875AB0CA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F1AA-5AFF-267D-4C70-47BCAEC7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457D-C162-4EA9-2CAB-C79D6C21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4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4793-8715-6CCE-3922-D01E7B9E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D794B-65E3-C3FF-BB0E-C2D396C4E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378EC-B9AF-F075-E2D3-46D70F2A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31D-3309-7B6C-9569-5D740A70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9D929-4FBF-0C1B-1E87-BFC46D2A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65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F6AB6-3765-5F80-D9D4-0C83707F7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75E30-1E30-9362-2257-0DF936CD0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BAB1A-41BE-F96E-BF21-2551740C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39A3B-F0C5-5BF5-763B-17B94806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DA61-41A7-344A-D6B9-590F3383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23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B310-5044-366E-2D52-451343ED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4ED0-F6DF-8BD8-9970-F88C474D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8EE09-A663-3E82-CAF0-BC3276B1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96F2-330D-09B2-0ED7-F0C7025D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C2E3-09B9-07A7-CD93-05E3EA33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2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4E19-BBD3-70AE-287E-2F950E5C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20D9C-D6ED-82FE-B5C5-40E2A3D7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9AB6-E0C5-1C54-040E-9876CFB0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2EDB-B8E2-D91D-DA58-0F1B8438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90B76-CEC0-18C4-81C8-A83C193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2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4BAB-47FC-A4B1-8720-D96C7653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538AB-9A0C-065E-895E-28A2F1CF4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279FC-C044-B543-4EDA-C3463B252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68AC-53F7-71C4-CED6-27F52D9A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2FA98-E459-7A78-F048-3C336704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DBC33-B6BB-BCF5-03AB-3A272DA6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70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E164-161A-D1C3-2384-E77D5A37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88337-6813-83AF-2E4E-1A6327B4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94B19-8C1B-F77D-8FBE-13B94277B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8E677-5033-557E-6BC0-6ECA5E11A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AB163-F168-3782-DE5B-EF63E2764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33133-C450-FD7F-4EF3-1494E0F6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95618-65BB-5D34-E481-35302EFC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6403C-446A-C313-74A3-AACD5AFE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34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E2E-8135-3716-D961-735DF986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215B3-F333-5FA8-781B-0A1092E3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3D06C-FF16-47FB-7A19-619565A5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EAAE1-0812-23A2-0A6D-4839BFD5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0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CF6C5-C026-AF33-EEA2-F966F705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012C5-508C-EA8D-6E89-C1C22107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9114F-22AD-5010-42BB-A863EA81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00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F31F-8CE7-D130-252D-60FEB173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DAED-8E00-2180-5E45-EABD105A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B8AD6-7266-07D7-414C-34C3C387A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86075-EC61-4825-68FF-EB83EE43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14F89-6003-62D9-E2BA-7EE0C60F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F804-A425-5BA0-1807-FA4CF0FC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3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4DEF-95AF-2EE8-D886-235B5508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7A2D4-95C8-529A-47B9-A840FAE0D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3647-35EF-AA21-CB58-5033DABF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C065C-5B11-A7A7-E051-B611587E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2ED-E034-4D9A-B654-15FA2BC5BBBD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6767A-F1EC-4FC6-9934-F51EE225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23362-D276-5978-A875-0C40F42D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9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33F4B-4D30-A9C2-C67D-2AEC97B2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EF638-6209-08A0-084E-59F02046D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2A20-D22D-D784-63D9-649C86975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62ED-E034-4D9A-B654-15FA2BC5BBBD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1B8F-9305-31B2-D50D-313D49026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463E-36AB-7C84-4E75-896688F1B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3F14A-83AE-4D20-BE2B-92B77727C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25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92CE55-D267-F3D7-7ECD-15194ED5C5E3}"/>
              </a:ext>
            </a:extLst>
          </p:cNvPr>
          <p:cNvSpPr/>
          <p:nvPr/>
        </p:nvSpPr>
        <p:spPr>
          <a:xfrm>
            <a:off x="438257" y="20801"/>
            <a:ext cx="11315485" cy="4337338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>
                <a:solidFill>
                  <a:schemeClr val="tx1"/>
                </a:solidFill>
              </a:rPr>
              <a:t>Save&lt;List&lt;Type&gt;&gt;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(Object : </a:t>
            </a:r>
            <a:r>
              <a:rPr lang="en-GB" sz="1000" b="1" dirty="0" err="1">
                <a:solidFill>
                  <a:schemeClr val="tx1"/>
                </a:solidFill>
              </a:rPr>
              <a:t>ILocalServerIdentity</a:t>
            </a:r>
            <a:r>
              <a:rPr lang="en-GB" sz="1000" b="1" dirty="0">
                <a:solidFill>
                  <a:schemeClr val="tx1"/>
                </a:solidFill>
              </a:rPr>
              <a:t>)67</a:t>
            </a:r>
          </a:p>
        </p:txBody>
      </p: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0B4CD716-9A60-8E6B-9BA2-6E5016F87F88}"/>
              </a:ext>
            </a:extLst>
          </p:cNvPr>
          <p:cNvSpPr/>
          <p:nvPr/>
        </p:nvSpPr>
        <p:spPr>
          <a:xfrm>
            <a:off x="2881543" y="5037015"/>
            <a:ext cx="1936937" cy="638818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Local Storage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39E6C14-8A91-A4F3-B5A5-BF0029D85510}"/>
              </a:ext>
            </a:extLst>
          </p:cNvPr>
          <p:cNvSpPr/>
          <p:nvPr/>
        </p:nvSpPr>
        <p:spPr>
          <a:xfrm>
            <a:off x="7902171" y="2110404"/>
            <a:ext cx="1887590" cy="50052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 </a:t>
            </a:r>
            <a:r>
              <a:rPr lang="en-GB" sz="1000" dirty="0" err="1">
                <a:solidFill>
                  <a:schemeClr val="tx1"/>
                </a:solidFill>
              </a:rPr>
              <a:t>SaveToServer</a:t>
            </a:r>
            <a:r>
              <a:rPr lang="en-GB" sz="1000" dirty="0">
                <a:solidFill>
                  <a:schemeClr val="tx1"/>
                </a:solidFill>
              </a:rPr>
              <a:t>(List&lt;T&gt;)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7E92B44B-676D-020F-979C-CA590EB649A2}"/>
              </a:ext>
            </a:extLst>
          </p:cNvPr>
          <p:cNvSpPr/>
          <p:nvPr/>
        </p:nvSpPr>
        <p:spPr>
          <a:xfrm>
            <a:off x="2960292" y="3178737"/>
            <a:ext cx="2059943" cy="500526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</a:t>
            </a:r>
          </a:p>
          <a:p>
            <a:pPr algn="ctr"/>
            <a:r>
              <a:rPr lang="en-GB" sz="1000" dirty="0" err="1">
                <a:solidFill>
                  <a:schemeClr val="tx1"/>
                </a:solidFill>
              </a:rPr>
              <a:t>SaveToLocal</a:t>
            </a:r>
            <a:r>
              <a:rPr lang="en-GB" sz="1000" dirty="0">
                <a:solidFill>
                  <a:schemeClr val="tx1"/>
                </a:solidFill>
              </a:rPr>
              <a:t> (List&lt;T&gt;,</a:t>
            </a:r>
            <a:r>
              <a:rPr lang="en-GB" sz="1000" dirty="0" err="1">
                <a:solidFill>
                  <a:schemeClr val="tx1"/>
                </a:solidFill>
              </a:rPr>
              <a:t>UpdatedOnServer</a:t>
            </a:r>
            <a:r>
              <a:rPr lang="en-GB" sz="1000" dirty="0">
                <a:solidFill>
                  <a:schemeClr val="tx1"/>
                </a:solidFill>
              </a:rPr>
              <a:t> = NULL)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8E42592-E8AE-B6FA-275F-9831C474967C}"/>
              </a:ext>
            </a:extLst>
          </p:cNvPr>
          <p:cNvCxnSpPr>
            <a:cxnSpLocks/>
            <a:stCxn id="100" idx="1"/>
            <a:endCxn id="28" idx="0"/>
          </p:cNvCxnSpPr>
          <p:nvPr/>
        </p:nvCxnSpPr>
        <p:spPr>
          <a:xfrm rot="10800000" flipV="1">
            <a:off x="3990265" y="2362947"/>
            <a:ext cx="1993457" cy="81579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F0B80B26-4CF1-FCA0-39B7-E271E9D7961D}"/>
              </a:ext>
            </a:extLst>
          </p:cNvPr>
          <p:cNvSpPr/>
          <p:nvPr/>
        </p:nvSpPr>
        <p:spPr>
          <a:xfrm>
            <a:off x="9180066" y="4830687"/>
            <a:ext cx="1938478" cy="84375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Server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D28D487-6FDD-D800-5782-3956487015C1}"/>
              </a:ext>
            </a:extLst>
          </p:cNvPr>
          <p:cNvSpPr txBox="1"/>
          <p:nvPr/>
        </p:nvSpPr>
        <p:spPr>
          <a:xfrm>
            <a:off x="5983721" y="2286003"/>
            <a:ext cx="4420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D1666B0-62B1-3C84-622E-091A01778408}"/>
              </a:ext>
            </a:extLst>
          </p:cNvPr>
          <p:cNvCxnSpPr>
            <a:cxnSpLocks/>
            <a:stCxn id="13" idx="3"/>
            <a:endCxn id="99" idx="1"/>
          </p:cNvCxnSpPr>
          <p:nvPr/>
        </p:nvCxnSpPr>
        <p:spPr>
          <a:xfrm>
            <a:off x="9789761" y="2360667"/>
            <a:ext cx="359544" cy="2470020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519AAD9-8BB6-A490-5E36-27EF8A8FB7D1}"/>
              </a:ext>
            </a:extLst>
          </p:cNvPr>
          <p:cNvCxnSpPr>
            <a:cxnSpLocks/>
            <a:stCxn id="28" idx="2"/>
            <a:endCxn id="90" idx="0"/>
          </p:cNvCxnSpPr>
          <p:nvPr/>
        </p:nvCxnSpPr>
        <p:spPr>
          <a:xfrm rot="5400000">
            <a:off x="3241262" y="4288013"/>
            <a:ext cx="1357752" cy="14025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6AB07888-3CC2-550A-041A-8ED6B78378D7}"/>
              </a:ext>
            </a:extLst>
          </p:cNvPr>
          <p:cNvCxnSpPr>
            <a:cxnSpLocks/>
            <a:stCxn id="13" idx="1"/>
            <a:endCxn id="100" idx="3"/>
          </p:cNvCxnSpPr>
          <p:nvPr/>
        </p:nvCxnSpPr>
        <p:spPr>
          <a:xfrm rot="10800000" flipV="1">
            <a:off x="6425817" y="2360667"/>
            <a:ext cx="1476354" cy="2280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3875C12D-106C-67B5-9CF4-05D43D7CB4F9}"/>
              </a:ext>
            </a:extLst>
          </p:cNvPr>
          <p:cNvSpPr txBox="1"/>
          <p:nvPr/>
        </p:nvSpPr>
        <p:spPr>
          <a:xfrm>
            <a:off x="2119064" y="3305888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52F2D553-1528-7767-B39F-FB7BFAB66D78}"/>
              </a:ext>
            </a:extLst>
          </p:cNvPr>
          <p:cNvCxnSpPr>
            <a:cxnSpLocks/>
            <a:stCxn id="28" idx="1"/>
            <a:endCxn id="217" idx="3"/>
          </p:cNvCxnSpPr>
          <p:nvPr/>
        </p:nvCxnSpPr>
        <p:spPr>
          <a:xfrm rot="10800000">
            <a:off x="2713330" y="3429000"/>
            <a:ext cx="246963" cy="1"/>
          </a:xfrm>
          <a:prstGeom prst="bentConnector3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932E369F-22F4-2728-4871-E35C5409863D}"/>
              </a:ext>
            </a:extLst>
          </p:cNvPr>
          <p:cNvCxnSpPr>
            <a:cxnSpLocks/>
            <a:stCxn id="217" idx="1"/>
            <a:endCxn id="448" idx="3"/>
          </p:cNvCxnSpPr>
          <p:nvPr/>
        </p:nvCxnSpPr>
        <p:spPr>
          <a:xfrm rot="10800000" flipV="1">
            <a:off x="1830976" y="3428998"/>
            <a:ext cx="28808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850423D7-E12C-4CE6-8EA5-F2186C853AED}"/>
              </a:ext>
            </a:extLst>
          </p:cNvPr>
          <p:cNvCxnSpPr>
            <a:cxnSpLocks/>
            <a:stCxn id="13" idx="2"/>
            <a:endCxn id="108" idx="3"/>
          </p:cNvCxnSpPr>
          <p:nvPr/>
        </p:nvCxnSpPr>
        <p:spPr>
          <a:xfrm rot="5400000">
            <a:off x="8185202" y="2748899"/>
            <a:ext cx="798735" cy="522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Flowchart: Terminator 447">
            <a:extLst>
              <a:ext uri="{FF2B5EF4-FFF2-40B4-BE49-F238E27FC236}">
                <a16:creationId xmlns:a16="http://schemas.microsoft.com/office/drawing/2014/main" id="{7BE54333-236A-2108-1CDC-3F9B94459BD6}"/>
              </a:ext>
            </a:extLst>
          </p:cNvPr>
          <p:cNvSpPr/>
          <p:nvPr/>
        </p:nvSpPr>
        <p:spPr>
          <a:xfrm>
            <a:off x="782497" y="3002587"/>
            <a:ext cx="1048478" cy="8528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ERROR MESSAGE If no sync to server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</a:rPr>
              <a:t>Otherwise do nothing</a:t>
            </a:r>
          </a:p>
        </p:txBody>
      </p:sp>
      <p:sp>
        <p:nvSpPr>
          <p:cNvPr id="589" name="Flowchart: Process 588">
            <a:extLst>
              <a:ext uri="{FF2B5EF4-FFF2-40B4-BE49-F238E27FC236}">
                <a16:creationId xmlns:a16="http://schemas.microsoft.com/office/drawing/2014/main" id="{3C3E2827-A08D-B55C-4054-ABE90CF6F9C6}"/>
              </a:ext>
            </a:extLst>
          </p:cNvPr>
          <p:cNvSpPr/>
          <p:nvPr/>
        </p:nvSpPr>
        <p:spPr>
          <a:xfrm>
            <a:off x="613707" y="673605"/>
            <a:ext cx="1817924" cy="4559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ILocalServerDataAccess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478" name="Connector: Elbow 477">
            <a:extLst>
              <a:ext uri="{FF2B5EF4-FFF2-40B4-BE49-F238E27FC236}">
                <a16:creationId xmlns:a16="http://schemas.microsoft.com/office/drawing/2014/main" id="{26AB00E6-BAC2-7ACE-40C1-9BCE4D2C10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54406" y="780800"/>
            <a:ext cx="6678" cy="1003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3FD6F039-1AFD-4728-CF5B-B975A17481F6}"/>
              </a:ext>
            </a:extLst>
          </p:cNvPr>
          <p:cNvSpPr/>
          <p:nvPr/>
        </p:nvSpPr>
        <p:spPr>
          <a:xfrm>
            <a:off x="6907825" y="3194717"/>
            <a:ext cx="1415347" cy="4298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Add </a:t>
            </a:r>
            <a:r>
              <a:rPr lang="en-GB" sz="1000" dirty="0" err="1">
                <a:solidFill>
                  <a:schemeClr val="tx1"/>
                </a:solidFill>
              </a:rPr>
              <a:t>UpdatedOnServer</a:t>
            </a:r>
            <a:r>
              <a:rPr lang="en-GB" sz="1000" dirty="0">
                <a:solidFill>
                  <a:schemeClr val="tx1"/>
                </a:solidFill>
              </a:rPr>
              <a:t> to Model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46D90A9-C01E-E045-F489-8ECF4124D12A}"/>
              </a:ext>
            </a:extLst>
          </p:cNvPr>
          <p:cNvCxnSpPr>
            <a:cxnSpLocks/>
            <a:stCxn id="108" idx="1"/>
            <a:endCxn id="28" idx="3"/>
          </p:cNvCxnSpPr>
          <p:nvPr/>
        </p:nvCxnSpPr>
        <p:spPr>
          <a:xfrm rot="10800000" flipV="1">
            <a:off x="5020235" y="3409664"/>
            <a:ext cx="1887590" cy="1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1059950-FAE7-A6DB-3E2F-5FAB417E3113}"/>
              </a:ext>
            </a:extLst>
          </p:cNvPr>
          <p:cNvSpPr/>
          <p:nvPr/>
        </p:nvSpPr>
        <p:spPr>
          <a:xfrm>
            <a:off x="1514674" y="4691983"/>
            <a:ext cx="584218" cy="37371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Sync()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3BA6B7A6-9867-CF5B-1CAA-4B4B471E0E48}"/>
              </a:ext>
            </a:extLst>
          </p:cNvPr>
          <p:cNvSpPr/>
          <p:nvPr/>
        </p:nvSpPr>
        <p:spPr>
          <a:xfrm>
            <a:off x="6425817" y="3945163"/>
            <a:ext cx="2093668" cy="51195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 Update </a:t>
            </a:r>
            <a:r>
              <a:rPr lang="en-GB" sz="1000" dirty="0" err="1">
                <a:solidFill>
                  <a:schemeClr val="tx1"/>
                </a:solidFill>
              </a:rPr>
              <a:t>SaveUpdatedOnServerToLocal</a:t>
            </a:r>
            <a:r>
              <a:rPr lang="en-GB" sz="1000" dirty="0">
                <a:solidFill>
                  <a:schemeClr val="tx1"/>
                </a:solidFill>
              </a:rPr>
              <a:t>&lt;T&gt; ()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CD87748-E5FE-8565-F02C-021752AC9D4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163994" y="454296"/>
            <a:ext cx="1681972" cy="1656108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63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92CE55-D267-F3D7-7ECD-15194ED5C5E3}"/>
              </a:ext>
            </a:extLst>
          </p:cNvPr>
          <p:cNvSpPr/>
          <p:nvPr/>
        </p:nvSpPr>
        <p:spPr>
          <a:xfrm>
            <a:off x="438257" y="88451"/>
            <a:ext cx="11533026" cy="3819637"/>
          </a:xfrm>
          <a:prstGeom prst="flowChartProcess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>
                <a:solidFill>
                  <a:schemeClr val="tx1"/>
                </a:solidFill>
              </a:rPr>
              <a:t>Sync&lt;T&gt;()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(where T : </a:t>
            </a:r>
            <a:r>
              <a:rPr lang="en-GB" sz="1000" b="1" dirty="0" err="1">
                <a:solidFill>
                  <a:schemeClr val="tx1"/>
                </a:solidFill>
              </a:rPr>
              <a:t>ILocalServerIdentity</a:t>
            </a:r>
            <a:r>
              <a:rPr lang="en-GB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39E6C14-8A91-A4F3-B5A5-BF0029D85510}"/>
              </a:ext>
            </a:extLst>
          </p:cNvPr>
          <p:cNvSpPr/>
          <p:nvPr/>
        </p:nvSpPr>
        <p:spPr>
          <a:xfrm>
            <a:off x="2293708" y="1523994"/>
            <a:ext cx="1812069" cy="75168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 </a:t>
            </a:r>
            <a:r>
              <a:rPr lang="en-GB" sz="1000" dirty="0" err="1">
                <a:solidFill>
                  <a:schemeClr val="tx1"/>
                </a:solidFill>
              </a:rPr>
              <a:t>GetChangesFromServer</a:t>
            </a:r>
            <a:r>
              <a:rPr lang="en-GB" sz="1000" dirty="0">
                <a:solidFill>
                  <a:schemeClr val="tx1"/>
                </a:solidFill>
              </a:rPr>
              <a:t>&lt;T&gt;()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Where </a:t>
            </a:r>
            <a:r>
              <a:rPr lang="en-GB" sz="1000" dirty="0" err="1">
                <a:solidFill>
                  <a:schemeClr val="tx1"/>
                </a:solidFill>
              </a:rPr>
              <a:t>UpdatedOnServer</a:t>
            </a:r>
            <a:r>
              <a:rPr lang="en-GB" sz="1000" dirty="0">
                <a:solidFill>
                  <a:schemeClr val="tx1"/>
                </a:solidFill>
              </a:rPr>
              <a:t> &gt; </a:t>
            </a:r>
            <a:r>
              <a:rPr lang="en-GB" sz="1000" dirty="0" err="1">
                <a:solidFill>
                  <a:schemeClr val="tx1"/>
                </a:solidFill>
              </a:rPr>
              <a:t>LastSyncDate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13" name="Flowchart: Stored Data 312">
            <a:extLst>
              <a:ext uri="{FF2B5EF4-FFF2-40B4-BE49-F238E27FC236}">
                <a16:creationId xmlns:a16="http://schemas.microsoft.com/office/drawing/2014/main" id="{A5129F77-A2AE-DF6A-F853-468943A2A051}"/>
              </a:ext>
            </a:extLst>
          </p:cNvPr>
          <p:cNvSpPr/>
          <p:nvPr/>
        </p:nvSpPr>
        <p:spPr>
          <a:xfrm>
            <a:off x="4591908" y="4857401"/>
            <a:ext cx="1887591" cy="90744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Local Storage</a:t>
            </a:r>
          </a:p>
        </p:txBody>
      </p:sp>
      <p:sp>
        <p:nvSpPr>
          <p:cNvPr id="589" name="Flowchart: Process 588">
            <a:extLst>
              <a:ext uri="{FF2B5EF4-FFF2-40B4-BE49-F238E27FC236}">
                <a16:creationId xmlns:a16="http://schemas.microsoft.com/office/drawing/2014/main" id="{3C3E2827-A08D-B55C-4054-ABE90CF6F9C6}"/>
              </a:ext>
            </a:extLst>
          </p:cNvPr>
          <p:cNvSpPr/>
          <p:nvPr/>
        </p:nvSpPr>
        <p:spPr>
          <a:xfrm>
            <a:off x="522983" y="459619"/>
            <a:ext cx="1438847" cy="2090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ILocalServerDataAccess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71" name="Connector: Elbow 670">
            <a:extLst>
              <a:ext uri="{FF2B5EF4-FFF2-40B4-BE49-F238E27FC236}">
                <a16:creationId xmlns:a16="http://schemas.microsoft.com/office/drawing/2014/main" id="{0A82FF57-E66B-5962-DF0E-3E056916A179}"/>
              </a:ext>
            </a:extLst>
          </p:cNvPr>
          <p:cNvCxnSpPr>
            <a:cxnSpLocks/>
            <a:stCxn id="99" idx="1"/>
            <a:endCxn id="13" idx="0"/>
          </p:cNvCxnSpPr>
          <p:nvPr/>
        </p:nvCxnSpPr>
        <p:spPr>
          <a:xfrm rot="5400000" flipH="1" flipV="1">
            <a:off x="378679" y="2036337"/>
            <a:ext cx="3333407" cy="2308722"/>
          </a:xfrm>
          <a:prstGeom prst="bentConnector3">
            <a:avLst>
              <a:gd name="adj1" fmla="val 106858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F17E49D0-CE9D-79F9-9A69-0CA3494E6B23}"/>
              </a:ext>
            </a:extLst>
          </p:cNvPr>
          <p:cNvCxnSpPr>
            <a:cxnSpLocks/>
            <a:stCxn id="57" idx="2"/>
            <a:endCxn id="313" idx="0"/>
          </p:cNvCxnSpPr>
          <p:nvPr/>
        </p:nvCxnSpPr>
        <p:spPr>
          <a:xfrm rot="5400000">
            <a:off x="4177418" y="3499114"/>
            <a:ext cx="2716574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Flowchart: Process 837">
            <a:extLst>
              <a:ext uri="{FF2B5EF4-FFF2-40B4-BE49-F238E27FC236}">
                <a16:creationId xmlns:a16="http://schemas.microsoft.com/office/drawing/2014/main" id="{3BDFB985-3A6E-010B-21EB-FF95F4F40080}"/>
              </a:ext>
            </a:extLst>
          </p:cNvPr>
          <p:cNvSpPr/>
          <p:nvPr/>
        </p:nvSpPr>
        <p:spPr>
          <a:xfrm>
            <a:off x="7360958" y="1412267"/>
            <a:ext cx="1922945" cy="51195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 </a:t>
            </a:r>
            <a:r>
              <a:rPr lang="en-GB" sz="1000" dirty="0" err="1">
                <a:solidFill>
                  <a:schemeClr val="tx1"/>
                </a:solidFill>
              </a:rPr>
              <a:t>GetChangesFromLocal</a:t>
            </a:r>
            <a:r>
              <a:rPr lang="en-GB" sz="1000" dirty="0">
                <a:solidFill>
                  <a:schemeClr val="tx1"/>
                </a:solidFill>
              </a:rPr>
              <a:t>&lt;T&gt; ()</a:t>
            </a:r>
          </a:p>
        </p:txBody>
      </p:sp>
      <p:cxnSp>
        <p:nvCxnSpPr>
          <p:cNvPr id="841" name="Connector: Elbow 840">
            <a:extLst>
              <a:ext uri="{FF2B5EF4-FFF2-40B4-BE49-F238E27FC236}">
                <a16:creationId xmlns:a16="http://schemas.microsoft.com/office/drawing/2014/main" id="{5BA3A235-206B-2E3F-2790-25EFF85AF957}"/>
              </a:ext>
            </a:extLst>
          </p:cNvPr>
          <p:cNvCxnSpPr>
            <a:cxnSpLocks/>
            <a:stCxn id="57" idx="3"/>
            <a:endCxn id="838" idx="1"/>
          </p:cNvCxnSpPr>
          <p:nvPr/>
        </p:nvCxnSpPr>
        <p:spPr>
          <a:xfrm flipV="1">
            <a:off x="6347635" y="1668243"/>
            <a:ext cx="1013323" cy="22232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F0B80B26-4CF1-FCA0-39B7-E271E9D7961D}"/>
              </a:ext>
            </a:extLst>
          </p:cNvPr>
          <p:cNvSpPr/>
          <p:nvPr/>
        </p:nvSpPr>
        <p:spPr>
          <a:xfrm>
            <a:off x="141500" y="4857401"/>
            <a:ext cx="1499042" cy="10119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Server Storage</a:t>
            </a:r>
          </a:p>
        </p:txBody>
      </p:sp>
      <p:sp>
        <p:nvSpPr>
          <p:cNvPr id="897" name="TextBox 896">
            <a:extLst>
              <a:ext uri="{FF2B5EF4-FFF2-40B4-BE49-F238E27FC236}">
                <a16:creationId xmlns:a16="http://schemas.microsoft.com/office/drawing/2014/main" id="{FD5FC928-9095-CF54-98B3-9108058A971C}"/>
              </a:ext>
            </a:extLst>
          </p:cNvPr>
          <p:cNvSpPr txBox="1"/>
          <p:nvPr/>
        </p:nvSpPr>
        <p:spPr>
          <a:xfrm>
            <a:off x="8807483" y="2349209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898" name="Connector: Elbow 897">
            <a:extLst>
              <a:ext uri="{FF2B5EF4-FFF2-40B4-BE49-F238E27FC236}">
                <a16:creationId xmlns:a16="http://schemas.microsoft.com/office/drawing/2014/main" id="{9AA68A45-2E6E-6F9A-6750-14777F441013}"/>
              </a:ext>
            </a:extLst>
          </p:cNvPr>
          <p:cNvCxnSpPr>
            <a:cxnSpLocks/>
            <a:stCxn id="76" idx="1"/>
            <a:endCxn id="897" idx="2"/>
          </p:cNvCxnSpPr>
          <p:nvPr/>
        </p:nvCxnSpPr>
        <p:spPr>
          <a:xfrm rot="10800000">
            <a:off x="9104616" y="2595431"/>
            <a:ext cx="562222" cy="267615"/>
          </a:xfrm>
          <a:prstGeom prst="bentConnector2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Connector: Elbow 950">
            <a:extLst>
              <a:ext uri="{FF2B5EF4-FFF2-40B4-BE49-F238E27FC236}">
                <a16:creationId xmlns:a16="http://schemas.microsoft.com/office/drawing/2014/main" id="{678948B5-9E4E-CCD7-0D09-231D514B9BC8}"/>
              </a:ext>
            </a:extLst>
          </p:cNvPr>
          <p:cNvCxnSpPr>
            <a:cxnSpLocks/>
            <a:stCxn id="57" idx="3"/>
            <a:endCxn id="1056" idx="0"/>
          </p:cNvCxnSpPr>
          <p:nvPr/>
        </p:nvCxnSpPr>
        <p:spPr>
          <a:xfrm>
            <a:off x="6347635" y="1890564"/>
            <a:ext cx="444315" cy="1186831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Flowchart: Process 1055">
            <a:extLst>
              <a:ext uri="{FF2B5EF4-FFF2-40B4-BE49-F238E27FC236}">
                <a16:creationId xmlns:a16="http://schemas.microsoft.com/office/drawing/2014/main" id="{2193E161-DDCF-64D8-CF1F-2EA27B9A10A7}"/>
              </a:ext>
            </a:extLst>
          </p:cNvPr>
          <p:cNvSpPr/>
          <p:nvPr/>
        </p:nvSpPr>
        <p:spPr>
          <a:xfrm>
            <a:off x="5885915" y="3077395"/>
            <a:ext cx="1812069" cy="51195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SetLocalLastSyncDate</a:t>
            </a:r>
            <a:r>
              <a:rPr lang="en-GB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112" name="Connector: Elbow 1111">
            <a:extLst>
              <a:ext uri="{FF2B5EF4-FFF2-40B4-BE49-F238E27FC236}">
                <a16:creationId xmlns:a16="http://schemas.microsoft.com/office/drawing/2014/main" id="{2195E0B0-46A1-75D7-48E8-DE4749BBE607}"/>
              </a:ext>
            </a:extLst>
          </p:cNvPr>
          <p:cNvCxnSpPr>
            <a:cxnSpLocks/>
            <a:stCxn id="1056" idx="2"/>
            <a:endCxn id="313" idx="3"/>
          </p:cNvCxnSpPr>
          <p:nvPr/>
        </p:nvCxnSpPr>
        <p:spPr>
          <a:xfrm rot="5400000">
            <a:off x="5617538" y="4136711"/>
            <a:ext cx="1721776" cy="627049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5" name="Flowchart: Process 1114">
            <a:extLst>
              <a:ext uri="{FF2B5EF4-FFF2-40B4-BE49-F238E27FC236}">
                <a16:creationId xmlns:a16="http://schemas.microsoft.com/office/drawing/2014/main" id="{45E4F67F-F8F8-B45B-3392-6E1E67954BCD}"/>
              </a:ext>
            </a:extLst>
          </p:cNvPr>
          <p:cNvSpPr/>
          <p:nvPr/>
        </p:nvSpPr>
        <p:spPr>
          <a:xfrm>
            <a:off x="1202116" y="2934627"/>
            <a:ext cx="1429441" cy="51195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GetLocalLastSyncDate</a:t>
            </a:r>
            <a:r>
              <a:rPr lang="en-GB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62CB7327-B6CB-CAF3-0082-4059BC904249}"/>
              </a:ext>
            </a:extLst>
          </p:cNvPr>
          <p:cNvCxnSpPr>
            <a:cxnSpLocks/>
            <a:stCxn id="313" idx="1"/>
            <a:endCxn id="1115" idx="2"/>
          </p:cNvCxnSpPr>
          <p:nvPr/>
        </p:nvCxnSpPr>
        <p:spPr>
          <a:xfrm rot="10800000">
            <a:off x="1916838" y="3446579"/>
            <a:ext cx="2675071" cy="1864544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Connector: Elbow 1118">
            <a:extLst>
              <a:ext uri="{FF2B5EF4-FFF2-40B4-BE49-F238E27FC236}">
                <a16:creationId xmlns:a16="http://schemas.microsoft.com/office/drawing/2014/main" id="{470BDDCB-B386-2FE1-6F9F-DB507B2F4929}"/>
              </a:ext>
            </a:extLst>
          </p:cNvPr>
          <p:cNvCxnSpPr>
            <a:cxnSpLocks/>
            <a:stCxn id="1115" idx="0"/>
            <a:endCxn id="13" idx="1"/>
          </p:cNvCxnSpPr>
          <p:nvPr/>
        </p:nvCxnSpPr>
        <p:spPr>
          <a:xfrm rot="5400000" flipH="1" flipV="1">
            <a:off x="1587876" y="2228796"/>
            <a:ext cx="1034792" cy="376871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2" name="Flowchart: Terminator 1121">
            <a:extLst>
              <a:ext uri="{FF2B5EF4-FFF2-40B4-BE49-F238E27FC236}">
                <a16:creationId xmlns:a16="http://schemas.microsoft.com/office/drawing/2014/main" id="{511C5EAC-CBC1-1945-1C68-0346F74A3D0B}"/>
              </a:ext>
            </a:extLst>
          </p:cNvPr>
          <p:cNvSpPr/>
          <p:nvPr/>
        </p:nvSpPr>
        <p:spPr>
          <a:xfrm>
            <a:off x="2801433" y="3052533"/>
            <a:ext cx="888135" cy="37646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Do nothing</a:t>
            </a: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40F78A2D-789C-80A9-C0E8-6FFB5947E17C}"/>
              </a:ext>
            </a:extLst>
          </p:cNvPr>
          <p:cNvSpPr txBox="1"/>
          <p:nvPr/>
        </p:nvSpPr>
        <p:spPr>
          <a:xfrm>
            <a:off x="2937308" y="2578773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1124" name="Connector: Elbow 1123">
            <a:extLst>
              <a:ext uri="{FF2B5EF4-FFF2-40B4-BE49-F238E27FC236}">
                <a16:creationId xmlns:a16="http://schemas.microsoft.com/office/drawing/2014/main" id="{2F4096F2-978A-A427-E26C-5DB9BDFDF8BB}"/>
              </a:ext>
            </a:extLst>
          </p:cNvPr>
          <p:cNvCxnSpPr>
            <a:cxnSpLocks/>
            <a:stCxn id="13" idx="2"/>
            <a:endCxn id="1123" idx="0"/>
          </p:cNvCxnSpPr>
          <p:nvPr/>
        </p:nvCxnSpPr>
        <p:spPr>
          <a:xfrm rot="16200000" flipH="1">
            <a:off x="3065544" y="2409875"/>
            <a:ext cx="303097" cy="34698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Connector: Elbow 1124">
            <a:extLst>
              <a:ext uri="{FF2B5EF4-FFF2-40B4-BE49-F238E27FC236}">
                <a16:creationId xmlns:a16="http://schemas.microsoft.com/office/drawing/2014/main" id="{04A5BEAC-FCB7-5FE2-FC5C-1F0C89E34FB4}"/>
              </a:ext>
            </a:extLst>
          </p:cNvPr>
          <p:cNvCxnSpPr>
            <a:cxnSpLocks/>
            <a:stCxn id="1123" idx="2"/>
            <a:endCxn id="1122" idx="0"/>
          </p:cNvCxnSpPr>
          <p:nvPr/>
        </p:nvCxnSpPr>
        <p:spPr>
          <a:xfrm rot="16200000" flipH="1">
            <a:off x="3126202" y="2933233"/>
            <a:ext cx="227539" cy="11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CC7D5946-4211-8B61-288F-E7B9083FCF1F}"/>
              </a:ext>
            </a:extLst>
          </p:cNvPr>
          <p:cNvSpPr txBox="1"/>
          <p:nvPr/>
        </p:nvSpPr>
        <p:spPr>
          <a:xfrm>
            <a:off x="5574156" y="1055624"/>
            <a:ext cx="58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1140" name="Connector: Elbow 1139">
            <a:extLst>
              <a:ext uri="{FF2B5EF4-FFF2-40B4-BE49-F238E27FC236}">
                <a16:creationId xmlns:a16="http://schemas.microsoft.com/office/drawing/2014/main" id="{910629D0-D29B-FEDB-5901-1B26AA6F2895}"/>
              </a:ext>
            </a:extLst>
          </p:cNvPr>
          <p:cNvCxnSpPr>
            <a:cxnSpLocks/>
            <a:stCxn id="57" idx="0"/>
            <a:endCxn id="1139" idx="2"/>
          </p:cNvCxnSpPr>
          <p:nvPr/>
        </p:nvCxnSpPr>
        <p:spPr>
          <a:xfrm rot="5400000" flipH="1" flipV="1">
            <a:off x="5532755" y="1304795"/>
            <a:ext cx="338456" cy="332557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Connector: Elbow 1140">
            <a:extLst>
              <a:ext uri="{FF2B5EF4-FFF2-40B4-BE49-F238E27FC236}">
                <a16:creationId xmlns:a16="http://schemas.microsoft.com/office/drawing/2014/main" id="{573857CA-5480-1911-553E-77D9A4FAAE4B}"/>
              </a:ext>
            </a:extLst>
          </p:cNvPr>
          <p:cNvCxnSpPr>
            <a:cxnSpLocks/>
            <a:stCxn id="838" idx="3"/>
            <a:endCxn id="51" idx="1"/>
          </p:cNvCxnSpPr>
          <p:nvPr/>
        </p:nvCxnSpPr>
        <p:spPr>
          <a:xfrm flipV="1">
            <a:off x="9283903" y="1647436"/>
            <a:ext cx="552693" cy="20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DEFBD080-37C8-80BE-43A5-67165BD7DC01}"/>
              </a:ext>
            </a:extLst>
          </p:cNvPr>
          <p:cNvSpPr/>
          <p:nvPr/>
        </p:nvSpPr>
        <p:spPr>
          <a:xfrm>
            <a:off x="4723774" y="1640301"/>
            <a:ext cx="1623861" cy="500526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</a:t>
            </a:r>
          </a:p>
          <a:p>
            <a:pPr algn="ctr"/>
            <a:r>
              <a:rPr lang="en-GB" sz="1000" dirty="0" err="1">
                <a:solidFill>
                  <a:schemeClr val="tx1"/>
                </a:solidFill>
              </a:rPr>
              <a:t>SaveToLocal</a:t>
            </a:r>
            <a:r>
              <a:rPr lang="en-GB" sz="1000" dirty="0">
                <a:solidFill>
                  <a:schemeClr val="tx1"/>
                </a:solidFill>
              </a:rPr>
              <a:t> (List&lt;</a:t>
            </a:r>
            <a:r>
              <a:rPr lang="en-GB" sz="1000">
                <a:solidFill>
                  <a:schemeClr val="tx1"/>
                </a:solidFill>
              </a:rPr>
              <a:t>T&gt;)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52" name="Flowchart: Terminator 951">
            <a:extLst>
              <a:ext uri="{FF2B5EF4-FFF2-40B4-BE49-F238E27FC236}">
                <a16:creationId xmlns:a16="http://schemas.microsoft.com/office/drawing/2014/main" id="{BD95A74E-5286-D9B4-96B2-C1CC3DC3C4D0}"/>
              </a:ext>
            </a:extLst>
          </p:cNvPr>
          <p:cNvSpPr/>
          <p:nvPr/>
        </p:nvSpPr>
        <p:spPr>
          <a:xfrm>
            <a:off x="5459500" y="301539"/>
            <a:ext cx="888135" cy="37646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Do nothing</a:t>
            </a:r>
          </a:p>
        </p:txBody>
      </p:sp>
      <p:cxnSp>
        <p:nvCxnSpPr>
          <p:cNvPr id="954" name="Connector: Elbow 953">
            <a:extLst>
              <a:ext uri="{FF2B5EF4-FFF2-40B4-BE49-F238E27FC236}">
                <a16:creationId xmlns:a16="http://schemas.microsoft.com/office/drawing/2014/main" id="{53071CAF-CF57-371F-5B2C-E117ACABDEDB}"/>
              </a:ext>
            </a:extLst>
          </p:cNvPr>
          <p:cNvCxnSpPr>
            <a:cxnSpLocks/>
            <a:stCxn id="1139" idx="0"/>
            <a:endCxn id="952" idx="2"/>
          </p:cNvCxnSpPr>
          <p:nvPr/>
        </p:nvCxnSpPr>
        <p:spPr>
          <a:xfrm rot="5400000" flipH="1" flipV="1">
            <a:off x="5697106" y="849162"/>
            <a:ext cx="377618" cy="3530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0E779995-87B7-404E-AD32-FF740B671873}"/>
              </a:ext>
            </a:extLst>
          </p:cNvPr>
          <p:cNvSpPr/>
          <p:nvPr/>
        </p:nvSpPr>
        <p:spPr>
          <a:xfrm>
            <a:off x="9666838" y="2612782"/>
            <a:ext cx="1887590" cy="50052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 </a:t>
            </a:r>
            <a:r>
              <a:rPr lang="en-GB" sz="1000" dirty="0" err="1">
                <a:solidFill>
                  <a:schemeClr val="tx1"/>
                </a:solidFill>
              </a:rPr>
              <a:t>SaveToServer</a:t>
            </a:r>
            <a:r>
              <a:rPr lang="en-GB" sz="1000" dirty="0">
                <a:solidFill>
                  <a:schemeClr val="tx1"/>
                </a:solidFill>
              </a:rPr>
              <a:t>(List&lt;T&gt;)</a:t>
            </a:r>
          </a:p>
        </p:txBody>
      </p:sp>
      <p:sp>
        <p:nvSpPr>
          <p:cNvPr id="85" name="Flowchart: Terminator 84">
            <a:extLst>
              <a:ext uri="{FF2B5EF4-FFF2-40B4-BE49-F238E27FC236}">
                <a16:creationId xmlns:a16="http://schemas.microsoft.com/office/drawing/2014/main" id="{88CACB80-F0CD-FC6F-126E-859663BB186D}"/>
              </a:ext>
            </a:extLst>
          </p:cNvPr>
          <p:cNvSpPr/>
          <p:nvPr/>
        </p:nvSpPr>
        <p:spPr>
          <a:xfrm>
            <a:off x="7495009" y="2269970"/>
            <a:ext cx="888135" cy="37646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Do nothing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39870E6-959A-1177-32D1-C77BB5F88056}"/>
              </a:ext>
            </a:extLst>
          </p:cNvPr>
          <p:cNvCxnSpPr>
            <a:cxnSpLocks/>
            <a:stCxn id="897" idx="1"/>
            <a:endCxn id="85" idx="3"/>
          </p:cNvCxnSpPr>
          <p:nvPr/>
        </p:nvCxnSpPr>
        <p:spPr>
          <a:xfrm rot="10800000">
            <a:off x="8383145" y="2458204"/>
            <a:ext cx="424339" cy="1411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Terminator 93">
            <a:extLst>
              <a:ext uri="{FF2B5EF4-FFF2-40B4-BE49-F238E27FC236}">
                <a16:creationId xmlns:a16="http://schemas.microsoft.com/office/drawing/2014/main" id="{9A7E7D89-B761-764D-4802-EB3262DAB445}"/>
              </a:ext>
            </a:extLst>
          </p:cNvPr>
          <p:cNvSpPr/>
          <p:nvPr/>
        </p:nvSpPr>
        <p:spPr>
          <a:xfrm>
            <a:off x="7906982" y="111450"/>
            <a:ext cx="888135" cy="37646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Do nothing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02BB9C-2208-CB89-FF7F-FA9FDCC65239}"/>
              </a:ext>
            </a:extLst>
          </p:cNvPr>
          <p:cNvSpPr txBox="1"/>
          <p:nvPr/>
        </p:nvSpPr>
        <p:spPr>
          <a:xfrm>
            <a:off x="8043299" y="914948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43DB21D-6375-F1DB-E47C-B25442A8366D}"/>
              </a:ext>
            </a:extLst>
          </p:cNvPr>
          <p:cNvCxnSpPr>
            <a:cxnSpLocks/>
            <a:stCxn id="838" idx="0"/>
            <a:endCxn id="95" idx="2"/>
          </p:cNvCxnSpPr>
          <p:nvPr/>
        </p:nvCxnSpPr>
        <p:spPr>
          <a:xfrm rot="5400000" flipH="1" flipV="1">
            <a:off x="8205882" y="1277718"/>
            <a:ext cx="251098" cy="18001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9E79C09-F74B-B1BB-8AA8-ED9220E0AF98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rot="5400000" flipH="1" flipV="1">
            <a:off x="8132226" y="696124"/>
            <a:ext cx="427031" cy="1061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A8D020B1-6486-CA1E-12D3-31F71AC5406D}"/>
              </a:ext>
            </a:extLst>
          </p:cNvPr>
          <p:cNvCxnSpPr>
            <a:cxnSpLocks/>
            <a:stCxn id="76" idx="3"/>
            <a:endCxn id="99" idx="3"/>
          </p:cNvCxnSpPr>
          <p:nvPr/>
        </p:nvCxnSpPr>
        <p:spPr>
          <a:xfrm flipH="1">
            <a:off x="891021" y="2863045"/>
            <a:ext cx="10663407" cy="3006336"/>
          </a:xfrm>
          <a:prstGeom prst="bentConnector4">
            <a:avLst>
              <a:gd name="adj1" fmla="val -2144"/>
              <a:gd name="adj2" fmla="val 107604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A3D28CD-7082-57A1-1EEC-6260E05D0946}"/>
              </a:ext>
            </a:extLst>
          </p:cNvPr>
          <p:cNvCxnSpPr>
            <a:cxnSpLocks/>
            <a:stCxn id="13" idx="3"/>
            <a:endCxn id="57" idx="1"/>
          </p:cNvCxnSpPr>
          <p:nvPr/>
        </p:nvCxnSpPr>
        <p:spPr>
          <a:xfrm flipV="1">
            <a:off x="4105777" y="1890564"/>
            <a:ext cx="617997" cy="9271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5AC715C-F756-427F-B888-6D11231FE473}"/>
              </a:ext>
            </a:extLst>
          </p:cNvPr>
          <p:cNvSpPr/>
          <p:nvPr/>
        </p:nvSpPr>
        <p:spPr>
          <a:xfrm>
            <a:off x="8687688" y="4601425"/>
            <a:ext cx="2093668" cy="51195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 Update </a:t>
            </a:r>
            <a:r>
              <a:rPr lang="en-GB" sz="1000" dirty="0" err="1">
                <a:solidFill>
                  <a:schemeClr val="tx1"/>
                </a:solidFill>
              </a:rPr>
              <a:t>SaveUpdatedOnServerToLocal</a:t>
            </a:r>
            <a:r>
              <a:rPr lang="en-GB" sz="1000" dirty="0">
                <a:solidFill>
                  <a:schemeClr val="tx1"/>
                </a:solidFill>
              </a:rPr>
              <a:t>&lt;T&gt; ()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8A36850-5077-36B2-94C8-264AD8F787EE}"/>
              </a:ext>
            </a:extLst>
          </p:cNvPr>
          <p:cNvCxnSpPr>
            <a:cxnSpLocks/>
            <a:stCxn id="51" idx="2"/>
            <a:endCxn id="76" idx="0"/>
          </p:cNvCxnSpPr>
          <p:nvPr/>
        </p:nvCxnSpPr>
        <p:spPr>
          <a:xfrm rot="5400000">
            <a:off x="10349666" y="2164379"/>
            <a:ext cx="709370" cy="187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46ECD3-FD32-A12A-ACEA-3124560EBFB6}"/>
              </a:ext>
            </a:extLst>
          </p:cNvPr>
          <p:cNvCxnSpPr>
            <a:cxnSpLocks/>
            <a:stCxn id="2" idx="1"/>
            <a:endCxn id="313" idx="2"/>
          </p:cNvCxnSpPr>
          <p:nvPr/>
        </p:nvCxnSpPr>
        <p:spPr>
          <a:xfrm rot="10800000" flipV="1">
            <a:off x="5535704" y="4857401"/>
            <a:ext cx="3151984" cy="907444"/>
          </a:xfrm>
          <a:prstGeom prst="bentConnector4">
            <a:avLst>
              <a:gd name="adj1" fmla="val 35029"/>
              <a:gd name="adj2" fmla="val 12519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39CB593C-88D2-0F0C-3258-9DD8713D0CF2}"/>
              </a:ext>
            </a:extLst>
          </p:cNvPr>
          <p:cNvSpPr/>
          <p:nvPr/>
        </p:nvSpPr>
        <p:spPr>
          <a:xfrm>
            <a:off x="10781356" y="5310410"/>
            <a:ext cx="888135" cy="37646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Error!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0C1F71-09DA-E4E2-4111-D223559B74A0}"/>
              </a:ext>
            </a:extLst>
          </p:cNvPr>
          <p:cNvSpPr txBox="1"/>
          <p:nvPr/>
        </p:nvSpPr>
        <p:spPr>
          <a:xfrm>
            <a:off x="9808194" y="5375534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3DA27C8-ED52-9050-F60F-9856A62BEB9E}"/>
              </a:ext>
            </a:extLst>
          </p:cNvPr>
          <p:cNvCxnSpPr>
            <a:cxnSpLocks/>
            <a:stCxn id="2" idx="2"/>
            <a:endCxn id="39" idx="1"/>
          </p:cNvCxnSpPr>
          <p:nvPr/>
        </p:nvCxnSpPr>
        <p:spPr>
          <a:xfrm rot="16200000" flipH="1">
            <a:off x="9578724" y="5269175"/>
            <a:ext cx="385268" cy="73672"/>
          </a:xfrm>
          <a:prstGeom prst="bentConnector2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6F4A681-B206-C5F2-A03C-304C03E16728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 flipV="1">
            <a:off x="10402459" y="5498644"/>
            <a:ext cx="378897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D36774F9-05A2-2D0D-32CA-BF47BDE357D7}"/>
              </a:ext>
            </a:extLst>
          </p:cNvPr>
          <p:cNvSpPr/>
          <p:nvPr/>
        </p:nvSpPr>
        <p:spPr>
          <a:xfrm>
            <a:off x="9836596" y="1391460"/>
            <a:ext cx="1922945" cy="511952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Check if there are any conflicts with Changes from Server</a:t>
            </a:r>
          </a:p>
        </p:txBody>
      </p:sp>
      <p:cxnSp>
        <p:nvCxnSpPr>
          <p:cNvPr id="930" name="Connector: Elbow 929">
            <a:extLst>
              <a:ext uri="{FF2B5EF4-FFF2-40B4-BE49-F238E27FC236}">
                <a16:creationId xmlns:a16="http://schemas.microsoft.com/office/drawing/2014/main" id="{AF99761C-AAF1-F23F-6C04-F8C7A593D210}"/>
              </a:ext>
            </a:extLst>
          </p:cNvPr>
          <p:cNvCxnSpPr>
            <a:stCxn id="76" idx="2"/>
            <a:endCxn id="2" idx="0"/>
          </p:cNvCxnSpPr>
          <p:nvPr/>
        </p:nvCxnSpPr>
        <p:spPr>
          <a:xfrm rot="5400000">
            <a:off x="9428519" y="3419311"/>
            <a:ext cx="1488118" cy="876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1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92CE55-D267-F3D7-7ECD-15194ED5C5E3}"/>
              </a:ext>
            </a:extLst>
          </p:cNvPr>
          <p:cNvSpPr/>
          <p:nvPr/>
        </p:nvSpPr>
        <p:spPr>
          <a:xfrm>
            <a:off x="254443" y="76104"/>
            <a:ext cx="11315485" cy="4342143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>
                <a:solidFill>
                  <a:schemeClr val="tx1"/>
                </a:solidFill>
              </a:rPr>
              <a:t>Public List&lt;T&gt;  Load&lt;T&gt;(List&lt;T&gt;)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(where T : </a:t>
            </a:r>
            <a:r>
              <a:rPr lang="en-GB" sz="1000" b="1" dirty="0" err="1">
                <a:solidFill>
                  <a:schemeClr val="tx1"/>
                </a:solidFill>
              </a:rPr>
              <a:t>ILocalServerIdentity</a:t>
            </a:r>
            <a:r>
              <a:rPr lang="en-GB" sz="1000" b="1" dirty="0">
                <a:solidFill>
                  <a:schemeClr val="tx1"/>
                </a:solidFill>
              </a:rPr>
              <a:t>)</a:t>
            </a:r>
          </a:p>
          <a:p>
            <a:endParaRPr lang="en-GB" sz="1000" b="1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If List&lt;Guid&gt; is null then return everything</a:t>
            </a:r>
          </a:p>
        </p:txBody>
      </p: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0B4CD716-9A60-8E6B-9BA2-6E5016F87F88}"/>
              </a:ext>
            </a:extLst>
          </p:cNvPr>
          <p:cNvSpPr/>
          <p:nvPr/>
        </p:nvSpPr>
        <p:spPr>
          <a:xfrm>
            <a:off x="1620632" y="4828683"/>
            <a:ext cx="1887591" cy="90744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Local Storage</a:t>
            </a:r>
          </a:p>
        </p:txBody>
      </p: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F0B80B26-4CF1-FCA0-39B7-E271E9D7961D}"/>
              </a:ext>
            </a:extLst>
          </p:cNvPr>
          <p:cNvSpPr/>
          <p:nvPr/>
        </p:nvSpPr>
        <p:spPr>
          <a:xfrm>
            <a:off x="4108803" y="4738495"/>
            <a:ext cx="1938478" cy="108781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Server Storage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F47272-0EA8-894D-D961-2B5540E45A6F}"/>
              </a:ext>
            </a:extLst>
          </p:cNvPr>
          <p:cNvSpPr/>
          <p:nvPr/>
        </p:nvSpPr>
        <p:spPr>
          <a:xfrm>
            <a:off x="7334424" y="1084713"/>
            <a:ext cx="1708094" cy="5206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Private </a:t>
            </a:r>
            <a:r>
              <a:rPr lang="en-GB" sz="1000" b="1" dirty="0" err="1">
                <a:solidFill>
                  <a:schemeClr val="tx1"/>
                </a:solidFill>
              </a:rPr>
              <a:t>AddConflicts</a:t>
            </a:r>
            <a:r>
              <a:rPr lang="en-GB" sz="1000" b="1" dirty="0">
                <a:solidFill>
                  <a:schemeClr val="tx1"/>
                </a:solidFill>
              </a:rPr>
              <a:t>&lt;T&gt;(List&lt;T&gt;)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97E9F-F705-34B6-52A9-D847AB7B0C3D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4761166" y="1583555"/>
            <a:ext cx="739994" cy="106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F5E7FF-76C1-48C1-84DB-E7C1EBCBA448}"/>
              </a:ext>
            </a:extLst>
          </p:cNvPr>
          <p:cNvCxnSpPr>
            <a:cxnSpLocks/>
            <a:stCxn id="26" idx="3"/>
            <a:endCxn id="475" idx="1"/>
          </p:cNvCxnSpPr>
          <p:nvPr/>
        </p:nvCxnSpPr>
        <p:spPr>
          <a:xfrm>
            <a:off x="9042518" y="536216"/>
            <a:ext cx="771618" cy="304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201BC97-D7A2-FA00-F019-209EA7986FC6}"/>
              </a:ext>
            </a:extLst>
          </p:cNvPr>
          <p:cNvSpPr/>
          <p:nvPr/>
        </p:nvSpPr>
        <p:spPr>
          <a:xfrm>
            <a:off x="7334424" y="298861"/>
            <a:ext cx="1708094" cy="47470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Private </a:t>
            </a:r>
            <a:r>
              <a:rPr lang="en-GB" sz="1000" b="1" dirty="0" err="1">
                <a:solidFill>
                  <a:schemeClr val="tx1"/>
                </a:solidFill>
              </a:rPr>
              <a:t>IdentifyLatest</a:t>
            </a:r>
            <a:r>
              <a:rPr lang="en-GB" sz="1000" b="1" dirty="0">
                <a:solidFill>
                  <a:schemeClr val="tx1"/>
                </a:solidFill>
              </a:rPr>
              <a:t>&lt;T&gt;(List&lt;T&gt;)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952553-9705-0FFF-DFC4-5B26728EEB56}"/>
              </a:ext>
            </a:extLst>
          </p:cNvPr>
          <p:cNvSpPr/>
          <p:nvPr/>
        </p:nvSpPr>
        <p:spPr>
          <a:xfrm>
            <a:off x="801013" y="2068556"/>
            <a:ext cx="584218" cy="37371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Sync()</a:t>
            </a:r>
          </a:p>
        </p:txBody>
      </p: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4384A38B-385F-D87A-DBB4-FE08EFB99300}"/>
              </a:ext>
            </a:extLst>
          </p:cNvPr>
          <p:cNvCxnSpPr>
            <a:cxnSpLocks/>
            <a:stCxn id="42" idx="3"/>
            <a:endCxn id="26" idx="1"/>
          </p:cNvCxnSpPr>
          <p:nvPr/>
        </p:nvCxnSpPr>
        <p:spPr>
          <a:xfrm flipV="1">
            <a:off x="5627674" y="536216"/>
            <a:ext cx="1706750" cy="537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or: Elbow 465">
            <a:extLst>
              <a:ext uri="{FF2B5EF4-FFF2-40B4-BE49-F238E27FC236}">
                <a16:creationId xmlns:a16="http://schemas.microsoft.com/office/drawing/2014/main" id="{6E1918C1-2DB2-80F4-4672-F77493DBA335}"/>
              </a:ext>
            </a:extLst>
          </p:cNvPr>
          <p:cNvCxnSpPr>
            <a:cxnSpLocks/>
            <a:stCxn id="5" idx="0"/>
            <a:endCxn id="42" idx="1"/>
          </p:cNvCxnSpPr>
          <p:nvPr/>
        </p:nvCxnSpPr>
        <p:spPr>
          <a:xfrm rot="5400000" flipH="1" flipV="1">
            <a:off x="3205099" y="462330"/>
            <a:ext cx="924660" cy="2146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5A224F29-A985-97C5-C53A-AAC65DCBEF0F}"/>
              </a:ext>
            </a:extLst>
          </p:cNvPr>
          <p:cNvCxnSpPr>
            <a:cxnSpLocks/>
            <a:stCxn id="31" idx="3"/>
            <a:endCxn id="475" idx="1"/>
          </p:cNvCxnSpPr>
          <p:nvPr/>
        </p:nvCxnSpPr>
        <p:spPr>
          <a:xfrm flipV="1">
            <a:off x="9042518" y="840628"/>
            <a:ext cx="771618" cy="504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 474">
            <a:extLst>
              <a:ext uri="{FF2B5EF4-FFF2-40B4-BE49-F238E27FC236}">
                <a16:creationId xmlns:a16="http://schemas.microsoft.com/office/drawing/2014/main" id="{A5966FAE-E0DA-7B66-7264-253F614F48B9}"/>
              </a:ext>
            </a:extLst>
          </p:cNvPr>
          <p:cNvSpPr/>
          <p:nvPr/>
        </p:nvSpPr>
        <p:spPr>
          <a:xfrm>
            <a:off x="9814136" y="687416"/>
            <a:ext cx="1332513" cy="30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Union the two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7773A85-F687-1E85-1CAC-DC300574C62E}"/>
              </a:ext>
            </a:extLst>
          </p:cNvPr>
          <p:cNvSpPr/>
          <p:nvPr/>
        </p:nvSpPr>
        <p:spPr>
          <a:xfrm>
            <a:off x="1879244" y="1998124"/>
            <a:ext cx="1429441" cy="51195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</a:t>
            </a:r>
          </a:p>
          <a:p>
            <a:pPr algn="ctr"/>
            <a:r>
              <a:rPr lang="en-GB" sz="1000" dirty="0" err="1">
                <a:solidFill>
                  <a:schemeClr val="tx1"/>
                </a:solidFill>
              </a:rPr>
              <a:t>LoadFromLocal</a:t>
            </a:r>
            <a:r>
              <a:rPr lang="en-GB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30507E-4B96-E200-CF5B-398BB604D7F2}"/>
              </a:ext>
            </a:extLst>
          </p:cNvPr>
          <p:cNvCxnSpPr>
            <a:cxnSpLocks/>
            <a:stCxn id="40" idx="3"/>
            <a:endCxn id="5" idx="1"/>
          </p:cNvCxnSpPr>
          <p:nvPr/>
        </p:nvCxnSpPr>
        <p:spPr>
          <a:xfrm flipV="1">
            <a:off x="1385231" y="2254100"/>
            <a:ext cx="494013" cy="1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E5F7C5C3-F0F0-D471-3697-3CD13C8CA7C1}"/>
              </a:ext>
            </a:extLst>
          </p:cNvPr>
          <p:cNvSpPr/>
          <p:nvPr/>
        </p:nvSpPr>
        <p:spPr>
          <a:xfrm>
            <a:off x="4363322" y="2006672"/>
            <a:ext cx="1429441" cy="51195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TRY</a:t>
            </a:r>
          </a:p>
          <a:p>
            <a:pPr algn="ctr"/>
            <a:r>
              <a:rPr lang="en-GB" sz="1000" dirty="0" err="1">
                <a:solidFill>
                  <a:schemeClr val="tx1"/>
                </a:solidFill>
              </a:rPr>
              <a:t>LoadFromServer</a:t>
            </a:r>
            <a:r>
              <a:rPr lang="en-GB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B9E0B7-B7EE-3829-3523-4A501E3F8F26}"/>
              </a:ext>
            </a:extLst>
          </p:cNvPr>
          <p:cNvSpPr txBox="1"/>
          <p:nvPr/>
        </p:nvSpPr>
        <p:spPr>
          <a:xfrm>
            <a:off x="3539984" y="2130989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22EAD94-8B66-25BC-18A5-4DEF15B260FC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3308685" y="2254100"/>
            <a:ext cx="231299" cy="12700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178EEE9-C4F2-59E7-20F9-92C1408DB6C5}"/>
              </a:ext>
            </a:extLst>
          </p:cNvPr>
          <p:cNvCxnSpPr>
            <a:cxnSpLocks/>
            <a:stCxn id="32" idx="3"/>
            <a:endCxn id="27" idx="1"/>
          </p:cNvCxnSpPr>
          <p:nvPr/>
        </p:nvCxnSpPr>
        <p:spPr>
          <a:xfrm>
            <a:off x="4134249" y="2254100"/>
            <a:ext cx="229073" cy="8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2C09F0E-FCD5-D4E9-F98C-7827A6BF0185}"/>
              </a:ext>
            </a:extLst>
          </p:cNvPr>
          <p:cNvSpPr txBox="1"/>
          <p:nvPr/>
        </p:nvSpPr>
        <p:spPr>
          <a:xfrm>
            <a:off x="4740893" y="8887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success</a:t>
            </a:r>
          </a:p>
        </p:txBody>
      </p:sp>
      <p:cxnSp>
        <p:nvCxnSpPr>
          <p:cNvPr id="460" name="Connector: Elbow 459">
            <a:extLst>
              <a:ext uri="{FF2B5EF4-FFF2-40B4-BE49-F238E27FC236}">
                <a16:creationId xmlns:a16="http://schemas.microsoft.com/office/drawing/2014/main" id="{4468BF2E-CC53-8049-0A8C-EF0CAF55CAAB}"/>
              </a:ext>
            </a:extLst>
          </p:cNvPr>
          <p:cNvCxnSpPr>
            <a:cxnSpLocks/>
            <a:stCxn id="90" idx="0"/>
            <a:endCxn id="5" idx="2"/>
          </p:cNvCxnSpPr>
          <p:nvPr/>
        </p:nvCxnSpPr>
        <p:spPr>
          <a:xfrm rot="5400000" flipH="1" flipV="1">
            <a:off x="1419893" y="3654612"/>
            <a:ext cx="2318607" cy="2953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nector: Elbow 462">
            <a:extLst>
              <a:ext uri="{FF2B5EF4-FFF2-40B4-BE49-F238E27FC236}">
                <a16:creationId xmlns:a16="http://schemas.microsoft.com/office/drawing/2014/main" id="{0364EC03-9A54-E6F7-3767-FE731859AFD0}"/>
              </a:ext>
            </a:extLst>
          </p:cNvPr>
          <p:cNvCxnSpPr>
            <a:cxnSpLocks/>
            <a:stCxn id="99" idx="1"/>
            <a:endCxn id="27" idx="2"/>
          </p:cNvCxnSpPr>
          <p:nvPr/>
        </p:nvCxnSpPr>
        <p:spPr>
          <a:xfrm rot="5400000" flipH="1" flipV="1">
            <a:off x="3968107" y="3628560"/>
            <a:ext cx="2219871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E1D456AA-3D1E-223F-8556-DABF88DA039C}"/>
              </a:ext>
            </a:extLst>
          </p:cNvPr>
          <p:cNvSpPr txBox="1"/>
          <p:nvPr/>
        </p:nvSpPr>
        <p:spPr>
          <a:xfrm>
            <a:off x="6132679" y="2137339"/>
            <a:ext cx="594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sz="1000" dirty="0"/>
              <a:t>CATCH</a:t>
            </a:r>
          </a:p>
        </p:txBody>
      </p:sp>
      <p:cxnSp>
        <p:nvCxnSpPr>
          <p:cNvPr id="470" name="Connector: Elbow 469">
            <a:extLst>
              <a:ext uri="{FF2B5EF4-FFF2-40B4-BE49-F238E27FC236}">
                <a16:creationId xmlns:a16="http://schemas.microsoft.com/office/drawing/2014/main" id="{AD9DCA36-DC9A-893A-41C8-08DBBF08B9C9}"/>
              </a:ext>
            </a:extLst>
          </p:cNvPr>
          <p:cNvCxnSpPr>
            <a:cxnSpLocks/>
            <a:stCxn id="27" idx="3"/>
            <a:endCxn id="469" idx="1"/>
          </p:cNvCxnSpPr>
          <p:nvPr/>
        </p:nvCxnSpPr>
        <p:spPr>
          <a:xfrm flipV="1">
            <a:off x="5792763" y="2260450"/>
            <a:ext cx="339916" cy="2198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nector: Elbow 470">
            <a:extLst>
              <a:ext uri="{FF2B5EF4-FFF2-40B4-BE49-F238E27FC236}">
                <a16:creationId xmlns:a16="http://schemas.microsoft.com/office/drawing/2014/main" id="{A5FF234D-40E1-1703-2525-60A51F21F7FF}"/>
              </a:ext>
            </a:extLst>
          </p:cNvPr>
          <p:cNvCxnSpPr>
            <a:cxnSpLocks/>
            <a:stCxn id="469" idx="3"/>
            <a:endCxn id="483" idx="1"/>
          </p:cNvCxnSpPr>
          <p:nvPr/>
        </p:nvCxnSpPr>
        <p:spPr>
          <a:xfrm flipV="1">
            <a:off x="6726944" y="2235414"/>
            <a:ext cx="254510" cy="25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Flowchart: Terminator 482">
            <a:extLst>
              <a:ext uri="{FF2B5EF4-FFF2-40B4-BE49-F238E27FC236}">
                <a16:creationId xmlns:a16="http://schemas.microsoft.com/office/drawing/2014/main" id="{407C48F7-576A-CC08-89ED-C419A6056677}"/>
              </a:ext>
            </a:extLst>
          </p:cNvPr>
          <p:cNvSpPr/>
          <p:nvPr/>
        </p:nvSpPr>
        <p:spPr>
          <a:xfrm>
            <a:off x="6981454" y="2028558"/>
            <a:ext cx="1048478" cy="41371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ERROR MESSAGE </a:t>
            </a:r>
          </a:p>
        </p:txBody>
      </p:sp>
      <p:cxnSp>
        <p:nvCxnSpPr>
          <p:cNvPr id="497" name="Connector: Elbow 496">
            <a:extLst>
              <a:ext uri="{FF2B5EF4-FFF2-40B4-BE49-F238E27FC236}">
                <a16:creationId xmlns:a16="http://schemas.microsoft.com/office/drawing/2014/main" id="{2FE25D11-57B1-6C58-B475-FDE53571CA3B}"/>
              </a:ext>
            </a:extLst>
          </p:cNvPr>
          <p:cNvCxnSpPr>
            <a:cxnSpLocks/>
            <a:stCxn id="42" idx="3"/>
            <a:endCxn id="31" idx="1"/>
          </p:cNvCxnSpPr>
          <p:nvPr/>
        </p:nvCxnSpPr>
        <p:spPr>
          <a:xfrm>
            <a:off x="5627674" y="1073464"/>
            <a:ext cx="1706750" cy="271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92CE55-D267-F3D7-7ECD-15194ED5C5E3}"/>
              </a:ext>
            </a:extLst>
          </p:cNvPr>
          <p:cNvSpPr/>
          <p:nvPr/>
        </p:nvSpPr>
        <p:spPr>
          <a:xfrm>
            <a:off x="253283" y="190528"/>
            <a:ext cx="11315485" cy="3011473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err="1">
                <a:solidFill>
                  <a:schemeClr val="tx1"/>
                </a:solidFill>
              </a:rPr>
              <a:t>LoadFromServer</a:t>
            </a:r>
            <a:r>
              <a:rPr lang="en-GB" sz="1400" b="1" dirty="0">
                <a:solidFill>
                  <a:schemeClr val="tx1"/>
                </a:solidFill>
              </a:rPr>
              <a:t>&lt;T&gt;(GUID Id, </a:t>
            </a:r>
            <a:r>
              <a:rPr lang="en-GB" sz="1400" b="1" dirty="0" err="1">
                <a:solidFill>
                  <a:schemeClr val="tx1"/>
                </a:solidFill>
              </a:rPr>
              <a:t>DateTime</a:t>
            </a:r>
            <a:r>
              <a:rPr lang="en-GB" sz="1400" b="1" dirty="0">
                <a:solidFill>
                  <a:schemeClr val="tx1"/>
                </a:solidFill>
              </a:rPr>
              <a:t> </a:t>
            </a:r>
            <a:r>
              <a:rPr lang="en-GB" sz="1400" b="1" dirty="0" err="1">
                <a:solidFill>
                  <a:schemeClr val="tx1"/>
                </a:solidFill>
              </a:rPr>
              <a:t>changesAfter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(where T : </a:t>
            </a:r>
            <a:r>
              <a:rPr lang="en-GB" sz="1400" b="1" dirty="0" err="1">
                <a:solidFill>
                  <a:schemeClr val="tx1"/>
                </a:solidFill>
              </a:rPr>
              <a:t>ILocalServerIdentity</a:t>
            </a:r>
            <a:r>
              <a:rPr lang="en-GB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0B4CD716-9A60-8E6B-9BA2-6E5016F87F88}"/>
              </a:ext>
            </a:extLst>
          </p:cNvPr>
          <p:cNvSpPr/>
          <p:nvPr/>
        </p:nvSpPr>
        <p:spPr>
          <a:xfrm>
            <a:off x="2811596" y="3639820"/>
            <a:ext cx="1887591" cy="90744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Local </a:t>
            </a:r>
            <a:r>
              <a:rPr lang="en-GB" sz="1400" u="sng" dirty="0">
                <a:solidFill>
                  <a:schemeClr val="tx1"/>
                </a:solidFill>
              </a:rPr>
              <a:t>Changes</a:t>
            </a:r>
            <a:r>
              <a:rPr lang="en-GB" sz="1400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39E6C14-8A91-A4F3-B5A5-BF0029D85510}"/>
              </a:ext>
            </a:extLst>
          </p:cNvPr>
          <p:cNvSpPr/>
          <p:nvPr/>
        </p:nvSpPr>
        <p:spPr>
          <a:xfrm>
            <a:off x="623232" y="1532910"/>
            <a:ext cx="1682419" cy="76257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TRY </a:t>
            </a:r>
            <a:r>
              <a:rPr lang="en-GB" sz="1400" dirty="0" err="1">
                <a:solidFill>
                  <a:schemeClr val="tx1"/>
                </a:solidFill>
              </a:rPr>
              <a:t>LoadFromServer</a:t>
            </a:r>
            <a:r>
              <a:rPr lang="en-GB" sz="1400" dirty="0">
                <a:solidFill>
                  <a:schemeClr val="tx1"/>
                </a:solidFill>
              </a:rPr>
              <a:t>&lt;T&gt;(</a:t>
            </a:r>
            <a:r>
              <a:rPr lang="en-GB" sz="1400" dirty="0" err="1">
                <a:solidFill>
                  <a:schemeClr val="tx1"/>
                </a:solidFill>
              </a:rPr>
              <a:t>GUID,Date</a:t>
            </a:r>
            <a:r>
              <a:rPr lang="en-GB" sz="1400" dirty="0">
                <a:solidFill>
                  <a:schemeClr val="tx1"/>
                </a:solidFill>
              </a:rPr>
              <a:t> Time)</a:t>
            </a:r>
          </a:p>
        </p:txBody>
      </p: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F0B80B26-4CF1-FCA0-39B7-E271E9D7961D}"/>
              </a:ext>
            </a:extLst>
          </p:cNvPr>
          <p:cNvSpPr/>
          <p:nvPr/>
        </p:nvSpPr>
        <p:spPr>
          <a:xfrm>
            <a:off x="9897189" y="3553493"/>
            <a:ext cx="1938478" cy="108781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Server Storage</a:t>
            </a:r>
          </a:p>
        </p:txBody>
      </p:sp>
      <p:sp>
        <p:nvSpPr>
          <p:cNvPr id="105" name="Flowchart: Delay 104">
            <a:extLst>
              <a:ext uri="{FF2B5EF4-FFF2-40B4-BE49-F238E27FC236}">
                <a16:creationId xmlns:a16="http://schemas.microsoft.com/office/drawing/2014/main" id="{8CBC5A9B-F206-D39C-9832-F9D5C27A6391}"/>
              </a:ext>
            </a:extLst>
          </p:cNvPr>
          <p:cNvSpPr/>
          <p:nvPr/>
        </p:nvSpPr>
        <p:spPr>
          <a:xfrm>
            <a:off x="3083354" y="4852356"/>
            <a:ext cx="1344073" cy="638323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each10 secs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Or wait if still running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CA931024-E32B-9EFD-BE4F-255A59FA4C63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4427427" y="5171518"/>
            <a:ext cx="3334783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8B5A0728-6190-B49C-2892-940915169B6B}"/>
              </a:ext>
            </a:extLst>
          </p:cNvPr>
          <p:cNvSpPr/>
          <p:nvPr/>
        </p:nvSpPr>
        <p:spPr>
          <a:xfrm>
            <a:off x="9881932" y="1661238"/>
            <a:ext cx="959177" cy="27994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 Nothing</a:t>
            </a:r>
          </a:p>
        </p:txBody>
      </p: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852C882C-7777-340B-CB19-332CDB941DE6}"/>
              </a:ext>
            </a:extLst>
          </p:cNvPr>
          <p:cNvCxnSpPr>
            <a:cxnSpLocks/>
            <a:stCxn id="568" idx="3"/>
            <a:endCxn id="254" idx="1"/>
          </p:cNvCxnSpPr>
          <p:nvPr/>
        </p:nvCxnSpPr>
        <p:spPr>
          <a:xfrm flipV="1">
            <a:off x="9649799" y="1801211"/>
            <a:ext cx="2321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7145A8ED-38E3-566A-FC29-C7AA29D0C5E4}"/>
              </a:ext>
            </a:extLst>
          </p:cNvPr>
          <p:cNvSpPr/>
          <p:nvPr/>
        </p:nvSpPr>
        <p:spPr>
          <a:xfrm>
            <a:off x="494408" y="4761571"/>
            <a:ext cx="11592189" cy="201290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</a:rPr>
              <a:t>Part of Sync Process</a:t>
            </a:r>
          </a:p>
        </p:txBody>
      </p: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932E369F-22F4-2728-4871-E35C5409863D}"/>
              </a:ext>
            </a:extLst>
          </p:cNvPr>
          <p:cNvCxnSpPr>
            <a:cxnSpLocks/>
            <a:stCxn id="16" idx="1"/>
            <a:endCxn id="448" idx="3"/>
          </p:cNvCxnSpPr>
          <p:nvPr/>
        </p:nvCxnSpPr>
        <p:spPr>
          <a:xfrm rot="10800000">
            <a:off x="9431581" y="709380"/>
            <a:ext cx="607180" cy="54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Flowchart: Stored Data 312">
            <a:extLst>
              <a:ext uri="{FF2B5EF4-FFF2-40B4-BE49-F238E27FC236}">
                <a16:creationId xmlns:a16="http://schemas.microsoft.com/office/drawing/2014/main" id="{A5129F77-A2AE-DF6A-F853-468943A2A051}"/>
              </a:ext>
            </a:extLst>
          </p:cNvPr>
          <p:cNvSpPr/>
          <p:nvPr/>
        </p:nvSpPr>
        <p:spPr>
          <a:xfrm>
            <a:off x="6776842" y="3617284"/>
            <a:ext cx="1887591" cy="90744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Local </a:t>
            </a:r>
            <a:r>
              <a:rPr lang="en-GB" sz="1400" u="sng" dirty="0">
                <a:solidFill>
                  <a:schemeClr val="tx1"/>
                </a:solidFill>
              </a:rPr>
              <a:t>Main</a:t>
            </a:r>
            <a:r>
              <a:rPr lang="en-GB" sz="1400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F7646830-9648-8E71-7CA4-A0627C498356}"/>
              </a:ext>
            </a:extLst>
          </p:cNvPr>
          <p:cNvSpPr txBox="1"/>
          <p:nvPr/>
        </p:nvSpPr>
        <p:spPr>
          <a:xfrm>
            <a:off x="9871157" y="1111647"/>
            <a:ext cx="594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dirty="0"/>
              <a:t>CATCH</a:t>
            </a:r>
          </a:p>
        </p:txBody>
      </p:sp>
      <p:sp>
        <p:nvSpPr>
          <p:cNvPr id="448" name="Flowchart: Terminator 447">
            <a:extLst>
              <a:ext uri="{FF2B5EF4-FFF2-40B4-BE49-F238E27FC236}">
                <a16:creationId xmlns:a16="http://schemas.microsoft.com/office/drawing/2014/main" id="{7BE54333-236A-2108-1CDC-3F9B94459BD6}"/>
              </a:ext>
            </a:extLst>
          </p:cNvPr>
          <p:cNvSpPr/>
          <p:nvPr/>
        </p:nvSpPr>
        <p:spPr>
          <a:xfrm>
            <a:off x="8664433" y="525037"/>
            <a:ext cx="767148" cy="36868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ERROR MESSAGE</a:t>
            </a:r>
          </a:p>
        </p:txBody>
      </p:sp>
      <p:cxnSp>
        <p:nvCxnSpPr>
          <p:cNvPr id="514" name="Connector: Elbow 513">
            <a:extLst>
              <a:ext uri="{FF2B5EF4-FFF2-40B4-BE49-F238E27FC236}">
                <a16:creationId xmlns:a16="http://schemas.microsoft.com/office/drawing/2014/main" id="{05EA5BCF-F75B-B7CA-C5CA-8A2E57731B2E}"/>
              </a:ext>
            </a:extLst>
          </p:cNvPr>
          <p:cNvCxnSpPr>
            <a:cxnSpLocks/>
            <a:endCxn id="397" idx="3"/>
          </p:cNvCxnSpPr>
          <p:nvPr/>
        </p:nvCxnSpPr>
        <p:spPr>
          <a:xfrm rot="10800000">
            <a:off x="10465422" y="1250147"/>
            <a:ext cx="174764" cy="2014"/>
          </a:xfrm>
          <a:prstGeom prst="bentConnector3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or: Elbow 515">
            <a:extLst>
              <a:ext uri="{FF2B5EF4-FFF2-40B4-BE49-F238E27FC236}">
                <a16:creationId xmlns:a16="http://schemas.microsoft.com/office/drawing/2014/main" id="{41C505B6-0BDE-473F-BAA9-DFCE6F9580EA}"/>
              </a:ext>
            </a:extLst>
          </p:cNvPr>
          <p:cNvCxnSpPr>
            <a:cxnSpLocks/>
            <a:stCxn id="397" idx="1"/>
          </p:cNvCxnSpPr>
          <p:nvPr/>
        </p:nvCxnSpPr>
        <p:spPr>
          <a:xfrm rot="10800000">
            <a:off x="9496301" y="1250147"/>
            <a:ext cx="3748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extBox 567">
            <a:extLst>
              <a:ext uri="{FF2B5EF4-FFF2-40B4-BE49-F238E27FC236}">
                <a16:creationId xmlns:a16="http://schemas.microsoft.com/office/drawing/2014/main" id="{3BB890B9-BACA-D3B1-9DC0-91AF4B74D34A}"/>
              </a:ext>
            </a:extLst>
          </p:cNvPr>
          <p:cNvSpPr txBox="1"/>
          <p:nvPr/>
        </p:nvSpPr>
        <p:spPr>
          <a:xfrm>
            <a:off x="9055534" y="1662712"/>
            <a:ext cx="594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dirty="0"/>
              <a:t>CATCH</a:t>
            </a:r>
          </a:p>
        </p:txBody>
      </p:sp>
      <p:cxnSp>
        <p:nvCxnSpPr>
          <p:cNvPr id="572" name="Connector: Elbow 571">
            <a:extLst>
              <a:ext uri="{FF2B5EF4-FFF2-40B4-BE49-F238E27FC236}">
                <a16:creationId xmlns:a16="http://schemas.microsoft.com/office/drawing/2014/main" id="{94657062-6D14-B0C3-9583-871A22C55156}"/>
              </a:ext>
            </a:extLst>
          </p:cNvPr>
          <p:cNvCxnSpPr>
            <a:cxnSpLocks/>
            <a:endCxn id="568" idx="1"/>
          </p:cNvCxnSpPr>
          <p:nvPr/>
        </p:nvCxnSpPr>
        <p:spPr>
          <a:xfrm>
            <a:off x="8596700" y="1769731"/>
            <a:ext cx="458834" cy="31481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Flowchart: Process 588">
            <a:extLst>
              <a:ext uri="{FF2B5EF4-FFF2-40B4-BE49-F238E27FC236}">
                <a16:creationId xmlns:a16="http://schemas.microsoft.com/office/drawing/2014/main" id="{3C3E2827-A08D-B55C-4054-ABE90CF6F9C6}"/>
              </a:ext>
            </a:extLst>
          </p:cNvPr>
          <p:cNvSpPr/>
          <p:nvPr/>
        </p:nvSpPr>
        <p:spPr>
          <a:xfrm>
            <a:off x="623232" y="901203"/>
            <a:ext cx="1817924" cy="4559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ILocalServerDataAccess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9F550F63-8140-B351-C6CC-FBAF2F045908}"/>
              </a:ext>
            </a:extLst>
          </p:cNvPr>
          <p:cNvSpPr/>
          <p:nvPr/>
        </p:nvSpPr>
        <p:spPr>
          <a:xfrm>
            <a:off x="702104" y="2484655"/>
            <a:ext cx="1344073" cy="638323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each10 secs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Or wait if still running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CF6939-3CD7-C66F-5F0F-8C9B394ED142}"/>
              </a:ext>
            </a:extLst>
          </p:cNvPr>
          <p:cNvSpPr txBox="1"/>
          <p:nvPr/>
        </p:nvSpPr>
        <p:spPr>
          <a:xfrm>
            <a:off x="10038761" y="625068"/>
            <a:ext cx="594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dirty="0"/>
              <a:t>CATCH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49C87A0-E9DB-2CBD-948F-9A97F2062B0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0633026" y="763568"/>
            <a:ext cx="446380" cy="12700"/>
          </a:xfrm>
          <a:prstGeom prst="bentConnector3">
            <a:avLst>
              <a:gd name="adj1" fmla="val 50000"/>
            </a:avLst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4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0" tIns="0" rIns="0" bIns="0"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267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Carter</dc:creator>
  <cp:lastModifiedBy>Mark Carter</cp:lastModifiedBy>
  <cp:revision>1</cp:revision>
  <dcterms:created xsi:type="dcterms:W3CDTF">2023-04-02T08:51:46Z</dcterms:created>
  <dcterms:modified xsi:type="dcterms:W3CDTF">2023-04-20T09:48:02Z</dcterms:modified>
</cp:coreProperties>
</file>