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6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627906-E759-1792-99A1-C465232868D4}" name="Mark Carter" initials="MC" userId="c255346f9e4df9e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50D5B-5723-4395-8C81-FDB1D9897B60}" v="145" dt="2023-05-29T11:48:1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arter" userId="c255346f9e4df9e8" providerId="LiveId" clId="{E6F50D5B-5723-4395-8C81-FDB1D9897B60}"/>
    <pc:docChg chg="undo custSel addSld delSld modSld sldOrd">
      <pc:chgData name="Mark Carter" userId="c255346f9e4df9e8" providerId="LiveId" clId="{E6F50D5B-5723-4395-8C81-FDB1D9897B60}" dt="2023-05-29T11:48:16.455" v="10857" actId="1076"/>
      <pc:docMkLst>
        <pc:docMk/>
      </pc:docMkLst>
      <pc:sldChg chg="addSp delSp modSp mod ord delCm modCm">
        <pc:chgData name="Mark Carter" userId="c255346f9e4df9e8" providerId="LiveId" clId="{E6F50D5B-5723-4395-8C81-FDB1D9897B60}" dt="2023-05-29T11:48:16.455" v="10857" actId="1076"/>
        <pc:sldMkLst>
          <pc:docMk/>
          <pc:sldMk cId="565516123" sldId="256"/>
        </pc:sldMkLst>
        <pc:spChg chg="add mod">
          <ac:chgData name="Mark Carter" userId="c255346f9e4df9e8" providerId="LiveId" clId="{E6F50D5B-5723-4395-8C81-FDB1D9897B60}" dt="2023-05-28T07:03:03.736" v="10658" actId="13926"/>
          <ac:spMkLst>
            <pc:docMk/>
            <pc:sldMk cId="565516123" sldId="256"/>
            <ac:spMk id="2" creationId="{85AC715C-F756-427F-B888-6D11231FE473}"/>
          </ac:spMkLst>
        </pc:spChg>
        <pc:spChg chg="add del mod">
          <ac:chgData name="Mark Carter" userId="c255346f9e4df9e8" providerId="LiveId" clId="{E6F50D5B-5723-4395-8C81-FDB1D9897B60}" dt="2023-04-17T10:12:46.525" v="5265" actId="478"/>
          <ac:spMkLst>
            <pc:docMk/>
            <pc:sldMk cId="565516123" sldId="256"/>
            <ac:spMk id="2" creationId="{A7629BCA-4B77-5421-2365-3FAB48889111}"/>
          </ac:spMkLst>
        </pc:spChg>
        <pc:spChg chg="add mod">
          <ac:chgData name="Mark Carter" userId="c255346f9e4df9e8" providerId="LiveId" clId="{E6F50D5B-5723-4395-8C81-FDB1D9897B60}" dt="2023-05-29T10:34:21.686" v="10839" actId="1076"/>
          <ac:spMkLst>
            <pc:docMk/>
            <pc:sldMk cId="565516123" sldId="256"/>
            <ac:spMk id="3" creationId="{7E22EB00-EAEB-200A-5035-8FD9DFFFD70D}"/>
          </ac:spMkLst>
        </pc:spChg>
        <pc:spChg chg="add del mod ord">
          <ac:chgData name="Mark Carter" userId="c255346f9e4df9e8" providerId="LiveId" clId="{E6F50D5B-5723-4395-8C81-FDB1D9897B60}" dt="2023-05-27T05:51:33.174" v="9135" actId="20577"/>
          <ac:spMkLst>
            <pc:docMk/>
            <pc:sldMk cId="565516123" sldId="256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03T07:18:27.291" v="560" actId="478"/>
          <ac:spMkLst>
            <pc:docMk/>
            <pc:sldMk cId="565516123" sldId="256"/>
            <ac:spMk id="6" creationId="{0C065950-4E09-8007-02FA-9AAFC744D3FF}"/>
          </ac:spMkLst>
        </pc:spChg>
        <pc:spChg chg="add mod">
          <ac:chgData name="Mark Carter" userId="c255346f9e4df9e8" providerId="LiveId" clId="{E6F50D5B-5723-4395-8C81-FDB1D9897B60}" dt="2023-05-29T10:34:24.470" v="10841" actId="1076"/>
          <ac:spMkLst>
            <pc:docMk/>
            <pc:sldMk cId="565516123" sldId="256"/>
            <ac:spMk id="6" creationId="{AF8EB097-CE31-AEE8-F659-5874E0C15944}"/>
          </ac:spMkLst>
        </pc:spChg>
        <pc:spChg chg="add mod">
          <ac:chgData name="Mark Carter" userId="c255346f9e4df9e8" providerId="LiveId" clId="{E6F50D5B-5723-4395-8C81-FDB1D9897B60}" dt="2023-05-29T11:48:16.455" v="10857" actId="1076"/>
          <ac:spMkLst>
            <pc:docMk/>
            <pc:sldMk cId="565516123" sldId="256"/>
            <ac:spMk id="7" creationId="{44883553-C1C2-CF97-4B4D-C92200777092}"/>
          </ac:spMkLst>
        </pc:spChg>
        <pc:spChg chg="del mod">
          <ac:chgData name="Mark Carter" userId="c255346f9e4df9e8" providerId="LiveId" clId="{E6F50D5B-5723-4395-8C81-FDB1D9897B60}" dt="2023-04-03T07:18:28.494" v="562" actId="478"/>
          <ac:spMkLst>
            <pc:docMk/>
            <pc:sldMk cId="565516123" sldId="256"/>
            <ac:spMk id="10" creationId="{65C4F929-E89E-1B49-9124-CAB01FE7667E}"/>
          </ac:spMkLst>
        </pc:spChg>
        <pc:spChg chg="mod">
          <ac:chgData name="Mark Carter" userId="c255346f9e4df9e8" providerId="LiveId" clId="{E6F50D5B-5723-4395-8C81-FDB1D9897B60}" dt="2023-05-27T06:25:51.257" v="10029" actId="1076"/>
          <ac:spMkLst>
            <pc:docMk/>
            <pc:sldMk cId="565516123" sldId="256"/>
            <ac:spMk id="13" creationId="{539E6C14-8A91-A4F3-B5A5-BF0029D85510}"/>
          </ac:spMkLst>
        </pc:spChg>
        <pc:spChg chg="del mod">
          <ac:chgData name="Mark Carter" userId="c255346f9e4df9e8" providerId="LiveId" clId="{E6F50D5B-5723-4395-8C81-FDB1D9897B60}" dt="2023-04-03T07:34:44.518" v="737" actId="478"/>
          <ac:spMkLst>
            <pc:docMk/>
            <pc:sldMk cId="565516123" sldId="256"/>
            <ac:spMk id="28" creationId="{7E92B44B-676D-020F-979C-CA590EB649A2}"/>
          </ac:spMkLst>
        </pc:spChg>
        <pc:spChg chg="add mod">
          <ac:chgData name="Mark Carter" userId="c255346f9e4df9e8" providerId="LiveId" clId="{E6F50D5B-5723-4395-8C81-FDB1D9897B60}" dt="2023-05-28T07:05:54.629" v="10664" actId="6549"/>
          <ac:spMkLst>
            <pc:docMk/>
            <pc:sldMk cId="565516123" sldId="256"/>
            <ac:spMk id="38" creationId="{39CB593C-88D2-0F0C-3258-9DD8713D0CF2}"/>
          </ac:spMkLst>
        </pc:spChg>
        <pc:spChg chg="add del mod">
          <ac:chgData name="Mark Carter" userId="c255346f9e4df9e8" providerId="LiveId" clId="{E6F50D5B-5723-4395-8C81-FDB1D9897B60}" dt="2023-05-27T05:55:30.695" v="9162" actId="478"/>
          <ac:spMkLst>
            <pc:docMk/>
            <pc:sldMk cId="565516123" sldId="256"/>
            <ac:spMk id="39" creationId="{380C1F71-09DA-E4E2-4111-D223559B74A0}"/>
          </ac:spMkLst>
        </pc:spChg>
        <pc:spChg chg="add del mod">
          <ac:chgData name="Mark Carter" userId="c255346f9e4df9e8" providerId="LiveId" clId="{E6F50D5B-5723-4395-8C81-FDB1D9897B60}" dt="2023-05-27T05:55:46.562" v="9179" actId="478"/>
          <ac:spMkLst>
            <pc:docMk/>
            <pc:sldMk cId="565516123" sldId="256"/>
            <ac:spMk id="51" creationId="{D36774F9-05A2-2D0D-32CA-BF47BDE357D7}"/>
          </ac:spMkLst>
        </pc:spChg>
        <pc:spChg chg="add del mod">
          <ac:chgData name="Mark Carter" userId="c255346f9e4df9e8" providerId="LiveId" clId="{E6F50D5B-5723-4395-8C81-FDB1D9897B60}" dt="2023-05-27T05:55:30.695" v="9162" actId="478"/>
          <ac:spMkLst>
            <pc:docMk/>
            <pc:sldMk cId="565516123" sldId="256"/>
            <ac:spMk id="57" creationId="{DEFBD080-37C8-80BE-43A5-67165BD7DC01}"/>
          </ac:spMkLst>
        </pc:spChg>
        <pc:spChg chg="del mod">
          <ac:chgData name="Mark Carter" userId="c255346f9e4df9e8" providerId="LiveId" clId="{E6F50D5B-5723-4395-8C81-FDB1D9897B60}" dt="2023-04-03T07:18:33.025" v="568" actId="478"/>
          <ac:spMkLst>
            <pc:docMk/>
            <pc:sldMk cId="565516123" sldId="256"/>
            <ac:spMk id="59" creationId="{0DA4BA55-5CBB-F7F5-6F53-3BC16811ED2B}"/>
          </ac:spMkLst>
        </pc:spChg>
        <pc:spChg chg="del mod">
          <ac:chgData name="Mark Carter" userId="c255346f9e4df9e8" providerId="LiveId" clId="{E6F50D5B-5723-4395-8C81-FDB1D9897B60}" dt="2023-04-03T07:18:34.245" v="569" actId="478"/>
          <ac:spMkLst>
            <pc:docMk/>
            <pc:sldMk cId="565516123" sldId="256"/>
            <ac:spMk id="70" creationId="{6C6C0506-FFAF-BF04-9D71-A46E34AF7BBC}"/>
          </ac:spMkLst>
        </pc:spChg>
        <pc:spChg chg="add mod">
          <ac:chgData name="Mark Carter" userId="c255346f9e4df9e8" providerId="LiveId" clId="{E6F50D5B-5723-4395-8C81-FDB1D9897B60}" dt="2023-05-27T06:26:36.048" v="10046" actId="1076"/>
          <ac:spMkLst>
            <pc:docMk/>
            <pc:sldMk cId="565516123" sldId="256"/>
            <ac:spMk id="73" creationId="{3C812E0C-21DF-5374-9774-50FB96DD96D3}"/>
          </ac:spMkLst>
        </pc:spChg>
        <pc:spChg chg="add mod">
          <ac:chgData name="Mark Carter" userId="c255346f9e4df9e8" providerId="LiveId" clId="{E6F50D5B-5723-4395-8C81-FDB1D9897B60}" dt="2023-05-29T11:35:18.273" v="10848" actId="20577"/>
          <ac:spMkLst>
            <pc:docMk/>
            <pc:sldMk cId="565516123" sldId="256"/>
            <ac:spMk id="76" creationId="{0E779995-87B7-404E-AD32-FF740B671873}"/>
          </ac:spMkLst>
        </pc:spChg>
        <pc:spChg chg="add mod">
          <ac:chgData name="Mark Carter" userId="c255346f9e4df9e8" providerId="LiveId" clId="{E6F50D5B-5723-4395-8C81-FDB1D9897B60}" dt="2023-05-27T04:38:25.407" v="7064" actId="1076"/>
          <ac:spMkLst>
            <pc:docMk/>
            <pc:sldMk cId="565516123" sldId="256"/>
            <ac:spMk id="81" creationId="{9DB59931-9364-579F-FCBE-2FD36CA6CDD3}"/>
          </ac:spMkLst>
        </pc:spChg>
        <pc:spChg chg="add del mod">
          <ac:chgData name="Mark Carter" userId="c255346f9e4df9e8" providerId="LiveId" clId="{E6F50D5B-5723-4395-8C81-FDB1D9897B60}" dt="2023-05-27T05:55:58.366" v="9191" actId="478"/>
          <ac:spMkLst>
            <pc:docMk/>
            <pc:sldMk cId="565516123" sldId="256"/>
            <ac:spMk id="85" creationId="{88CACB80-F0CD-FC6F-126E-859663BB186D}"/>
          </ac:spMkLst>
        </pc:spChg>
        <pc:spChg chg="del mod ord">
          <ac:chgData name="Mark Carter" userId="c255346f9e4df9e8" providerId="LiveId" clId="{E6F50D5B-5723-4395-8C81-FDB1D9897B60}" dt="2023-04-11T10:42:00.473" v="4572" actId="478"/>
          <ac:spMkLst>
            <pc:docMk/>
            <pc:sldMk cId="565516123" sldId="256"/>
            <ac:spMk id="90" creationId="{0B4CD716-9A60-8E6B-9BA2-6E5016F87F88}"/>
          </ac:spMkLst>
        </pc:spChg>
        <pc:spChg chg="add mod">
          <ac:chgData name="Mark Carter" userId="c255346f9e4df9e8" providerId="LiveId" clId="{E6F50D5B-5723-4395-8C81-FDB1D9897B60}" dt="2023-05-27T04:38:25.407" v="7064" actId="1076"/>
          <ac:spMkLst>
            <pc:docMk/>
            <pc:sldMk cId="565516123" sldId="256"/>
            <ac:spMk id="90" creationId="{52BF8456-8F63-B2CF-9F7D-484054D9D1B8}"/>
          </ac:spMkLst>
        </pc:spChg>
        <pc:spChg chg="add del mod">
          <ac:chgData name="Mark Carter" userId="c255346f9e4df9e8" providerId="LiveId" clId="{E6F50D5B-5723-4395-8C81-FDB1D9897B60}" dt="2023-05-27T05:55:44.912" v="9176" actId="478"/>
          <ac:spMkLst>
            <pc:docMk/>
            <pc:sldMk cId="565516123" sldId="256"/>
            <ac:spMk id="94" creationId="{9A7E7D89-B761-764D-4802-EB3262DAB445}"/>
          </ac:spMkLst>
        </pc:spChg>
        <pc:spChg chg="add del mod">
          <ac:chgData name="Mark Carter" userId="c255346f9e4df9e8" providerId="LiveId" clId="{E6F50D5B-5723-4395-8C81-FDB1D9897B60}" dt="2023-05-27T05:55:48.336" v="9181" actId="478"/>
          <ac:spMkLst>
            <pc:docMk/>
            <pc:sldMk cId="565516123" sldId="256"/>
            <ac:spMk id="95" creationId="{B202BB9C-2208-CB89-FF7F-FA9FDCC65239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96" creationId="{1878E8D8-384D-917F-3A3A-793619CB6B92}"/>
          </ac:spMkLst>
        </pc:spChg>
        <pc:spChg chg="mod ord">
          <ac:chgData name="Mark Carter" userId="c255346f9e4df9e8" providerId="LiveId" clId="{E6F50D5B-5723-4395-8C81-FDB1D9897B60}" dt="2023-05-27T06:28:40.715" v="10067" actId="1076"/>
          <ac:spMkLst>
            <pc:docMk/>
            <pc:sldMk cId="565516123" sldId="256"/>
            <ac:spMk id="99" creationId="{F0B80B26-4CF1-FCA0-39B7-E271E9D7961D}"/>
          </ac:spMkLst>
        </pc:spChg>
        <pc:spChg chg="del mod">
          <ac:chgData name="Mark Carter" userId="c255346f9e4df9e8" providerId="LiveId" clId="{E6F50D5B-5723-4395-8C81-FDB1D9897B60}" dt="2023-04-03T07:34:36.305" v="735" actId="478"/>
          <ac:spMkLst>
            <pc:docMk/>
            <pc:sldMk cId="565516123" sldId="256"/>
            <ac:spMk id="100" creationId="{4D28D487-6FDD-D800-5782-3956487015C1}"/>
          </ac:spMkLst>
        </pc:spChg>
        <pc:spChg chg="add del mod">
          <ac:chgData name="Mark Carter" userId="c255346f9e4df9e8" providerId="LiveId" clId="{E6F50D5B-5723-4395-8C81-FDB1D9897B60}" dt="2023-05-27T05:55:57.864" v="9190" actId="478"/>
          <ac:spMkLst>
            <pc:docMk/>
            <pc:sldMk cId="565516123" sldId="256"/>
            <ac:spMk id="102" creationId="{A6A32741-2012-E8AC-57E8-C35A4C350CFA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105" creationId="{8CBC5A9B-F206-D39C-9832-F9D5C27A6391}"/>
          </ac:spMkLst>
        </pc:spChg>
        <pc:spChg chg="add del mod">
          <ac:chgData name="Mark Carter" userId="c255346f9e4df9e8" providerId="LiveId" clId="{E6F50D5B-5723-4395-8C81-FDB1D9897B60}" dt="2023-04-11T11:07:25.455" v="4923" actId="21"/>
          <ac:spMkLst>
            <pc:docMk/>
            <pc:sldMk cId="565516123" sldId="256"/>
            <ac:spMk id="113" creationId="{DC1A5475-60FC-85C8-CBF0-88381CCB8615}"/>
          </ac:spMkLst>
        </pc:spChg>
        <pc:spChg chg="add del mod">
          <ac:chgData name="Mark Carter" userId="c255346f9e4df9e8" providerId="LiveId" clId="{E6F50D5B-5723-4395-8C81-FDB1D9897B60}" dt="2023-04-11T11:07:25.455" v="4923" actId="21"/>
          <ac:spMkLst>
            <pc:docMk/>
            <pc:sldMk cId="565516123" sldId="256"/>
            <ac:spMk id="114" creationId="{9CBE3BA9-433B-34AA-E573-7800D1E82B76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155" creationId="{04C6A10D-908A-89E3-F9E4-35BE09B03973}"/>
          </ac:spMkLst>
        </pc:spChg>
        <pc:spChg chg="del mod">
          <ac:chgData name="Mark Carter" userId="c255346f9e4df9e8" providerId="LiveId" clId="{E6F50D5B-5723-4395-8C81-FDB1D9897B60}" dt="2023-04-03T07:34:48.104" v="740" actId="478"/>
          <ac:spMkLst>
            <pc:docMk/>
            <pc:sldMk cId="565516123" sldId="256"/>
            <ac:spMk id="217" creationId="{3875C12D-106C-67B5-9CF4-05D43D7CB4F9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54" creationId="{8B5A0728-6190-B49C-2892-940915169B6B}"/>
          </ac:spMkLst>
        </pc:spChg>
        <pc:spChg chg="del mod">
          <ac:chgData name="Mark Carter" userId="c255346f9e4df9e8" providerId="LiveId" clId="{E6F50D5B-5723-4395-8C81-FDB1D9897B60}" dt="2023-04-03T09:40:21.043" v="2906" actId="478"/>
          <ac:spMkLst>
            <pc:docMk/>
            <pc:sldMk cId="565516123" sldId="256"/>
            <ac:spMk id="257" creationId="{7145A8ED-38E3-566A-FC29-C7AA29D0C5E4}"/>
          </ac:spMkLst>
        </pc:spChg>
        <pc:spChg chg="add mod">
          <ac:chgData name="Mark Carter" userId="c255346f9e4df9e8" providerId="LiveId" clId="{E6F50D5B-5723-4395-8C81-FDB1D9897B60}" dt="2023-05-27T06:25:02.198" v="10024" actId="13926"/>
          <ac:spMkLst>
            <pc:docMk/>
            <pc:sldMk cId="565516123" sldId="256"/>
            <ac:spMk id="266" creationId="{3BF7BF1D-0F0D-6931-548E-738B361D51AE}"/>
          </ac:spMkLst>
        </pc:spChg>
        <pc:spChg chg="del mod">
          <ac:chgData name="Mark Carter" userId="c255346f9e4df9e8" providerId="LiveId" clId="{E6F50D5B-5723-4395-8C81-FDB1D9897B60}" dt="2023-04-02T11:03:18.254" v="158" actId="478"/>
          <ac:spMkLst>
            <pc:docMk/>
            <pc:sldMk cId="565516123" sldId="256"/>
            <ac:spMk id="286" creationId="{B7D985B3-5C28-2DE8-2CC2-CDD1FCC4AADC}"/>
          </ac:spMkLst>
        </pc:spChg>
        <pc:spChg chg="add del mod">
          <ac:chgData name="Mark Carter" userId="c255346f9e4df9e8" providerId="LiveId" clId="{E6F50D5B-5723-4395-8C81-FDB1D9897B60}" dt="2023-04-02T10:44:33.580" v="5" actId="478"/>
          <ac:spMkLst>
            <pc:docMk/>
            <pc:sldMk cId="565516123" sldId="256"/>
            <ac:spMk id="309" creationId="{D411B0EF-DDDE-B2C8-3449-870C1C701CAC}"/>
          </ac:spMkLst>
        </pc:spChg>
        <pc:spChg chg="add del mod">
          <ac:chgData name="Mark Carter" userId="c255346f9e4df9e8" providerId="LiveId" clId="{E6F50D5B-5723-4395-8C81-FDB1D9897B60}" dt="2023-04-03T07:34:12.410" v="723" actId="478"/>
          <ac:spMkLst>
            <pc:docMk/>
            <pc:sldMk cId="565516123" sldId="256"/>
            <ac:spMk id="310" creationId="{F61CEB45-597C-1635-33A8-0C540E8CF081}"/>
          </ac:spMkLst>
        </pc:spChg>
        <pc:spChg chg="add mod">
          <ac:chgData name="Mark Carter" userId="c255346f9e4df9e8" providerId="LiveId" clId="{E6F50D5B-5723-4395-8C81-FDB1D9897B60}" dt="2023-05-27T06:28:38.961" v="10066" actId="1076"/>
          <ac:spMkLst>
            <pc:docMk/>
            <pc:sldMk cId="565516123" sldId="256"/>
            <ac:spMk id="313" creationId="{A5129F77-A2AE-DF6A-F853-468943A2A051}"/>
          </ac:spMkLst>
        </pc:spChg>
        <pc:spChg chg="add mod">
          <ac:chgData name="Mark Carter" userId="c255346f9e4df9e8" providerId="LiveId" clId="{E6F50D5B-5723-4395-8C81-FDB1D9897B60}" dt="2023-05-27T06:29:56.491" v="10084" actId="1076"/>
          <ac:spMkLst>
            <pc:docMk/>
            <pc:sldMk cId="565516123" sldId="256"/>
            <ac:spMk id="316" creationId="{882D61D9-5ABE-BF20-E0EC-8A09BDEEB286}"/>
          </ac:spMkLst>
        </pc:spChg>
        <pc:spChg chg="add del mod">
          <ac:chgData name="Mark Carter" userId="c255346f9e4df9e8" providerId="LiveId" clId="{E6F50D5B-5723-4395-8C81-FDB1D9897B60}" dt="2023-04-03T07:34:32.734" v="732" actId="478"/>
          <ac:spMkLst>
            <pc:docMk/>
            <pc:sldMk cId="565516123" sldId="256"/>
            <ac:spMk id="381" creationId="{5194CB52-FA1E-BC5B-59C1-660023E3579C}"/>
          </ac:spMkLst>
        </pc:spChg>
        <pc:spChg chg="add del mod">
          <ac:chgData name="Mark Carter" userId="c255346f9e4df9e8" providerId="LiveId" clId="{E6F50D5B-5723-4395-8C81-FDB1D9897B60}" dt="2023-04-03T09:43:20.365" v="2923" actId="478"/>
          <ac:spMkLst>
            <pc:docMk/>
            <pc:sldMk cId="565516123" sldId="256"/>
            <ac:spMk id="397" creationId="{F7646830-9648-8E71-7CA4-A0627C498356}"/>
          </ac:spMkLst>
        </pc:spChg>
        <pc:spChg chg="add del mod">
          <ac:chgData name="Mark Carter" userId="c255346f9e4df9e8" providerId="LiveId" clId="{E6F50D5B-5723-4395-8C81-FDB1D9897B60}" dt="2023-04-03T09:43:22.438" v="2926" actId="478"/>
          <ac:spMkLst>
            <pc:docMk/>
            <pc:sldMk cId="565516123" sldId="256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568" creationId="{3BB890B9-BACA-D3B1-9DC0-91AF4B74D34A}"/>
          </ac:spMkLst>
        </pc:spChg>
        <pc:spChg chg="add del mod">
          <ac:chgData name="Mark Carter" userId="c255346f9e4df9e8" providerId="LiveId" clId="{E6F50D5B-5723-4395-8C81-FDB1D9897B60}" dt="2023-05-27T05:39:09.449" v="8707" actId="478"/>
          <ac:spMkLst>
            <pc:docMk/>
            <pc:sldMk cId="565516123" sldId="256"/>
            <ac:spMk id="589" creationId="{3C3E2827-A08D-B55C-4054-ABE90CF6F9C6}"/>
          </ac:spMkLst>
        </pc:spChg>
        <pc:spChg chg="add del mod">
          <ac:chgData name="Mark Carter" userId="c255346f9e4df9e8" providerId="LiveId" clId="{E6F50D5B-5723-4395-8C81-FDB1D9897B60}" dt="2023-05-27T05:55:28.352" v="9160" actId="478"/>
          <ac:spMkLst>
            <pc:docMk/>
            <pc:sldMk cId="565516123" sldId="256"/>
            <ac:spMk id="594" creationId="{8ECC2D29-468D-10A7-90BC-57677650D410}"/>
          </ac:spMkLst>
        </pc:spChg>
        <pc:spChg chg="add mod">
          <ac:chgData name="Mark Carter" userId="c255346f9e4df9e8" providerId="LiveId" clId="{E6F50D5B-5723-4395-8C81-FDB1D9897B60}" dt="2023-05-27T06:26:37.718" v="10047" actId="1076"/>
          <ac:spMkLst>
            <pc:docMk/>
            <pc:sldMk cId="565516123" sldId="256"/>
            <ac:spMk id="595" creationId="{845CC2FF-17D5-EEBB-A3E3-816B717D2FE4}"/>
          </ac:spMkLst>
        </pc:spChg>
        <pc:spChg chg="add del mod">
          <ac:chgData name="Mark Carter" userId="c255346f9e4df9e8" providerId="LiveId" clId="{E6F50D5B-5723-4395-8C81-FDB1D9897B60}" dt="2023-05-27T04:48:40.450" v="7232" actId="478"/>
          <ac:spMkLst>
            <pc:docMk/>
            <pc:sldMk cId="565516123" sldId="256"/>
            <ac:spMk id="615" creationId="{671E6E22-E09F-4D2E-7002-6ADDE97D4346}"/>
          </ac:spMkLst>
        </pc:spChg>
        <pc:spChg chg="add del mod">
          <ac:chgData name="Mark Carter" userId="c255346f9e4df9e8" providerId="LiveId" clId="{E6F50D5B-5723-4395-8C81-FDB1D9897B60}" dt="2023-05-27T05:55:38.485" v="9169" actId="478"/>
          <ac:spMkLst>
            <pc:docMk/>
            <pc:sldMk cId="565516123" sldId="256"/>
            <ac:spMk id="616" creationId="{1D73DCF8-E1EE-D7C5-ECD4-2D4519D7A7B9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19" creationId="{DF962463-735A-7968-60D0-17B5D4167946}"/>
          </ac:spMkLst>
        </pc:spChg>
        <pc:spChg chg="add del mod">
          <ac:chgData name="Mark Carter" userId="c255346f9e4df9e8" providerId="LiveId" clId="{E6F50D5B-5723-4395-8C81-FDB1D9897B60}" dt="2023-05-27T05:55:40.058" v="9170" actId="478"/>
          <ac:spMkLst>
            <pc:docMk/>
            <pc:sldMk cId="565516123" sldId="256"/>
            <ac:spMk id="622" creationId="{7E7881C5-929A-91C1-5172-85B26E75C617}"/>
          </ac:spMkLst>
        </pc:spChg>
        <pc:spChg chg="add del mod">
          <ac:chgData name="Mark Carter" userId="c255346f9e4df9e8" providerId="LiveId" clId="{E6F50D5B-5723-4395-8C81-FDB1D9897B60}" dt="2023-05-27T05:55:36.312" v="9167" actId="478"/>
          <ac:spMkLst>
            <pc:docMk/>
            <pc:sldMk cId="565516123" sldId="256"/>
            <ac:spMk id="626" creationId="{CE81B694-7353-1623-E687-25A1C67BC91C}"/>
          </ac:spMkLst>
        </pc:spChg>
        <pc:spChg chg="add del mod">
          <ac:chgData name="Mark Carter" userId="c255346f9e4df9e8" providerId="LiveId" clId="{E6F50D5B-5723-4395-8C81-FDB1D9897B60}" dt="2023-05-27T05:01:13.229" v="7627"/>
          <ac:spMkLst>
            <pc:docMk/>
            <pc:sldMk cId="565516123" sldId="256"/>
            <ac:spMk id="628" creationId="{10473BDA-8D40-B33D-A654-1D0A9139EF69}"/>
          </ac:spMkLst>
        </pc:spChg>
        <pc:spChg chg="add del mod">
          <ac:chgData name="Mark Carter" userId="c255346f9e4df9e8" providerId="LiveId" clId="{E6F50D5B-5723-4395-8C81-FDB1D9897B60}" dt="2023-05-27T05:55:30.695" v="9162" actId="478"/>
          <ac:spMkLst>
            <pc:docMk/>
            <pc:sldMk cId="565516123" sldId="256"/>
            <ac:spMk id="629" creationId="{BB100527-F437-7149-A293-D25114539959}"/>
          </ac:spMkLst>
        </pc:spChg>
        <pc:spChg chg="add del mod">
          <ac:chgData name="Mark Carter" userId="c255346f9e4df9e8" providerId="LiveId" clId="{E6F50D5B-5723-4395-8C81-FDB1D9897B60}" dt="2023-05-27T05:46:23.610" v="8935" actId="478"/>
          <ac:spMkLst>
            <pc:docMk/>
            <pc:sldMk cId="565516123" sldId="256"/>
            <ac:spMk id="634" creationId="{3DE84608-8313-7703-C2FF-43136667D3BC}"/>
          </ac:spMkLst>
        </pc:spChg>
        <pc:spChg chg="add del mod">
          <ac:chgData name="Mark Carter" userId="c255346f9e4df9e8" providerId="LiveId" clId="{E6F50D5B-5723-4395-8C81-FDB1D9897B60}" dt="2023-04-03T07:05:40.867" v="377" actId="478"/>
          <ac:spMkLst>
            <pc:docMk/>
            <pc:sldMk cId="565516123" sldId="256"/>
            <ac:spMk id="639" creationId="{D938B36F-AD01-F01E-688D-FD2AB445816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41" creationId="{8D7FFA22-D85A-FA66-1483-9E1B6DB4ED1E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46" creationId="{172B49BA-AFC7-C124-4744-71FC9399F928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728" creationId="{64A09F33-C300-60C3-CE37-F3AAE083C79D}"/>
          </ac:spMkLst>
        </pc:spChg>
        <pc:spChg chg="add del mod">
          <ac:chgData name="Mark Carter" userId="c255346f9e4df9e8" providerId="LiveId" clId="{E6F50D5B-5723-4395-8C81-FDB1D9897B60}" dt="2023-04-11T10:43:40.346" v="4626" actId="478"/>
          <ac:spMkLst>
            <pc:docMk/>
            <pc:sldMk cId="565516123" sldId="256"/>
            <ac:spMk id="730" creationId="{7D49EF2C-A608-4E4F-3B7A-3562E69CDF21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766" creationId="{B352DA07-49A6-FD32-6460-326CF383F544}"/>
          </ac:spMkLst>
        </pc:spChg>
        <pc:spChg chg="add del mod">
          <ac:chgData name="Mark Carter" userId="c255346f9e4df9e8" providerId="LiveId" clId="{E6F50D5B-5723-4395-8C81-FDB1D9897B60}" dt="2023-04-03T08:10:55.712" v="1285" actId="478"/>
          <ac:spMkLst>
            <pc:docMk/>
            <pc:sldMk cId="565516123" sldId="256"/>
            <ac:spMk id="767" creationId="{68B6CB29-78B6-67EB-FFF2-34A427CF1453}"/>
          </ac:spMkLst>
        </pc:spChg>
        <pc:spChg chg="add del mod">
          <ac:chgData name="Mark Carter" userId="c255346f9e4df9e8" providerId="LiveId" clId="{E6F50D5B-5723-4395-8C81-FDB1D9897B60}" dt="2023-04-03T09:19:46.235" v="2504" actId="478"/>
          <ac:spMkLst>
            <pc:docMk/>
            <pc:sldMk cId="565516123" sldId="256"/>
            <ac:spMk id="804" creationId="{09DB9515-785A-2153-B55D-812C07A051FC}"/>
          </ac:spMkLst>
        </pc:spChg>
        <pc:spChg chg="add del mod">
          <ac:chgData name="Mark Carter" userId="c255346f9e4df9e8" providerId="LiveId" clId="{E6F50D5B-5723-4395-8C81-FDB1D9897B60}" dt="2023-04-03T09:59:55.549" v="3012" actId="478"/>
          <ac:spMkLst>
            <pc:docMk/>
            <pc:sldMk cId="565516123" sldId="256"/>
            <ac:spMk id="813" creationId="{D5F73D3B-881C-104F-8FA0-20AD8EEF9A33}"/>
          </ac:spMkLst>
        </pc:spChg>
        <pc:spChg chg="add del mod">
          <ac:chgData name="Mark Carter" userId="c255346f9e4df9e8" providerId="LiveId" clId="{E6F50D5B-5723-4395-8C81-FDB1D9897B60}" dt="2023-05-27T04:50:40.124" v="7279" actId="478"/>
          <ac:spMkLst>
            <pc:docMk/>
            <pc:sldMk cId="565516123" sldId="256"/>
            <ac:spMk id="838" creationId="{3BDFB985-3A6E-010B-21EB-FF95F4F40080}"/>
          </ac:spMkLst>
        </pc:spChg>
        <pc:spChg chg="add del mod">
          <ac:chgData name="Mark Carter" userId="c255346f9e4df9e8" providerId="LiveId" clId="{E6F50D5B-5723-4395-8C81-FDB1D9897B60}" dt="2023-04-03T09:39:39.791" v="2898" actId="478"/>
          <ac:spMkLst>
            <pc:docMk/>
            <pc:sldMk cId="565516123" sldId="256"/>
            <ac:spMk id="865" creationId="{9F19A8A0-3BC8-3D3D-F34C-48A7BD720099}"/>
          </ac:spMkLst>
        </pc:spChg>
        <pc:spChg chg="add del mod">
          <ac:chgData name="Mark Carter" userId="c255346f9e4df9e8" providerId="LiveId" clId="{E6F50D5B-5723-4395-8C81-FDB1D9897B60}" dt="2023-04-03T09:45:37.810" v="2937" actId="478"/>
          <ac:spMkLst>
            <pc:docMk/>
            <pc:sldMk cId="565516123" sldId="256"/>
            <ac:spMk id="894" creationId="{2D9D7328-006D-264F-40C4-F6A7939D92DB}"/>
          </ac:spMkLst>
        </pc:spChg>
        <pc:spChg chg="add del mod">
          <ac:chgData name="Mark Carter" userId="c255346f9e4df9e8" providerId="LiveId" clId="{E6F50D5B-5723-4395-8C81-FDB1D9897B60}" dt="2023-04-11T11:00:58.218" v="4858" actId="478"/>
          <ac:spMkLst>
            <pc:docMk/>
            <pc:sldMk cId="565516123" sldId="256"/>
            <ac:spMk id="895" creationId="{A0D5DB1A-02A0-6099-BC34-07793B4807AC}"/>
          </ac:spMkLst>
        </pc:spChg>
        <pc:spChg chg="add del mod">
          <ac:chgData name="Mark Carter" userId="c255346f9e4df9e8" providerId="LiveId" clId="{E6F50D5B-5723-4395-8C81-FDB1D9897B60}" dt="2023-04-11T10:58:30.165" v="4826" actId="478"/>
          <ac:spMkLst>
            <pc:docMk/>
            <pc:sldMk cId="565516123" sldId="256"/>
            <ac:spMk id="896" creationId="{499C78EA-694D-A2AF-60AB-DA429ECBF167}"/>
          </ac:spMkLst>
        </pc:spChg>
        <pc:spChg chg="add del mod">
          <ac:chgData name="Mark Carter" userId="c255346f9e4df9e8" providerId="LiveId" clId="{E6F50D5B-5723-4395-8C81-FDB1D9897B60}" dt="2023-05-27T05:55:30.695" v="9162" actId="478"/>
          <ac:spMkLst>
            <pc:docMk/>
            <pc:sldMk cId="565516123" sldId="256"/>
            <ac:spMk id="897" creationId="{FD5FC928-9095-CF54-98B3-9108058A971C}"/>
          </ac:spMkLst>
        </pc:spChg>
        <pc:spChg chg="add del mod">
          <ac:chgData name="Mark Carter" userId="c255346f9e4df9e8" providerId="LiveId" clId="{E6F50D5B-5723-4395-8C81-FDB1D9897B60}" dt="2023-04-03T09:50:54.523" v="2964" actId="478"/>
          <ac:spMkLst>
            <pc:docMk/>
            <pc:sldMk cId="565516123" sldId="256"/>
            <ac:spMk id="908" creationId="{7F255E67-161A-5946-911F-6DE789616471}"/>
          </ac:spMkLst>
        </pc:spChg>
        <pc:spChg chg="add del mod">
          <ac:chgData name="Mark Carter" userId="c255346f9e4df9e8" providerId="LiveId" clId="{E6F50D5B-5723-4395-8C81-FDB1D9897B60}" dt="2023-05-27T06:26:09.758" v="10038"/>
          <ac:spMkLst>
            <pc:docMk/>
            <pc:sldMk cId="565516123" sldId="256"/>
            <ac:spMk id="913" creationId="{5B95E1B6-592C-7785-0829-7C470706D257}"/>
          </ac:spMkLst>
        </pc:spChg>
        <pc:spChg chg="add del mod">
          <ac:chgData name="Mark Carter" userId="c255346f9e4df9e8" providerId="LiveId" clId="{E6F50D5B-5723-4395-8C81-FDB1D9897B60}" dt="2023-04-11T10:49:18.452" v="4642" actId="478"/>
          <ac:spMkLst>
            <pc:docMk/>
            <pc:sldMk cId="565516123" sldId="256"/>
            <ac:spMk id="931" creationId="{3A8357CF-0DE6-D3BF-34E3-1ED902EB41E0}"/>
          </ac:spMkLst>
        </pc:spChg>
        <pc:spChg chg="add del mod">
          <ac:chgData name="Mark Carter" userId="c255346f9e4df9e8" providerId="LiveId" clId="{E6F50D5B-5723-4395-8C81-FDB1D9897B60}" dt="2023-05-27T05:55:45.486" v="9177" actId="478"/>
          <ac:spMkLst>
            <pc:docMk/>
            <pc:sldMk cId="565516123" sldId="256"/>
            <ac:spMk id="952" creationId="{BD95A74E-5286-D9B4-96B2-C1CC3DC3C4D0}"/>
          </ac:spMkLst>
        </pc:spChg>
        <pc:spChg chg="add del mod">
          <ac:chgData name="Mark Carter" userId="c255346f9e4df9e8" providerId="LiveId" clId="{E6F50D5B-5723-4395-8C81-FDB1D9897B60}" dt="2023-05-27T05:55:54.370" v="9187" actId="478"/>
          <ac:spMkLst>
            <pc:docMk/>
            <pc:sldMk cId="565516123" sldId="256"/>
            <ac:spMk id="959" creationId="{10B96844-58DE-CA0E-ED3D-BF3D967BF36C}"/>
          </ac:spMkLst>
        </pc:spChg>
        <pc:spChg chg="add del mod">
          <ac:chgData name="Mark Carter" userId="c255346f9e4df9e8" providerId="LiveId" clId="{E6F50D5B-5723-4395-8C81-FDB1D9897B60}" dt="2023-04-03T10:05:18.742" v="3101" actId="478"/>
          <ac:spMkLst>
            <pc:docMk/>
            <pc:sldMk cId="565516123" sldId="256"/>
            <ac:spMk id="976" creationId="{5857B1E2-2550-BDF4-A9A8-90E211771AC6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80" creationId="{E3D86D02-8B00-846C-AFED-2CFE80DE1BC5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84" creationId="{38F9DFD8-80E0-ED43-7F39-785DEB080C36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96" creationId="{14741956-C7E3-B0AC-DE5C-1F124513A575}"/>
          </ac:spMkLst>
        </pc:spChg>
        <pc:spChg chg="add del mod">
          <ac:chgData name="Mark Carter" userId="c255346f9e4df9e8" providerId="LiveId" clId="{E6F50D5B-5723-4395-8C81-FDB1D9897B60}" dt="2023-04-11T11:00:18.091" v="4852" actId="478"/>
          <ac:spMkLst>
            <pc:docMk/>
            <pc:sldMk cId="565516123" sldId="256"/>
            <ac:spMk id="1016" creationId="{06B607C7-FB2E-B8A9-B552-533E85B6E05E}"/>
          </ac:spMkLst>
        </pc:spChg>
        <pc:spChg chg="add del mod">
          <ac:chgData name="Mark Carter" userId="c255346f9e4df9e8" providerId="LiveId" clId="{E6F50D5B-5723-4395-8C81-FDB1D9897B60}" dt="2023-04-11T10:57:26.882" v="4815" actId="478"/>
          <ac:spMkLst>
            <pc:docMk/>
            <pc:sldMk cId="565516123" sldId="256"/>
            <ac:spMk id="1019" creationId="{6EA1FA52-903D-49F8-C61A-639DE9F3F6C9}"/>
          </ac:spMkLst>
        </pc:spChg>
        <pc:spChg chg="add del mod">
          <ac:chgData name="Mark Carter" userId="c255346f9e4df9e8" providerId="LiveId" clId="{E6F50D5B-5723-4395-8C81-FDB1D9897B60}" dt="2023-04-03T10:20:06.732" v="3341" actId="478"/>
          <ac:spMkLst>
            <pc:docMk/>
            <pc:sldMk cId="565516123" sldId="256"/>
            <ac:spMk id="1041" creationId="{C257E22A-EF52-6D69-5EF4-155487FAA295}"/>
          </ac:spMkLst>
        </pc:spChg>
        <pc:spChg chg="add del mod">
          <ac:chgData name="Mark Carter" userId="c255346f9e4df9e8" providerId="LiveId" clId="{E6F50D5B-5723-4395-8C81-FDB1D9897B60}" dt="2023-05-27T05:55:47.257" v="9180" actId="478"/>
          <ac:spMkLst>
            <pc:docMk/>
            <pc:sldMk cId="565516123" sldId="256"/>
            <ac:spMk id="1056" creationId="{2193E161-DDCF-64D8-CF1F-2EA27B9A10A7}"/>
          </ac:spMkLst>
        </pc:spChg>
        <pc:spChg chg="add del">
          <ac:chgData name="Mark Carter" userId="c255346f9e4df9e8" providerId="LiveId" clId="{E6F50D5B-5723-4395-8C81-FDB1D9897B60}" dt="2023-05-27T05:51:53.349" v="9138" actId="478"/>
          <ac:spMkLst>
            <pc:docMk/>
            <pc:sldMk cId="565516123" sldId="256"/>
            <ac:spMk id="1110" creationId="{16812C83-F974-78C5-17C3-2F78B66C4C3A}"/>
          </ac:spMkLst>
        </pc:spChg>
        <pc:spChg chg="add del mod">
          <ac:chgData name="Mark Carter" userId="c255346f9e4df9e8" providerId="LiveId" clId="{E6F50D5B-5723-4395-8C81-FDB1D9897B60}" dt="2023-05-27T04:17:25.968" v="6347" actId="478"/>
          <ac:spMkLst>
            <pc:docMk/>
            <pc:sldMk cId="565516123" sldId="256"/>
            <ac:spMk id="1115" creationId="{45E4F67F-F8F8-B45B-3392-6E1E67954BCD}"/>
          </ac:spMkLst>
        </pc:spChg>
        <pc:spChg chg="add del mod">
          <ac:chgData name="Mark Carter" userId="c255346f9e4df9e8" providerId="LiveId" clId="{E6F50D5B-5723-4395-8C81-FDB1D9897B60}" dt="2023-05-27T05:24:47.071" v="7952" actId="478"/>
          <ac:spMkLst>
            <pc:docMk/>
            <pc:sldMk cId="565516123" sldId="256"/>
            <ac:spMk id="1122" creationId="{511C5EAC-CBC1-1945-1C68-0346F74A3D0B}"/>
          </ac:spMkLst>
        </pc:spChg>
        <pc:spChg chg="add mod">
          <ac:chgData name="Mark Carter" userId="c255346f9e4df9e8" providerId="LiveId" clId="{E6F50D5B-5723-4395-8C81-FDB1D9897B60}" dt="2023-05-27T06:26:49.418" v="10051" actId="1076"/>
          <ac:spMkLst>
            <pc:docMk/>
            <pc:sldMk cId="565516123" sldId="256"/>
            <ac:spMk id="1123" creationId="{40F78A2D-789C-80A9-C0E8-6FFB5947E17C}"/>
          </ac:spMkLst>
        </pc:spChg>
        <pc:spChg chg="add del mod">
          <ac:chgData name="Mark Carter" userId="c255346f9e4df9e8" providerId="LiveId" clId="{E6F50D5B-5723-4395-8C81-FDB1D9897B60}" dt="2023-05-27T06:27:07.291" v="10055" actId="478"/>
          <ac:spMkLst>
            <pc:docMk/>
            <pc:sldMk cId="565516123" sldId="256"/>
            <ac:spMk id="1135" creationId="{A1B3747F-4A7E-B143-E405-9525BC8CDC08}"/>
          </ac:spMkLst>
        </pc:spChg>
        <pc:spChg chg="add mod">
          <ac:chgData name="Mark Carter" userId="c255346f9e4df9e8" providerId="LiveId" clId="{E6F50D5B-5723-4395-8C81-FDB1D9897B60}" dt="2023-05-28T07:02:59.357" v="10657" actId="13926"/>
          <ac:spMkLst>
            <pc:docMk/>
            <pc:sldMk cId="565516123" sldId="256"/>
            <ac:spMk id="1138" creationId="{25E6B767-080B-1E16-5FD1-2AAAB6CE2A36}"/>
          </ac:spMkLst>
        </pc:spChg>
        <pc:spChg chg="add del mod">
          <ac:chgData name="Mark Carter" userId="c255346f9e4df9e8" providerId="LiveId" clId="{E6F50D5B-5723-4395-8C81-FDB1D9897B60}" dt="2023-04-11T11:00:53.156" v="4856" actId="478"/>
          <ac:spMkLst>
            <pc:docMk/>
            <pc:sldMk cId="565516123" sldId="256"/>
            <ac:spMk id="1138" creationId="{E5DD9A93-7E90-391E-9690-4B2B98D809F6}"/>
          </ac:spMkLst>
        </pc:spChg>
        <pc:spChg chg="add del mod">
          <ac:chgData name="Mark Carter" userId="c255346f9e4df9e8" providerId="LiveId" clId="{E6F50D5B-5723-4395-8C81-FDB1D9897B60}" dt="2023-05-27T05:55:50.631" v="9183" actId="478"/>
          <ac:spMkLst>
            <pc:docMk/>
            <pc:sldMk cId="565516123" sldId="256"/>
            <ac:spMk id="1139" creationId="{CC7D5946-4211-8B61-288F-E7B9083FCF1F}"/>
          </ac:spMkLst>
        </pc:spChg>
        <pc:cxnChg chg="add mod">
          <ac:chgData name="Mark Carter" userId="c255346f9e4df9e8" providerId="LiveId" clId="{E6F50D5B-5723-4395-8C81-FDB1D9897B60}" dt="2023-05-27T06:25:51.257" v="10029" actId="1076"/>
          <ac:cxnSpMkLst>
            <pc:docMk/>
            <pc:sldMk cId="565516123" sldId="256"/>
            <ac:cxnSpMk id="5" creationId="{C8A36850-5077-36B2-94C8-264AD8F787EE}"/>
          </ac:cxnSpMkLst>
        </pc:cxnChg>
        <pc:cxnChg chg="add del mod">
          <ac:chgData name="Mark Carter" userId="c255346f9e4df9e8" providerId="LiveId" clId="{E6F50D5B-5723-4395-8C81-FDB1D9897B60}" dt="2023-05-27T05:55:31.922" v="9163" actId="478"/>
          <ac:cxnSpMkLst>
            <pc:docMk/>
            <pc:sldMk cId="565516123" sldId="256"/>
            <ac:cxnSpMk id="7" creationId="{A446ECD3-FD32-A12A-ACEA-3124560EBFB6}"/>
          </ac:cxnSpMkLst>
        </pc:cxnChg>
        <pc:cxnChg chg="del mod">
          <ac:chgData name="Mark Carter" userId="c255346f9e4df9e8" providerId="LiveId" clId="{E6F50D5B-5723-4395-8C81-FDB1D9897B60}" dt="2023-04-02T10:52:34.798" v="36" actId="478"/>
          <ac:cxnSpMkLst>
            <pc:docMk/>
            <pc:sldMk cId="565516123" sldId="256"/>
            <ac:cxnSpMk id="8" creationId="{AF34FA6D-4F2B-3DBB-BBAB-014ECACA4315}"/>
          </ac:cxnSpMkLst>
        </pc:cxnChg>
        <pc:cxnChg chg="del mod">
          <ac:chgData name="Mark Carter" userId="c255346f9e4df9e8" providerId="LiveId" clId="{E6F50D5B-5723-4395-8C81-FDB1D9897B60}" dt="2023-04-03T07:18:35.824" v="571" actId="478"/>
          <ac:cxnSpMkLst>
            <pc:docMk/>
            <pc:sldMk cId="565516123" sldId="256"/>
            <ac:cxnSpMk id="16" creationId="{EE80DE4F-C57A-7C22-C697-CF1FDF474093}"/>
          </ac:cxnSpMkLst>
        </pc:cxnChg>
        <pc:cxnChg chg="del mod">
          <ac:chgData name="Mark Carter" userId="c255346f9e4df9e8" providerId="LiveId" clId="{E6F50D5B-5723-4395-8C81-FDB1D9897B60}" dt="2023-04-03T07:18:30.375" v="565" actId="478"/>
          <ac:cxnSpMkLst>
            <pc:docMk/>
            <pc:sldMk cId="565516123" sldId="256"/>
            <ac:cxnSpMk id="19" creationId="{1DF5DF36-62A3-BC12-503E-C61685C81BD3}"/>
          </ac:cxnSpMkLst>
        </pc:cxnChg>
        <pc:cxnChg chg="add del mod">
          <ac:chgData name="Mark Carter" userId="c255346f9e4df9e8" providerId="LiveId" clId="{E6F50D5B-5723-4395-8C81-FDB1D9897B60}" dt="2023-05-27T05:55:30.695" v="9162" actId="478"/>
          <ac:cxnSpMkLst>
            <pc:docMk/>
            <pc:sldMk cId="565516123" sldId="256"/>
            <ac:cxnSpMk id="34" creationId="{2A3D28CD-7082-57A1-1EEC-6260E05D0946}"/>
          </ac:cxnSpMkLst>
        </pc:cxnChg>
        <pc:cxnChg chg="del mod">
          <ac:chgData name="Mark Carter" userId="c255346f9e4df9e8" providerId="LiveId" clId="{E6F50D5B-5723-4395-8C81-FDB1D9897B60}" dt="2023-04-03T07:34:37.345" v="736" actId="478"/>
          <ac:cxnSpMkLst>
            <pc:docMk/>
            <pc:sldMk cId="565516123" sldId="256"/>
            <ac:cxnSpMk id="38" creationId="{68E42592-E8AE-B6FA-275F-9831C474967C}"/>
          </ac:cxnSpMkLst>
        </pc:cxnChg>
        <pc:cxnChg chg="add del mod">
          <ac:chgData name="Mark Carter" userId="c255346f9e4df9e8" providerId="LiveId" clId="{E6F50D5B-5723-4395-8C81-FDB1D9897B60}" dt="2023-05-27T05:55:30.695" v="9162" actId="478"/>
          <ac:cxnSpMkLst>
            <pc:docMk/>
            <pc:sldMk cId="565516123" sldId="256"/>
            <ac:cxnSpMk id="40" creationId="{93DA27C8-ED52-9050-F60F-9856A62BEB9E}"/>
          </ac:cxnSpMkLst>
        </pc:cxnChg>
        <pc:cxnChg chg="add del mod">
          <ac:chgData name="Mark Carter" userId="c255346f9e4df9e8" providerId="LiveId" clId="{E6F50D5B-5723-4395-8C81-FDB1D9897B60}" dt="2023-05-27T05:55:53.118" v="9186" actId="478"/>
          <ac:cxnSpMkLst>
            <pc:docMk/>
            <pc:sldMk cId="565516123" sldId="256"/>
            <ac:cxnSpMk id="41" creationId="{06F4A681-B206-C5F2-A03C-304C03E16728}"/>
          </ac:cxnSpMkLst>
        </pc:cxnChg>
        <pc:cxnChg chg="del mod">
          <ac:chgData name="Mark Carter" userId="c255346f9e4df9e8" providerId="LiveId" clId="{E6F50D5B-5723-4395-8C81-FDB1D9897B60}" dt="2023-04-03T07:18:29.057" v="563" actId="478"/>
          <ac:cxnSpMkLst>
            <pc:docMk/>
            <pc:sldMk cId="565516123" sldId="256"/>
            <ac:cxnSpMk id="62" creationId="{EF556AE1-EBE1-762D-C2F3-BA72CD7ED8AD}"/>
          </ac:cxnSpMkLst>
        </pc:cxnChg>
        <pc:cxnChg chg="del mod">
          <ac:chgData name="Mark Carter" userId="c255346f9e4df9e8" providerId="LiveId" clId="{E6F50D5B-5723-4395-8C81-FDB1D9897B60}" dt="2023-04-03T07:18:34.996" v="570" actId="478"/>
          <ac:cxnSpMkLst>
            <pc:docMk/>
            <pc:sldMk cId="565516123" sldId="256"/>
            <ac:cxnSpMk id="73" creationId="{9CA3CA2A-A276-9C13-6558-F31072839268}"/>
          </ac:cxnSpMkLst>
        </pc:cxnChg>
        <pc:cxnChg chg="del mod">
          <ac:chgData name="Mark Carter" userId="c255346f9e4df9e8" providerId="LiveId" clId="{E6F50D5B-5723-4395-8C81-FDB1D9897B60}" dt="2023-04-03T07:18:31.586" v="567" actId="478"/>
          <ac:cxnSpMkLst>
            <pc:docMk/>
            <pc:sldMk cId="565516123" sldId="256"/>
            <ac:cxnSpMk id="81" creationId="{05ED4734-05D5-8269-EDBE-360B7C6FCC83}"/>
          </ac:cxnSpMkLst>
        </pc:cxnChg>
        <pc:cxnChg chg="add del mod">
          <ac:chgData name="Mark Carter" userId="c255346f9e4df9e8" providerId="LiveId" clId="{E6F50D5B-5723-4395-8C81-FDB1D9897B60}" dt="2023-05-27T05:55:59.206" v="9192" actId="478"/>
          <ac:cxnSpMkLst>
            <pc:docMk/>
            <pc:sldMk cId="565516123" sldId="256"/>
            <ac:cxnSpMk id="82" creationId="{2D87BB96-396D-771E-1228-4FEFAC6716EE}"/>
          </ac:cxnSpMkLst>
        </pc:cxnChg>
        <pc:cxnChg chg="add mod">
          <ac:chgData name="Mark Carter" userId="c255346f9e4df9e8" providerId="LiveId" clId="{E6F50D5B-5723-4395-8C81-FDB1D9897B60}" dt="2023-05-27T06:26:37.718" v="10047" actId="1076"/>
          <ac:cxnSpMkLst>
            <pc:docMk/>
            <pc:sldMk cId="565516123" sldId="256"/>
            <ac:cxnSpMk id="86" creationId="{839870E6-959A-1177-32D1-C77BB5F88056}"/>
          </ac:cxnSpMkLst>
        </pc:cxnChg>
        <pc:cxnChg chg="add del mod">
          <ac:chgData name="Mark Carter" userId="c255346f9e4df9e8" providerId="LiveId" clId="{E6F50D5B-5723-4395-8C81-FDB1D9897B60}" dt="2023-05-27T05:55:30.695" v="9162" actId="478"/>
          <ac:cxnSpMkLst>
            <pc:docMk/>
            <pc:sldMk cId="565516123" sldId="256"/>
            <ac:cxnSpMk id="87" creationId="{2AAD8E24-96F2-5F13-A1B1-42D55340E906}"/>
          </ac:cxnSpMkLst>
        </pc:cxnChg>
        <pc:cxnChg chg="add del mod">
          <ac:chgData name="Mark Carter" userId="c255346f9e4df9e8" providerId="LiveId" clId="{E6F50D5B-5723-4395-8C81-FDB1D9897B60}" dt="2023-05-27T05:55:57.351" v="9189" actId="478"/>
          <ac:cxnSpMkLst>
            <pc:docMk/>
            <pc:sldMk cId="565516123" sldId="256"/>
            <ac:cxnSpMk id="91" creationId="{F6D17808-AA65-A4B8-B1F8-BE67FB1E8632}"/>
          </ac:cxnSpMkLst>
        </pc:cxnChg>
        <pc:cxnChg chg="add del mod">
          <ac:chgData name="Mark Carter" userId="c255346f9e4df9e8" providerId="LiveId" clId="{E6F50D5B-5723-4395-8C81-FDB1D9897B60}" dt="2023-05-27T05:55:41.971" v="9172" actId="478"/>
          <ac:cxnSpMkLst>
            <pc:docMk/>
            <pc:sldMk cId="565516123" sldId="256"/>
            <ac:cxnSpMk id="96" creationId="{243DB21D-6375-F1DB-E47C-B25442A8366D}"/>
          </ac:cxnSpMkLst>
        </pc:cxnChg>
        <pc:cxnChg chg="add del mod">
          <ac:chgData name="Mark Carter" userId="c255346f9e4df9e8" providerId="LiveId" clId="{E6F50D5B-5723-4395-8C81-FDB1D9897B60}" dt="2023-05-27T05:55:44.288" v="9175" actId="478"/>
          <ac:cxnSpMkLst>
            <pc:docMk/>
            <pc:sldMk cId="565516123" sldId="256"/>
            <ac:cxnSpMk id="97" creationId="{99E79C09-F74B-B1BB-8AA8-ED9220E0AF98}"/>
          </ac:cxnSpMkLst>
        </pc:cxnChg>
        <pc:cxnChg chg="del mod">
          <ac:chgData name="Mark Carter" userId="c255346f9e4df9e8" providerId="LiveId" clId="{E6F50D5B-5723-4395-8C81-FDB1D9897B60}" dt="2023-04-03T07:01:57.217" v="325" actId="478"/>
          <ac:cxnSpMkLst>
            <pc:docMk/>
            <pc:sldMk cId="565516123" sldId="256"/>
            <ac:cxnSpMk id="98" creationId="{3F990D36-3810-03CB-4AFE-CB849215DFDD}"/>
          </ac:cxnSpMkLst>
        </pc:cxnChg>
        <pc:cxnChg chg="add del mod">
          <ac:chgData name="Mark Carter" userId="c255346f9e4df9e8" providerId="LiveId" clId="{E6F50D5B-5723-4395-8C81-FDB1D9897B60}" dt="2023-05-27T05:55:56.786" v="9188" actId="478"/>
          <ac:cxnSpMkLst>
            <pc:docMk/>
            <pc:sldMk cId="565516123" sldId="256"/>
            <ac:cxnSpMk id="98" creationId="{73EF82B7-A616-3932-85DA-B31C3A5B76AB}"/>
          </ac:cxnSpMkLst>
        </pc:cxnChg>
        <pc:cxnChg chg="add del mod">
          <ac:chgData name="Mark Carter" userId="c255346f9e4df9e8" providerId="LiveId" clId="{E6F50D5B-5723-4395-8C81-FDB1D9897B60}" dt="2023-05-27T05:55:59.960" v="9193" actId="478"/>
          <ac:cxnSpMkLst>
            <pc:docMk/>
            <pc:sldMk cId="565516123" sldId="256"/>
            <ac:cxnSpMk id="104" creationId="{EF2FDF36-E899-387F-4C07-2919B32D98E0}"/>
          </ac:cxnSpMkLst>
        </pc:cxnChg>
        <pc:cxnChg chg="add mod">
          <ac:chgData name="Mark Carter" userId="c255346f9e4df9e8" providerId="LiveId" clId="{E6F50D5B-5723-4395-8C81-FDB1D9897B60}" dt="2023-05-27T06:25:48.559" v="10028" actId="1076"/>
          <ac:cxnSpMkLst>
            <pc:docMk/>
            <pc:sldMk cId="565516123" sldId="256"/>
            <ac:cxnSpMk id="110" creationId="{A8D020B1-6486-CA1E-12D3-31F71AC5406D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11" creationId="{CA931024-E32B-9EFD-BE4F-255A59FA4C63}"/>
          </ac:cxnSpMkLst>
        </pc:cxnChg>
        <pc:cxnChg chg="add del mod">
          <ac:chgData name="Mark Carter" userId="c255346f9e4df9e8" providerId="LiveId" clId="{E6F50D5B-5723-4395-8C81-FDB1D9897B60}" dt="2023-04-11T11:07:25.455" v="4923" actId="21"/>
          <ac:cxnSpMkLst>
            <pc:docMk/>
            <pc:sldMk cId="565516123" sldId="256"/>
            <ac:cxnSpMk id="115" creationId="{0E26631F-9839-BB14-8CBB-71E4C53A637D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15" creationId="{A8266C40-AF43-B647-3E91-F3AC50C9C2C2}"/>
          </ac:cxnSpMkLst>
        </pc:cxnChg>
        <pc:cxnChg chg="add del mod">
          <ac:chgData name="Mark Carter" userId="c255346f9e4df9e8" providerId="LiveId" clId="{E6F50D5B-5723-4395-8C81-FDB1D9897B60}" dt="2023-04-11T11:07:25.455" v="4923" actId="21"/>
          <ac:cxnSpMkLst>
            <pc:docMk/>
            <pc:sldMk cId="565516123" sldId="256"/>
            <ac:cxnSpMk id="116" creationId="{203B3D60-A219-10DC-5A31-045A8AD0A950}"/>
          </ac:cxnSpMkLst>
        </pc:cxnChg>
        <pc:cxnChg chg="del mod">
          <ac:chgData name="Mark Carter" userId="c255346f9e4df9e8" providerId="LiveId" clId="{E6F50D5B-5723-4395-8C81-FDB1D9897B60}" dt="2023-04-03T07:34:09.262" v="722" actId="478"/>
          <ac:cxnSpMkLst>
            <pc:docMk/>
            <pc:sldMk cId="565516123" sldId="256"/>
            <ac:cxnSpMk id="117" creationId="{0D1666B0-62B1-3C84-622E-091A01778408}"/>
          </ac:cxnSpMkLst>
        </pc:cxnChg>
        <pc:cxnChg chg="del mod">
          <ac:chgData name="Mark Carter" userId="c255346f9e4df9e8" providerId="LiveId" clId="{E6F50D5B-5723-4395-8C81-FDB1D9897B60}" dt="2023-04-03T07:34:45.114" v="738" actId="478"/>
          <ac:cxnSpMkLst>
            <pc:docMk/>
            <pc:sldMk cId="565516123" sldId="256"/>
            <ac:cxnSpMk id="136" creationId="{2519AAD9-8BB6-A490-5E36-27EF8A8FB7D1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03T08:01:14.192" v="1113" actId="478"/>
          <ac:cxnSpMkLst>
            <pc:docMk/>
            <pc:sldMk cId="565516123" sldId="256"/>
            <ac:cxnSpMk id="205" creationId="{EF04B7B1-2906-076C-C471-F4A694132A59}"/>
          </ac:cxnSpMkLst>
        </pc:cxnChg>
        <pc:cxnChg chg="del mod">
          <ac:chgData name="Mark Carter" userId="c255346f9e4df9e8" providerId="LiveId" clId="{E6F50D5B-5723-4395-8C81-FDB1D9897B60}" dt="2023-04-03T07:34:34.705" v="734" actId="478"/>
          <ac:cxnSpMkLst>
            <pc:docMk/>
            <pc:sldMk cId="565516123" sldId="256"/>
            <ac:cxnSpMk id="209" creationId="{6AB07888-3CC2-550A-041A-8ED6B78378D7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56" creationId="{852C882C-7777-340B-CB19-332CDB941DE6}"/>
          </ac:cxnSpMkLst>
        </pc:cxnChg>
        <pc:cxnChg chg="del mod">
          <ac:chgData name="Mark Carter" userId="c255346f9e4df9e8" providerId="LiveId" clId="{E6F50D5B-5723-4395-8C81-FDB1D9897B60}" dt="2023-04-03T07:34:47.056" v="739" actId="478"/>
          <ac:cxnSpMkLst>
            <pc:docMk/>
            <pc:sldMk cId="565516123" sldId="256"/>
            <ac:cxnSpMk id="288" creationId="{52F2D553-1528-7767-B39F-FB7BFAB66D78}"/>
          </ac:cxnSpMkLst>
        </pc:cxnChg>
        <pc:cxnChg chg="del mod">
          <ac:chgData name="Mark Carter" userId="c255346f9e4df9e8" providerId="LiveId" clId="{E6F50D5B-5723-4395-8C81-FDB1D9897B60}" dt="2023-04-03T09:43:22.986" v="2927" actId="478"/>
          <ac:cxnSpMkLst>
            <pc:docMk/>
            <pc:sldMk cId="565516123" sldId="256"/>
            <ac:cxnSpMk id="290" creationId="{932E369F-22F4-2728-4871-E35C5409863D}"/>
          </ac:cxnSpMkLst>
        </pc:cxnChg>
        <pc:cxnChg chg="add mod">
          <ac:chgData name="Mark Carter" userId="c255346f9e4df9e8" providerId="LiveId" clId="{E6F50D5B-5723-4395-8C81-FDB1D9897B60}" dt="2023-05-27T06:27:23.799" v="10060" actId="14100"/>
          <ac:cxnSpMkLst>
            <pc:docMk/>
            <pc:sldMk cId="565516123" sldId="256"/>
            <ac:cxnSpMk id="301" creationId="{4DE1AAE6-F4FD-8B89-3CEC-C3118AFBEEDF}"/>
          </ac:cxnSpMkLst>
        </pc:cxnChg>
        <pc:cxnChg chg="add mod">
          <ac:chgData name="Mark Carter" userId="c255346f9e4df9e8" providerId="LiveId" clId="{E6F50D5B-5723-4395-8C81-FDB1D9897B60}" dt="2023-05-27T06:29:58.537" v="10085" actId="14100"/>
          <ac:cxnSpMkLst>
            <pc:docMk/>
            <pc:sldMk cId="565516123" sldId="256"/>
            <ac:cxnSpMk id="311" creationId="{8B325CBE-6797-4CD9-8AC1-09469797DC15}"/>
          </ac:cxnSpMkLst>
        </pc:cxnChg>
        <pc:cxnChg chg="add del mod">
          <ac:chgData name="Mark Carter" userId="c255346f9e4df9e8" providerId="LiveId" clId="{E6F50D5B-5723-4395-8C81-FDB1D9897B60}" dt="2023-04-03T07:34:13.231" v="724" actId="478"/>
          <ac:cxnSpMkLst>
            <pc:docMk/>
            <pc:sldMk cId="565516123" sldId="256"/>
            <ac:cxnSpMk id="312" creationId="{850423D7-E12C-4CE6-8EA5-F2186C853AED}"/>
          </ac:cxnSpMkLst>
        </pc:cxnChg>
        <pc:cxnChg chg="add del mod">
          <ac:chgData name="Mark Carter" userId="c255346f9e4df9e8" providerId="LiveId" clId="{E6F50D5B-5723-4395-8C81-FDB1D9897B60}" dt="2023-04-02T10:56:46.007" v="97" actId="478"/>
          <ac:cxnSpMkLst>
            <pc:docMk/>
            <pc:sldMk cId="565516123" sldId="256"/>
            <ac:cxnSpMk id="315" creationId="{BF07A69A-79AE-78F8-D91E-7CD9F344E74D}"/>
          </ac:cxnSpMkLst>
        </pc:cxnChg>
        <pc:cxnChg chg="add del mod">
          <ac:chgData name="Mark Carter" userId="c255346f9e4df9e8" providerId="LiveId" clId="{E6F50D5B-5723-4395-8C81-FDB1D9897B60}" dt="2023-04-03T07:34:14.726" v="725" actId="478"/>
          <ac:cxnSpMkLst>
            <pc:docMk/>
            <pc:sldMk cId="565516123" sldId="256"/>
            <ac:cxnSpMk id="388" creationId="{C1B2609D-3DCF-0067-054A-B25AF9C63530}"/>
          </ac:cxnSpMkLst>
        </pc:cxnChg>
        <pc:cxnChg chg="add del mod">
          <ac:chgData name="Mark Carter" userId="c255346f9e4df9e8" providerId="LiveId" clId="{E6F50D5B-5723-4395-8C81-FDB1D9897B60}" dt="2023-04-03T09:43:21.277" v="2924" actId="478"/>
          <ac:cxnSpMkLst>
            <pc:docMk/>
            <pc:sldMk cId="565516123" sldId="256"/>
            <ac:cxnSpMk id="514" creationId="{05EA5BCF-F75B-B7CA-C5CA-8A2E57731B2E}"/>
          </ac:cxnSpMkLst>
        </pc:cxnChg>
        <pc:cxnChg chg="add del mod">
          <ac:chgData name="Mark Carter" userId="c255346f9e4df9e8" providerId="LiveId" clId="{E6F50D5B-5723-4395-8C81-FDB1D9897B60}" dt="2023-04-03T09:43:21.935" v="2925" actId="478"/>
          <ac:cxnSpMkLst>
            <pc:docMk/>
            <pc:sldMk cId="565516123" sldId="256"/>
            <ac:cxnSpMk id="516" creationId="{41C505B6-0BDE-473F-BAA9-DFCE6F9580EA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572" creationId="{94657062-6D14-B0C3-9583-871A22C55156}"/>
          </ac:cxnSpMkLst>
        </pc:cxnChg>
        <pc:cxnChg chg="add del mod">
          <ac:chgData name="Mark Carter" userId="c255346f9e4df9e8" providerId="LiveId" clId="{E6F50D5B-5723-4395-8C81-FDB1D9897B60}" dt="2023-04-03T07:18:36.699" v="572" actId="478"/>
          <ac:cxnSpMkLst>
            <pc:docMk/>
            <pc:sldMk cId="565516123" sldId="256"/>
            <ac:cxnSpMk id="591" creationId="{962448F9-EA7F-C4DC-F7AF-1E81F7AAD9A8}"/>
          </ac:cxnSpMkLst>
        </pc:cxnChg>
        <pc:cxnChg chg="add del mod">
          <ac:chgData name="Mark Carter" userId="c255346f9e4df9e8" providerId="LiveId" clId="{E6F50D5B-5723-4395-8C81-FDB1D9897B60}" dt="2023-05-27T04:39:30.577" v="7071" actId="478"/>
          <ac:cxnSpMkLst>
            <pc:docMk/>
            <pc:sldMk cId="565516123" sldId="256"/>
            <ac:cxnSpMk id="600" creationId="{F802B988-B0AD-5EA0-83B8-DFE62610B2D2}"/>
          </ac:cxnSpMkLst>
        </pc:cxnChg>
        <pc:cxnChg chg="add del mod">
          <ac:chgData name="Mark Carter" userId="c255346f9e4df9e8" providerId="LiveId" clId="{E6F50D5B-5723-4395-8C81-FDB1D9897B60}" dt="2023-05-27T05:55:29.090" v="9161" actId="478"/>
          <ac:cxnSpMkLst>
            <pc:docMk/>
            <pc:sldMk cId="565516123" sldId="256"/>
            <ac:cxnSpMk id="601" creationId="{C08B38E9-9BCA-8305-A094-C29F8A1F25FC}"/>
          </ac:cxnSpMkLst>
        </pc:cxnChg>
        <pc:cxnChg chg="add del mod">
          <ac:chgData name="Mark Carter" userId="c255346f9e4df9e8" providerId="LiveId" clId="{E6F50D5B-5723-4395-8C81-FDB1D9897B60}" dt="2023-05-27T05:55:35.384" v="9166" actId="478"/>
          <ac:cxnSpMkLst>
            <pc:docMk/>
            <pc:sldMk cId="565516123" sldId="256"/>
            <ac:cxnSpMk id="624" creationId="{6A59FB14-D76E-DADB-4E7C-1996EDB1EA48}"/>
          </ac:cxnSpMkLst>
        </pc:cxnChg>
        <pc:cxnChg chg="add mod">
          <ac:chgData name="Mark Carter" userId="c255346f9e4df9e8" providerId="LiveId" clId="{E6F50D5B-5723-4395-8C81-FDB1D9897B60}" dt="2023-05-27T06:28:38.961" v="10066" actId="1076"/>
          <ac:cxnSpMkLst>
            <pc:docMk/>
            <pc:sldMk cId="565516123" sldId="256"/>
            <ac:cxnSpMk id="631" creationId="{58527468-60AD-9B11-27BB-70A5BB367252}"/>
          </ac:cxnSpMkLst>
        </pc:cxnChg>
        <pc:cxnChg chg="add del mod">
          <ac:chgData name="Mark Carter" userId="c255346f9e4df9e8" providerId="LiveId" clId="{E6F50D5B-5723-4395-8C81-FDB1D9897B60}" dt="2023-05-27T05:55:33.872" v="9165" actId="478"/>
          <ac:cxnSpMkLst>
            <pc:docMk/>
            <pc:sldMk cId="565516123" sldId="256"/>
            <ac:cxnSpMk id="633" creationId="{434B4435-F34A-04C6-099B-0FAC692C5F45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0" creationId="{A84EE83F-4909-ABBD-858A-50C14A76D8CE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2" creationId="{EA4A4419-74C6-BAFB-0A63-97CE9C28E8FA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9" creationId="{98AF5FDA-BCCA-6235-34FD-7CF0D9E7B822}"/>
          </ac:cxnSpMkLst>
        </pc:cxnChg>
        <pc:cxnChg chg="add del mod">
          <ac:chgData name="Mark Carter" userId="c255346f9e4df9e8" providerId="LiveId" clId="{E6F50D5B-5723-4395-8C81-FDB1D9897B60}" dt="2023-04-03T07:06:27.578" v="384" actId="478"/>
          <ac:cxnSpMkLst>
            <pc:docMk/>
            <pc:sldMk cId="565516123" sldId="256"/>
            <ac:cxnSpMk id="652" creationId="{223D7EDD-0FF4-8197-FC15-4F87C91A9267}"/>
          </ac:cxnSpMkLst>
        </pc:cxnChg>
        <pc:cxnChg chg="add del mod ord">
          <ac:chgData name="Mark Carter" userId="c255346f9e4df9e8" providerId="LiveId" clId="{E6F50D5B-5723-4395-8C81-FDB1D9897B60}" dt="2023-04-03T07:09:34.567" v="451" actId="478"/>
          <ac:cxnSpMkLst>
            <pc:docMk/>
            <pc:sldMk cId="565516123" sldId="256"/>
            <ac:cxnSpMk id="654" creationId="{8E2090ED-65CC-C01D-D4E7-A21342F05E6F}"/>
          </ac:cxnSpMkLst>
        </pc:cxnChg>
        <pc:cxnChg chg="add del mod">
          <ac:chgData name="Mark Carter" userId="c255346f9e4df9e8" providerId="LiveId" clId="{E6F50D5B-5723-4395-8C81-FDB1D9897B60}" dt="2023-05-27T05:55:51.384" v="9184" actId="478"/>
          <ac:cxnSpMkLst>
            <pc:docMk/>
            <pc:sldMk cId="565516123" sldId="256"/>
            <ac:cxnSpMk id="671" creationId="{0A82FF57-E66B-5962-DF0E-3E056916A179}"/>
          </ac:cxnSpMkLst>
        </pc:cxnChg>
        <pc:cxnChg chg="add del mod">
          <ac:chgData name="Mark Carter" userId="c255346f9e4df9e8" providerId="LiveId" clId="{E6F50D5B-5723-4395-8C81-FDB1D9897B60}" dt="2023-04-11T10:43:48.828" v="4629" actId="478"/>
          <ac:cxnSpMkLst>
            <pc:docMk/>
            <pc:sldMk cId="565516123" sldId="256"/>
            <ac:cxnSpMk id="736" creationId="{13791709-E4CA-E26D-5619-2F4FB7DF734F}"/>
          </ac:cxnSpMkLst>
        </pc:cxnChg>
        <pc:cxnChg chg="add del mod">
          <ac:chgData name="Mark Carter" userId="c255346f9e4df9e8" providerId="LiveId" clId="{E6F50D5B-5723-4395-8C81-FDB1D9897B60}" dt="2023-04-03T08:02:04.907" v="1122" actId="478"/>
          <ac:cxnSpMkLst>
            <pc:docMk/>
            <pc:sldMk cId="565516123" sldId="256"/>
            <ac:cxnSpMk id="742" creationId="{0E42868F-4E9A-A628-2A39-36A54A800401}"/>
          </ac:cxnSpMkLst>
        </pc:cxnChg>
        <pc:cxnChg chg="add del mod">
          <ac:chgData name="Mark Carter" userId="c255346f9e4df9e8" providerId="LiveId" clId="{E6F50D5B-5723-4395-8C81-FDB1D9897B60}" dt="2023-04-03T08:01:33.610" v="1116" actId="478"/>
          <ac:cxnSpMkLst>
            <pc:docMk/>
            <pc:sldMk cId="565516123" sldId="256"/>
            <ac:cxnSpMk id="744" creationId="{B7F7B5D0-FA2A-108E-360C-D5B29C443603}"/>
          </ac:cxnSpMkLst>
        </pc:cxnChg>
        <pc:cxnChg chg="add del mod">
          <ac:chgData name="Mark Carter" userId="c255346f9e4df9e8" providerId="LiveId" clId="{E6F50D5B-5723-4395-8C81-FDB1D9897B60}" dt="2023-04-03T08:01:46.094" v="1119" actId="478"/>
          <ac:cxnSpMkLst>
            <pc:docMk/>
            <pc:sldMk cId="565516123" sldId="256"/>
            <ac:cxnSpMk id="746" creationId="{BDA349B8-11F2-8889-4FFC-352C6CDB9FAC}"/>
          </ac:cxnSpMkLst>
        </pc:cxnChg>
        <pc:cxnChg chg="add del mod">
          <ac:chgData name="Mark Carter" userId="c255346f9e4df9e8" providerId="LiveId" clId="{E6F50D5B-5723-4395-8C81-FDB1D9897B60}" dt="2023-04-03T08:02:09.478" v="1124" actId="478"/>
          <ac:cxnSpMkLst>
            <pc:docMk/>
            <pc:sldMk cId="565516123" sldId="256"/>
            <ac:cxnSpMk id="749" creationId="{7F9E450D-7062-6F2E-E003-35EA1CDFCC8E}"/>
          </ac:cxnSpMkLst>
        </pc:cxnChg>
        <pc:cxnChg chg="add del mod">
          <ac:chgData name="Mark Carter" userId="c255346f9e4df9e8" providerId="LiveId" clId="{E6F50D5B-5723-4395-8C81-FDB1D9897B60}" dt="2023-04-03T08:02:08.147" v="1123" actId="478"/>
          <ac:cxnSpMkLst>
            <pc:docMk/>
            <pc:sldMk cId="565516123" sldId="256"/>
            <ac:cxnSpMk id="751" creationId="{3870DF7C-D404-7844-3EEF-3CFFA8430A5A}"/>
          </ac:cxnSpMkLst>
        </pc:cxnChg>
        <pc:cxnChg chg="add del mod">
          <ac:chgData name="Mark Carter" userId="c255346f9e4df9e8" providerId="LiveId" clId="{E6F50D5B-5723-4395-8C81-FDB1D9897B60}" dt="2023-04-03T08:04:27.283" v="1128" actId="478"/>
          <ac:cxnSpMkLst>
            <pc:docMk/>
            <pc:sldMk cId="565516123" sldId="256"/>
            <ac:cxnSpMk id="755" creationId="{ECCE645D-4FDF-D635-B816-F3C99A282BD9}"/>
          </ac:cxnSpMkLst>
        </pc:cxnChg>
        <pc:cxnChg chg="add del mod">
          <ac:chgData name="Mark Carter" userId="c255346f9e4df9e8" providerId="LiveId" clId="{E6F50D5B-5723-4395-8C81-FDB1D9897B60}" dt="2023-04-03T08:04:44.331" v="1130" actId="478"/>
          <ac:cxnSpMkLst>
            <pc:docMk/>
            <pc:sldMk cId="565516123" sldId="256"/>
            <ac:cxnSpMk id="757" creationId="{18FD02CE-61A8-C3E9-A306-98F34B77B529}"/>
          </ac:cxnSpMkLst>
        </pc:cxnChg>
        <pc:cxnChg chg="add del mod">
          <ac:chgData name="Mark Carter" userId="c255346f9e4df9e8" providerId="LiveId" clId="{E6F50D5B-5723-4395-8C81-FDB1D9897B60}" dt="2023-04-03T08:05:22.982" v="1134" actId="478"/>
          <ac:cxnSpMkLst>
            <pc:docMk/>
            <pc:sldMk cId="565516123" sldId="256"/>
            <ac:cxnSpMk id="759" creationId="{8CA41297-7169-EC16-CAB2-5647A6A0B70F}"/>
          </ac:cxnSpMkLst>
        </pc:cxnChg>
        <pc:cxnChg chg="add del mod">
          <ac:chgData name="Mark Carter" userId="c255346f9e4df9e8" providerId="LiveId" clId="{E6F50D5B-5723-4395-8C81-FDB1D9897B60}" dt="2023-04-03T08:05:34.868" v="1136" actId="478"/>
          <ac:cxnSpMkLst>
            <pc:docMk/>
            <pc:sldMk cId="565516123" sldId="256"/>
            <ac:cxnSpMk id="761" creationId="{5BCCBBEF-EDD7-778C-8E60-9CEBC9E816A0}"/>
          </ac:cxnSpMkLst>
        </pc:cxnChg>
        <pc:cxnChg chg="add del mod">
          <ac:chgData name="Mark Carter" userId="c255346f9e4df9e8" providerId="LiveId" clId="{E6F50D5B-5723-4395-8C81-FDB1D9897B60}" dt="2023-04-03T08:06:09.631" v="1139" actId="478"/>
          <ac:cxnSpMkLst>
            <pc:docMk/>
            <pc:sldMk cId="565516123" sldId="256"/>
            <ac:cxnSpMk id="765" creationId="{25BE71F2-C628-1A0A-E1FB-1ACD53EECA1D}"/>
          </ac:cxnSpMkLst>
        </pc:cxnChg>
        <pc:cxnChg chg="add del mod">
          <ac:chgData name="Mark Carter" userId="c255346f9e4df9e8" providerId="LiveId" clId="{E6F50D5B-5723-4395-8C81-FDB1D9897B60}" dt="2023-04-11T11:00:14.581" v="4851" actId="478"/>
          <ac:cxnSpMkLst>
            <pc:docMk/>
            <pc:sldMk cId="565516123" sldId="256"/>
            <ac:cxnSpMk id="780" creationId="{634CAB1D-2A94-7681-AB0D-82B7AEAF4003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782" creationId="{4A81392F-858B-53D7-1CEF-4C2749A8D1BC}"/>
          </ac:cxnSpMkLst>
        </pc:cxnChg>
        <pc:cxnChg chg="add del mod">
          <ac:chgData name="Mark Carter" userId="c255346f9e4df9e8" providerId="LiveId" clId="{E6F50D5B-5723-4395-8C81-FDB1D9897B60}" dt="2023-04-03T09:17:23.187" v="2497" actId="478"/>
          <ac:cxnSpMkLst>
            <pc:docMk/>
            <pc:sldMk cId="565516123" sldId="256"/>
            <ac:cxnSpMk id="797" creationId="{46A64203-5B1B-9C2D-1813-83C2780D40C2}"/>
          </ac:cxnSpMkLst>
        </pc:cxnChg>
        <pc:cxnChg chg="add del mod">
          <ac:chgData name="Mark Carter" userId="c255346f9e4df9e8" providerId="LiveId" clId="{E6F50D5B-5723-4395-8C81-FDB1D9897B60}" dt="2023-04-17T10:12:49.611" v="5266" actId="478"/>
          <ac:cxnSpMkLst>
            <pc:docMk/>
            <pc:sldMk cId="565516123" sldId="256"/>
            <ac:cxnSpMk id="815" creationId="{02F604B5-4D96-258D-D19B-B316D72C2360}"/>
          </ac:cxnSpMkLst>
        </pc:cxnChg>
        <pc:cxnChg chg="add del mod">
          <ac:chgData name="Mark Carter" userId="c255346f9e4df9e8" providerId="LiveId" clId="{E6F50D5B-5723-4395-8C81-FDB1D9897B60}" dt="2023-05-27T05:55:30.695" v="9162" actId="478"/>
          <ac:cxnSpMkLst>
            <pc:docMk/>
            <pc:sldMk cId="565516123" sldId="256"/>
            <ac:cxnSpMk id="820" creationId="{F17E49D0-CE9D-79F9-9A69-0CA3494E6B23}"/>
          </ac:cxnSpMkLst>
        </pc:cxnChg>
        <pc:cxnChg chg="add del mod">
          <ac:chgData name="Mark Carter" userId="c255346f9e4df9e8" providerId="LiveId" clId="{E6F50D5B-5723-4395-8C81-FDB1D9897B60}" dt="2023-05-27T05:55:27.145" v="9159" actId="478"/>
          <ac:cxnSpMkLst>
            <pc:docMk/>
            <pc:sldMk cId="565516123" sldId="256"/>
            <ac:cxnSpMk id="841" creationId="{5BA3A235-206B-2E3F-2790-25EFF85AF957}"/>
          </ac:cxnSpMkLst>
        </pc:cxnChg>
        <pc:cxnChg chg="add del mod">
          <ac:chgData name="Mark Carter" userId="c255346f9e4df9e8" providerId="LiveId" clId="{E6F50D5B-5723-4395-8C81-FDB1D9897B60}" dt="2023-04-11T10:43:33.423" v="4625" actId="478"/>
          <ac:cxnSpMkLst>
            <pc:docMk/>
            <pc:sldMk cId="565516123" sldId="256"/>
            <ac:cxnSpMk id="846" creationId="{82EA0E88-0BBD-AC40-89E9-5F5BA68C47E1}"/>
          </ac:cxnSpMkLst>
        </pc:cxnChg>
        <pc:cxnChg chg="add del mod">
          <ac:chgData name="Mark Carter" userId="c255346f9e4df9e8" providerId="LiveId" clId="{E6F50D5B-5723-4395-8C81-FDB1D9897B60}" dt="2023-04-03T09:36:56.690" v="2871" actId="478"/>
          <ac:cxnSpMkLst>
            <pc:docMk/>
            <pc:sldMk cId="565516123" sldId="256"/>
            <ac:cxnSpMk id="849" creationId="{346F8825-8602-1275-9058-A77F0C1C2E8E}"/>
          </ac:cxnSpMkLst>
        </pc:cxnChg>
        <pc:cxnChg chg="add del mod">
          <ac:chgData name="Mark Carter" userId="c255346f9e4df9e8" providerId="LiveId" clId="{E6F50D5B-5723-4395-8C81-FDB1D9897B60}" dt="2023-04-03T09:37:01.980" v="2872" actId="478"/>
          <ac:cxnSpMkLst>
            <pc:docMk/>
            <pc:sldMk cId="565516123" sldId="256"/>
            <ac:cxnSpMk id="851" creationId="{C4E10D3D-1191-E5A3-32A1-29E76DFA34E8}"/>
          </ac:cxnSpMkLst>
        </pc:cxnChg>
        <pc:cxnChg chg="add del mod ord">
          <ac:chgData name="Mark Carter" userId="c255346f9e4df9e8" providerId="LiveId" clId="{E6F50D5B-5723-4395-8C81-FDB1D9897B60}" dt="2023-04-03T09:39:37.404" v="2896" actId="478"/>
          <ac:cxnSpMkLst>
            <pc:docMk/>
            <pc:sldMk cId="565516123" sldId="256"/>
            <ac:cxnSpMk id="856" creationId="{74C746A6-9AAE-13FD-4C2D-99C27585439F}"/>
          </ac:cxnSpMkLst>
        </pc:cxnChg>
        <pc:cxnChg chg="add del mod ord">
          <ac:chgData name="Mark Carter" userId="c255346f9e4df9e8" providerId="LiveId" clId="{E6F50D5B-5723-4395-8C81-FDB1D9897B60}" dt="2023-04-03T09:39:40.812" v="2899" actId="478"/>
          <ac:cxnSpMkLst>
            <pc:docMk/>
            <pc:sldMk cId="565516123" sldId="256"/>
            <ac:cxnSpMk id="858" creationId="{09E2E9A6-B565-218F-E3D8-CA7CE5B4EF5D}"/>
          </ac:cxnSpMkLst>
        </pc:cxnChg>
        <pc:cxnChg chg="add del">
          <ac:chgData name="Mark Carter" userId="c255346f9e4df9e8" providerId="LiveId" clId="{E6F50D5B-5723-4395-8C81-FDB1D9897B60}" dt="2023-04-03T09:38:16.793" v="2883" actId="478"/>
          <ac:cxnSpMkLst>
            <pc:docMk/>
            <pc:sldMk cId="565516123" sldId="256"/>
            <ac:cxnSpMk id="863" creationId="{CA3FD5E7-E125-B14B-E158-90719FD350B1}"/>
          </ac:cxnSpMkLst>
        </pc:cxnChg>
        <pc:cxnChg chg="add del mod">
          <ac:chgData name="Mark Carter" userId="c255346f9e4df9e8" providerId="LiveId" clId="{E6F50D5B-5723-4395-8C81-FDB1D9897B60}" dt="2023-04-03T09:39:38.823" v="2897" actId="478"/>
          <ac:cxnSpMkLst>
            <pc:docMk/>
            <pc:sldMk cId="565516123" sldId="256"/>
            <ac:cxnSpMk id="870" creationId="{1F23AE7B-E18A-0105-4C2A-FD968FC0F228}"/>
          </ac:cxnSpMkLst>
        </pc:cxnChg>
        <pc:cxnChg chg="add del mod">
          <ac:chgData name="Mark Carter" userId="c255346f9e4df9e8" providerId="LiveId" clId="{E6F50D5B-5723-4395-8C81-FDB1D9897B60}" dt="2023-04-03T09:42:34.617" v="2921" actId="478"/>
          <ac:cxnSpMkLst>
            <pc:docMk/>
            <pc:sldMk cId="565516123" sldId="256"/>
            <ac:cxnSpMk id="875" creationId="{1BFDCB4C-45A6-C09A-4BA6-E4DF8260BFB7}"/>
          </ac:cxnSpMkLst>
        </pc:cxnChg>
        <pc:cxnChg chg="add del mod">
          <ac:chgData name="Mark Carter" userId="c255346f9e4df9e8" providerId="LiveId" clId="{E6F50D5B-5723-4395-8C81-FDB1D9897B60}" dt="2023-04-11T10:43:43.402" v="4627" actId="478"/>
          <ac:cxnSpMkLst>
            <pc:docMk/>
            <pc:sldMk cId="565516123" sldId="256"/>
            <ac:cxnSpMk id="882" creationId="{38F18904-5BE2-A99E-5688-60D4E537B7EB}"/>
          </ac:cxnSpMkLst>
        </pc:cxnChg>
        <pc:cxnChg chg="add del mod ord">
          <ac:chgData name="Mark Carter" userId="c255346f9e4df9e8" providerId="LiveId" clId="{E6F50D5B-5723-4395-8C81-FDB1D9897B60}" dt="2023-04-11T10:51:08.550" v="4657" actId="478"/>
          <ac:cxnSpMkLst>
            <pc:docMk/>
            <pc:sldMk cId="565516123" sldId="256"/>
            <ac:cxnSpMk id="889" creationId="{00AE73C7-B3A2-E064-3371-D954891BE8CB}"/>
          </ac:cxnSpMkLst>
        </pc:cxnChg>
        <pc:cxnChg chg="add mod">
          <ac:chgData name="Mark Carter" userId="c255346f9e4df9e8" providerId="LiveId" clId="{E6F50D5B-5723-4395-8C81-FDB1D9897B60}" dt="2023-05-27T06:26:36.048" v="10046" actId="1076"/>
          <ac:cxnSpMkLst>
            <pc:docMk/>
            <pc:sldMk cId="565516123" sldId="256"/>
            <ac:cxnSpMk id="898" creationId="{9AA68A45-2E6E-6F9A-6750-14777F441013}"/>
          </ac:cxnSpMkLst>
        </pc:cxnChg>
        <pc:cxnChg chg="add del mod">
          <ac:chgData name="Mark Carter" userId="c255346f9e4df9e8" providerId="LiveId" clId="{E6F50D5B-5723-4395-8C81-FDB1D9897B60}" dt="2023-04-11T10:58:31.210" v="4827" actId="478"/>
          <ac:cxnSpMkLst>
            <pc:docMk/>
            <pc:sldMk cId="565516123" sldId="256"/>
            <ac:cxnSpMk id="899" creationId="{729A633A-784F-26AE-5A0C-B7D8DD290E28}"/>
          </ac:cxnSpMkLst>
        </pc:cxnChg>
        <pc:cxnChg chg="add del mod">
          <ac:chgData name="Mark Carter" userId="c255346f9e4df9e8" providerId="LiveId" clId="{E6F50D5B-5723-4395-8C81-FDB1D9897B60}" dt="2023-04-11T10:57:24.794" v="4813" actId="478"/>
          <ac:cxnSpMkLst>
            <pc:docMk/>
            <pc:sldMk cId="565516123" sldId="256"/>
            <ac:cxnSpMk id="901" creationId="{22D6D0E9-0591-9162-C2AA-6F37CCF34101}"/>
          </ac:cxnSpMkLst>
        </pc:cxnChg>
        <pc:cxnChg chg="add del mod">
          <ac:chgData name="Mark Carter" userId="c255346f9e4df9e8" providerId="LiveId" clId="{E6F50D5B-5723-4395-8C81-FDB1D9897B60}" dt="2023-05-27T05:55:52.044" v="9185" actId="478"/>
          <ac:cxnSpMkLst>
            <pc:docMk/>
            <pc:sldMk cId="565516123" sldId="256"/>
            <ac:cxnSpMk id="930" creationId="{AF99761C-AAF1-F23F-6C04-F8C7A593D210}"/>
          </ac:cxnSpMkLst>
        </pc:cxnChg>
        <pc:cxnChg chg="add del mod">
          <ac:chgData name="Mark Carter" userId="c255346f9e4df9e8" providerId="LiveId" clId="{E6F50D5B-5723-4395-8C81-FDB1D9897B60}" dt="2023-05-27T05:55:49.299" v="9182" actId="478"/>
          <ac:cxnSpMkLst>
            <pc:docMk/>
            <pc:sldMk cId="565516123" sldId="256"/>
            <ac:cxnSpMk id="951" creationId="{678948B5-9E4E-CCD7-0D09-231D514B9BC8}"/>
          </ac:cxnSpMkLst>
        </pc:cxnChg>
        <pc:cxnChg chg="add del mod">
          <ac:chgData name="Mark Carter" userId="c255346f9e4df9e8" providerId="LiveId" clId="{E6F50D5B-5723-4395-8C81-FDB1D9897B60}" dt="2023-05-27T05:55:32.708" v="9164" actId="478"/>
          <ac:cxnSpMkLst>
            <pc:docMk/>
            <pc:sldMk cId="565516123" sldId="256"/>
            <ac:cxnSpMk id="954" creationId="{53071CAF-CF57-371F-5B2C-E117ACABDEDB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78" creationId="{87399F4E-6A16-C2CA-2FF8-FC8B593F09F2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83" creationId="{4A7A4637-80DD-5646-57ED-4E2DDAB38BEA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88" creationId="{934387DA-8947-73CE-26BD-6935E2AA829E}"/>
          </ac:cxnSpMkLst>
        </pc:cxnChg>
        <pc:cxnChg chg="add del mod">
          <ac:chgData name="Mark Carter" userId="c255346f9e4df9e8" providerId="LiveId" clId="{E6F50D5B-5723-4395-8C81-FDB1D9897B60}" dt="2023-04-11T11:00:19.804" v="4853" actId="478"/>
          <ac:cxnSpMkLst>
            <pc:docMk/>
            <pc:sldMk cId="565516123" sldId="256"/>
            <ac:cxnSpMk id="1018" creationId="{E81FBA10-5428-0A37-5E83-D4B66F067041}"/>
          </ac:cxnSpMkLst>
        </pc:cxnChg>
        <pc:cxnChg chg="add del mod">
          <ac:chgData name="Mark Carter" userId="c255346f9e4df9e8" providerId="LiveId" clId="{E6F50D5B-5723-4395-8C81-FDB1D9897B60}" dt="2023-04-11T10:57:07.366" v="4809" actId="478"/>
          <ac:cxnSpMkLst>
            <pc:docMk/>
            <pc:sldMk cId="565516123" sldId="256"/>
            <ac:cxnSpMk id="1022" creationId="{E9A07FDD-2D00-F339-1466-8325AB1F548D}"/>
          </ac:cxnSpMkLst>
        </pc:cxnChg>
        <pc:cxnChg chg="add del mod">
          <ac:chgData name="Mark Carter" userId="c255346f9e4df9e8" providerId="LiveId" clId="{E6F50D5B-5723-4395-8C81-FDB1D9897B60}" dt="2023-04-03T10:16:15.919" v="3251" actId="478"/>
          <ac:cxnSpMkLst>
            <pc:docMk/>
            <pc:sldMk cId="565516123" sldId="256"/>
            <ac:cxnSpMk id="1055" creationId="{182AE049-02C5-4CF4-050F-E91A6780A980}"/>
          </ac:cxnSpMkLst>
        </pc:cxnChg>
        <pc:cxnChg chg="add del mod">
          <ac:chgData name="Mark Carter" userId="c255346f9e4df9e8" providerId="LiveId" clId="{E6F50D5B-5723-4395-8C81-FDB1D9897B60}" dt="2023-04-03T10:20:03.712" v="3340" actId="478"/>
          <ac:cxnSpMkLst>
            <pc:docMk/>
            <pc:sldMk cId="565516123" sldId="256"/>
            <ac:cxnSpMk id="1108" creationId="{EE713A92-2F32-C0EC-6FA3-D437C5D3442E}"/>
          </ac:cxnSpMkLst>
        </pc:cxnChg>
        <pc:cxnChg chg="add del mod">
          <ac:chgData name="Mark Carter" userId="c255346f9e4df9e8" providerId="LiveId" clId="{E6F50D5B-5723-4395-8C81-FDB1D9897B60}" dt="2023-04-03T10:19:39.129" v="3338" actId="478"/>
          <ac:cxnSpMkLst>
            <pc:docMk/>
            <pc:sldMk cId="565516123" sldId="256"/>
            <ac:cxnSpMk id="1110" creationId="{C37B172B-490D-23E0-6662-92FB216E261F}"/>
          </ac:cxnSpMkLst>
        </pc:cxnChg>
        <pc:cxnChg chg="add mod">
          <ac:chgData name="Mark Carter" userId="c255346f9e4df9e8" providerId="LiveId" clId="{E6F50D5B-5723-4395-8C81-FDB1D9897B60}" dt="2023-05-27T06:28:40.715" v="10067" actId="1076"/>
          <ac:cxnSpMkLst>
            <pc:docMk/>
            <pc:sldMk cId="565516123" sldId="256"/>
            <ac:cxnSpMk id="1112" creationId="{2195E0B0-46A1-75D7-48E8-DE4749BBE607}"/>
          </ac:cxnSpMkLst>
        </pc:cxnChg>
        <pc:cxnChg chg="add del mod">
          <ac:chgData name="Mark Carter" userId="c255346f9e4df9e8" providerId="LiveId" clId="{E6F50D5B-5723-4395-8C81-FDB1D9897B60}" dt="2023-05-27T04:17:27.250" v="6348" actId="478"/>
          <ac:cxnSpMkLst>
            <pc:docMk/>
            <pc:sldMk cId="565516123" sldId="256"/>
            <ac:cxnSpMk id="1117" creationId="{62CB7327-B6CB-CAF3-0082-4059BC904249}"/>
          </ac:cxnSpMkLst>
        </pc:cxnChg>
        <pc:cxnChg chg="add mod">
          <ac:chgData name="Mark Carter" userId="c255346f9e4df9e8" providerId="LiveId" clId="{E6F50D5B-5723-4395-8C81-FDB1D9897B60}" dt="2023-05-27T06:28:38.961" v="10066" actId="1076"/>
          <ac:cxnSpMkLst>
            <pc:docMk/>
            <pc:sldMk cId="565516123" sldId="256"/>
            <ac:cxnSpMk id="1119" creationId="{470BDDCB-B386-2FE1-6F9F-DB507B2F4929}"/>
          </ac:cxnSpMkLst>
        </pc:cxnChg>
        <pc:cxnChg chg="add mod">
          <ac:chgData name="Mark Carter" userId="c255346f9e4df9e8" providerId="LiveId" clId="{E6F50D5B-5723-4395-8C81-FDB1D9897B60}" dt="2023-05-27T06:26:49.418" v="10051" actId="1076"/>
          <ac:cxnSpMkLst>
            <pc:docMk/>
            <pc:sldMk cId="565516123" sldId="256"/>
            <ac:cxnSpMk id="1124" creationId="{2F4096F2-978A-A427-E26C-5DB9BDFDF8BB}"/>
          </ac:cxnSpMkLst>
        </pc:cxnChg>
        <pc:cxnChg chg="add mod">
          <ac:chgData name="Mark Carter" userId="c255346f9e4df9e8" providerId="LiveId" clId="{E6F50D5B-5723-4395-8C81-FDB1D9897B60}" dt="2023-05-28T06:54:43.088" v="10598" actId="1076"/>
          <ac:cxnSpMkLst>
            <pc:docMk/>
            <pc:sldMk cId="565516123" sldId="256"/>
            <ac:cxnSpMk id="1125" creationId="{04A5BEAC-FCB7-5FE2-FC5C-1F0C89E34FB4}"/>
          </ac:cxnSpMkLst>
        </pc:cxnChg>
        <pc:cxnChg chg="add del mod">
          <ac:chgData name="Mark Carter" userId="c255346f9e4df9e8" providerId="LiveId" clId="{E6F50D5B-5723-4395-8C81-FDB1D9897B60}" dt="2023-05-27T05:55:41.191" v="9171" actId="478"/>
          <ac:cxnSpMkLst>
            <pc:docMk/>
            <pc:sldMk cId="565516123" sldId="256"/>
            <ac:cxnSpMk id="1140" creationId="{910629D0-D29B-FEDB-5901-1B26AA6F2895}"/>
          </ac:cxnSpMkLst>
        </pc:cxnChg>
        <pc:cxnChg chg="add del mod">
          <ac:chgData name="Mark Carter" userId="c255346f9e4df9e8" providerId="LiveId" clId="{E6F50D5B-5723-4395-8C81-FDB1D9897B60}" dt="2023-05-27T05:55:42.600" v="9173" actId="478"/>
          <ac:cxnSpMkLst>
            <pc:docMk/>
            <pc:sldMk cId="565516123" sldId="256"/>
            <ac:cxnSpMk id="1141" creationId="{573857CA-5480-1911-553E-77D9A4FAAE4B}"/>
          </ac:cxnSpMkLst>
        </pc:cxnChg>
        <pc:cxnChg chg="add mod">
          <ac:chgData name="Mark Carter" userId="c255346f9e4df9e8" providerId="LiveId" clId="{E6F50D5B-5723-4395-8C81-FDB1D9897B60}" dt="2023-05-27T06:27:13.088" v="10057" actId="1076"/>
          <ac:cxnSpMkLst>
            <pc:docMk/>
            <pc:sldMk cId="565516123" sldId="256"/>
            <ac:cxnSpMk id="1142" creationId="{295ABB87-DFB6-E1A7-71FA-85A66F6CFFA6}"/>
          </ac:cxnSpMkLst>
        </pc:cxnChg>
        <pc:cxnChg chg="add del mod">
          <ac:chgData name="Mark Carter" userId="c255346f9e4df9e8" providerId="LiveId" clId="{E6F50D5B-5723-4395-8C81-FDB1D9897B60}" dt="2023-05-27T06:27:08.902" v="10056" actId="478"/>
          <ac:cxnSpMkLst>
            <pc:docMk/>
            <pc:sldMk cId="565516123" sldId="256"/>
            <ac:cxnSpMk id="1143" creationId="{F4634E1D-D81A-44E0-A646-40041C7D752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Mark Carter" userId="c255346f9e4df9e8" providerId="LiveId" clId="{E6F50D5B-5723-4395-8C81-FDB1D9897B60}" dt="2023-04-03T07:23:29.425" v="592"/>
              <pc2:cmMkLst xmlns:pc2="http://schemas.microsoft.com/office/powerpoint/2019/9/main/command">
                <pc:docMk/>
                <pc:sldMk cId="565516123" sldId="256"/>
                <pc2:cmMk id="{D8351AA3-3902-45CD-8493-89B4CE49BE70}"/>
              </pc2:cmMkLst>
            </pc226:cmChg>
          </p:ext>
        </pc:extLst>
      </pc:sldChg>
      <pc:sldChg chg="new del">
        <pc:chgData name="Mark Carter" userId="c255346f9e4df9e8" providerId="LiveId" clId="{E6F50D5B-5723-4395-8C81-FDB1D9897B60}" dt="2023-04-03T07:10:36.591" v="459" actId="47"/>
        <pc:sldMkLst>
          <pc:docMk/>
          <pc:sldMk cId="2678937344" sldId="257"/>
        </pc:sldMkLst>
      </pc:sldChg>
      <pc:sldChg chg="addSp delSp modSp add mod">
        <pc:chgData name="Mark Carter" userId="c255346f9e4df9e8" providerId="LiveId" clId="{E6F50D5B-5723-4395-8C81-FDB1D9897B60}" dt="2023-05-27T06:42:50.903" v="10505" actId="14100"/>
        <pc:sldMkLst>
          <pc:docMk/>
          <pc:sldMk cId="3516636448" sldId="258"/>
        </pc:sldMkLst>
        <pc:spChg chg="add del mod ord">
          <ac:chgData name="Mark Carter" userId="c255346f9e4df9e8" providerId="LiveId" clId="{E6F50D5B-5723-4395-8C81-FDB1D9897B60}" dt="2023-04-11T10:32:30.897" v="4481" actId="478"/>
          <ac:spMkLst>
            <pc:docMk/>
            <pc:sldMk cId="3516636448" sldId="258"/>
            <ac:spMk id="2" creationId="{9B89EF32-D3F9-54C1-143E-E360AE824FB6}"/>
          </ac:spMkLst>
        </pc:spChg>
        <pc:spChg chg="add del mod">
          <ac:chgData name="Mark Carter" userId="c255346f9e4df9e8" providerId="LiveId" clId="{E6F50D5B-5723-4395-8C81-FDB1D9897B60}" dt="2023-05-27T04:11:09.925" v="6159" actId="21"/>
          <ac:spMkLst>
            <pc:docMk/>
            <pc:sldMk cId="3516636448" sldId="258"/>
            <ac:spMk id="2" creationId="{B1059950-FAE7-A6DB-3E2F-5FAB417E3113}"/>
          </ac:spMkLst>
        </pc:spChg>
        <pc:spChg chg="add del mod">
          <ac:chgData name="Mark Carter" userId="c255346f9e4df9e8" providerId="LiveId" clId="{E6F50D5B-5723-4395-8C81-FDB1D9897B60}" dt="2023-05-26T14:19:46.680" v="5582" actId="478"/>
          <ac:spMkLst>
            <pc:docMk/>
            <pc:sldMk cId="3516636448" sldId="258"/>
            <ac:spMk id="3" creationId="{3BA6B7A6-9867-CF5B-1CAA-4B4B471E0E48}"/>
          </ac:spMkLst>
        </pc:spChg>
        <pc:spChg chg="add del mod">
          <ac:chgData name="Mark Carter" userId="c255346f9e4df9e8" providerId="LiveId" clId="{E6F50D5B-5723-4395-8C81-FDB1D9897B60}" dt="2023-05-27T04:14:05.885" v="6201" actId="1076"/>
          <ac:spMkLst>
            <pc:docMk/>
            <pc:sldMk cId="3516636448" sldId="258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17T10:23:29.121" v="5274" actId="478"/>
          <ac:spMkLst>
            <pc:docMk/>
            <pc:sldMk cId="3516636448" sldId="258"/>
            <ac:spMk id="6" creationId="{0C065950-4E09-8007-02FA-9AAFC744D3FF}"/>
          </ac:spMkLst>
        </pc:spChg>
        <pc:spChg chg="add del mod">
          <ac:chgData name="Mark Carter" userId="c255346f9e4df9e8" providerId="LiveId" clId="{E6F50D5B-5723-4395-8C81-FDB1D9897B60}" dt="2023-04-20T08:27:01.332" v="5570" actId="478"/>
          <ac:spMkLst>
            <pc:docMk/>
            <pc:sldMk cId="3516636448" sldId="258"/>
            <ac:spMk id="8" creationId="{3F42BF11-5720-CE74-D2BA-E449F52DA046}"/>
          </ac:spMkLst>
        </pc:spChg>
        <pc:spChg chg="del mod">
          <ac:chgData name="Mark Carter" userId="c255346f9e4df9e8" providerId="LiveId" clId="{E6F50D5B-5723-4395-8C81-FDB1D9897B60}" dt="2023-04-17T10:23:34.574" v="5276" actId="478"/>
          <ac:spMkLst>
            <pc:docMk/>
            <pc:sldMk cId="3516636448" sldId="258"/>
            <ac:spMk id="10" creationId="{65C4F929-E89E-1B49-9124-CAB01FE7667E}"/>
          </ac:spMkLst>
        </pc:spChg>
        <pc:spChg chg="add mod">
          <ac:chgData name="Mark Carter" userId="c255346f9e4df9e8" providerId="LiveId" clId="{E6F50D5B-5723-4395-8C81-FDB1D9897B60}" dt="2023-05-27T04:08:35.035" v="6131" actId="1076"/>
          <ac:spMkLst>
            <pc:docMk/>
            <pc:sldMk cId="3516636448" sldId="258"/>
            <ac:spMk id="10" creationId="{AD2AE590-63E0-081D-DBC1-899493059E46}"/>
          </ac:spMkLst>
        </pc:spChg>
        <pc:spChg chg="mod">
          <ac:chgData name="Mark Carter" userId="c255346f9e4df9e8" providerId="LiveId" clId="{E6F50D5B-5723-4395-8C81-FDB1D9897B60}" dt="2023-05-27T06:42:50.903" v="10505" actId="14100"/>
          <ac:spMkLst>
            <pc:docMk/>
            <pc:sldMk cId="3516636448" sldId="258"/>
            <ac:spMk id="13" creationId="{539E6C14-8A91-A4F3-B5A5-BF0029D85510}"/>
          </ac:spMkLst>
        </pc:spChg>
        <pc:spChg chg="add del mod">
          <ac:chgData name="Mark Carter" userId="c255346f9e4df9e8" providerId="LiveId" clId="{E6F50D5B-5723-4395-8C81-FDB1D9897B60}" dt="2023-05-26T17:06:42.455" v="5695" actId="478"/>
          <ac:spMkLst>
            <pc:docMk/>
            <pc:sldMk cId="3516636448" sldId="258"/>
            <ac:spMk id="17" creationId="{4B7C2CE4-C07C-19D4-1D45-9C4CE94D84E1}"/>
          </ac:spMkLst>
        </pc:spChg>
        <pc:spChg chg="add del mod">
          <ac:chgData name="Mark Carter" userId="c255346f9e4df9e8" providerId="LiveId" clId="{E6F50D5B-5723-4395-8C81-FDB1D9897B60}" dt="2023-04-20T08:26:57.400" v="5567" actId="478"/>
          <ac:spMkLst>
            <pc:docMk/>
            <pc:sldMk cId="3516636448" sldId="258"/>
            <ac:spMk id="18" creationId="{D1504C17-2E29-5327-9D7B-EBE71890DCF5}"/>
          </ac:spMkLst>
        </pc:spChg>
        <pc:spChg chg="add del mod">
          <ac:chgData name="Mark Carter" userId="c255346f9e4df9e8" providerId="LiveId" clId="{E6F50D5B-5723-4395-8C81-FDB1D9897B60}" dt="2023-05-27T04:13:54.104" v="6198" actId="1076"/>
          <ac:spMkLst>
            <pc:docMk/>
            <pc:sldMk cId="3516636448" sldId="258"/>
            <ac:spMk id="21" creationId="{B35DAD87-AB7F-CA6F-75F9-760B0DE5B5C2}"/>
          </ac:spMkLst>
        </pc:spChg>
        <pc:spChg chg="mod">
          <ac:chgData name="Mark Carter" userId="c255346f9e4df9e8" providerId="LiveId" clId="{E6F50D5B-5723-4395-8C81-FDB1D9897B60}" dt="2023-05-27T04:11:53.894" v="6167" actId="20577"/>
          <ac:spMkLst>
            <pc:docMk/>
            <pc:sldMk cId="3516636448" sldId="258"/>
            <ac:spMk id="28" creationId="{7E92B44B-676D-020F-979C-CA590EB649A2}"/>
          </ac:spMkLst>
        </pc:spChg>
        <pc:spChg chg="add del mod">
          <ac:chgData name="Mark Carter" userId="c255346f9e4df9e8" providerId="LiveId" clId="{E6F50D5B-5723-4395-8C81-FDB1D9897B60}" dt="2023-05-27T04:11:09.925" v="6159" actId="21"/>
          <ac:spMkLst>
            <pc:docMk/>
            <pc:sldMk cId="3516636448" sldId="258"/>
            <ac:spMk id="32" creationId="{FC350B00-80D8-C406-4552-C400894F5CFE}"/>
          </ac:spMkLst>
        </pc:spChg>
        <pc:spChg chg="add del mod">
          <ac:chgData name="Mark Carter" userId="c255346f9e4df9e8" providerId="LiveId" clId="{E6F50D5B-5723-4395-8C81-FDB1D9897B60}" dt="2023-05-27T04:11:09.925" v="6159" actId="21"/>
          <ac:spMkLst>
            <pc:docMk/>
            <pc:sldMk cId="3516636448" sldId="258"/>
            <ac:spMk id="33" creationId="{EA695828-CB91-B771-1672-BF201D644E79}"/>
          </ac:spMkLst>
        </pc:spChg>
        <pc:spChg chg="add del mod">
          <ac:chgData name="Mark Carter" userId="c255346f9e4df9e8" providerId="LiveId" clId="{E6F50D5B-5723-4395-8C81-FDB1D9897B60}" dt="2023-05-27T06:31:12.561" v="10092" actId="478"/>
          <ac:spMkLst>
            <pc:docMk/>
            <pc:sldMk cId="3516636448" sldId="258"/>
            <ac:spMk id="35" creationId="{C69DFAFC-DA0C-3FE1-8A99-35B712E3EF64}"/>
          </ac:spMkLst>
        </pc:spChg>
        <pc:spChg chg="add del mod">
          <ac:chgData name="Mark Carter" userId="c255346f9e4df9e8" providerId="LiveId" clId="{E6F50D5B-5723-4395-8C81-FDB1D9897B60}" dt="2023-05-27T06:31:12.561" v="10092" actId="478"/>
          <ac:spMkLst>
            <pc:docMk/>
            <pc:sldMk cId="3516636448" sldId="258"/>
            <ac:spMk id="36" creationId="{1F457AAD-CAA6-F88E-5EBC-D3A65183190E}"/>
          </ac:spMkLst>
        </pc:spChg>
        <pc:spChg chg="add del mod">
          <ac:chgData name="Mark Carter" userId="c255346f9e4df9e8" providerId="LiveId" clId="{E6F50D5B-5723-4395-8C81-FDB1D9897B60}" dt="2023-05-27T06:31:12.561" v="10092" actId="478"/>
          <ac:spMkLst>
            <pc:docMk/>
            <pc:sldMk cId="3516636448" sldId="258"/>
            <ac:spMk id="37" creationId="{2D36FC78-B589-DBBA-5729-21A277878701}"/>
          </ac:spMkLst>
        </pc:spChg>
        <pc:spChg chg="add del mod">
          <ac:chgData name="Mark Carter" userId="c255346f9e4df9e8" providerId="LiveId" clId="{E6F50D5B-5723-4395-8C81-FDB1D9897B60}" dt="2023-05-27T04:11:41.986" v="6163" actId="478"/>
          <ac:spMkLst>
            <pc:docMk/>
            <pc:sldMk cId="3516636448" sldId="258"/>
            <ac:spMk id="39" creationId="{7F599E65-1E70-672C-5DD3-2A984A6BB548}"/>
          </ac:spMkLst>
        </pc:spChg>
        <pc:spChg chg="add del mod">
          <ac:chgData name="Mark Carter" userId="c255346f9e4df9e8" providerId="LiveId" clId="{E6F50D5B-5723-4395-8C81-FDB1D9897B60}" dt="2023-05-27T04:14:14.165" v="6204" actId="478"/>
          <ac:spMkLst>
            <pc:docMk/>
            <pc:sldMk cId="3516636448" sldId="258"/>
            <ac:spMk id="44" creationId="{559226AF-47D2-C668-41FD-26A75DF01E5D}"/>
          </ac:spMkLst>
        </pc:spChg>
        <pc:spChg chg="add mod">
          <ac:chgData name="Mark Carter" userId="c255346f9e4df9e8" providerId="LiveId" clId="{E6F50D5B-5723-4395-8C81-FDB1D9897B60}" dt="2023-05-27T04:14:30.831" v="6209" actId="1076"/>
          <ac:spMkLst>
            <pc:docMk/>
            <pc:sldMk cId="3516636448" sldId="258"/>
            <ac:spMk id="47" creationId="{0E79E5C7-E0F2-591E-FA3A-8A4224488F3C}"/>
          </ac:spMkLst>
        </pc:spChg>
        <pc:spChg chg="del mod">
          <ac:chgData name="Mark Carter" userId="c255346f9e4df9e8" providerId="LiveId" clId="{E6F50D5B-5723-4395-8C81-FDB1D9897B60}" dt="2023-04-17T10:23:38.025" v="5277" actId="478"/>
          <ac:spMkLst>
            <pc:docMk/>
            <pc:sldMk cId="3516636448" sldId="258"/>
            <ac:spMk id="59" creationId="{0DA4BA55-5CBB-F7F5-6F53-3BC16811ED2B}"/>
          </ac:spMkLst>
        </pc:spChg>
        <pc:spChg chg="add del mod">
          <ac:chgData name="Mark Carter" userId="c255346f9e4df9e8" providerId="LiveId" clId="{E6F50D5B-5723-4395-8C81-FDB1D9897B60}" dt="2023-04-17T10:33:08.397" v="5286" actId="478"/>
          <ac:spMkLst>
            <pc:docMk/>
            <pc:sldMk cId="3516636448" sldId="258"/>
            <ac:spMk id="67" creationId="{8717EDB2-D436-B3CF-7A46-536E7CB447A3}"/>
          </ac:spMkLst>
        </pc:spChg>
        <pc:spChg chg="del mod">
          <ac:chgData name="Mark Carter" userId="c255346f9e4df9e8" providerId="LiveId" clId="{E6F50D5B-5723-4395-8C81-FDB1D9897B60}" dt="2023-04-17T10:23:47.086" v="5280" actId="478"/>
          <ac:spMkLst>
            <pc:docMk/>
            <pc:sldMk cId="3516636448" sldId="258"/>
            <ac:spMk id="70" creationId="{6C6C0506-FFAF-BF04-9D71-A46E34AF7BBC}"/>
          </ac:spMkLst>
        </pc:spChg>
        <pc:spChg chg="mod">
          <ac:chgData name="Mark Carter" userId="c255346f9e4df9e8" providerId="LiveId" clId="{E6F50D5B-5723-4395-8C81-FDB1D9897B60}" dt="2023-05-27T04:10:21.238" v="6152" actId="1076"/>
          <ac:spMkLst>
            <pc:docMk/>
            <pc:sldMk cId="3516636448" sldId="258"/>
            <ac:spMk id="90" creationId="{0B4CD716-9A60-8E6B-9BA2-6E5016F87F88}"/>
          </ac:spMkLst>
        </pc:spChg>
        <pc:spChg chg="del mod">
          <ac:chgData name="Mark Carter" userId="c255346f9e4df9e8" providerId="LiveId" clId="{E6F50D5B-5723-4395-8C81-FDB1D9897B60}" dt="2023-04-11T10:32:34.669" v="4483" actId="478"/>
          <ac:spMkLst>
            <pc:docMk/>
            <pc:sldMk cId="3516636448" sldId="258"/>
            <ac:spMk id="96" creationId="{1878E8D8-384D-917F-3A3A-793619CB6B92}"/>
          </ac:spMkLst>
        </pc:spChg>
        <pc:spChg chg="add del mod">
          <ac:chgData name="Mark Carter" userId="c255346f9e4df9e8" providerId="LiveId" clId="{E6F50D5B-5723-4395-8C81-FDB1D9897B60}" dt="2023-05-27T04:13:24.388" v="6191" actId="478"/>
          <ac:spMkLst>
            <pc:docMk/>
            <pc:sldMk cId="3516636448" sldId="258"/>
            <ac:spMk id="99" creationId="{F0B80B26-4CF1-FCA0-39B7-E271E9D7961D}"/>
          </ac:spMkLst>
        </pc:spChg>
        <pc:spChg chg="mod">
          <ac:chgData name="Mark Carter" userId="c255346f9e4df9e8" providerId="LiveId" clId="{E6F50D5B-5723-4395-8C81-FDB1D9897B60}" dt="2023-05-27T04:08:29.526" v="6129" actId="1076"/>
          <ac:spMkLst>
            <pc:docMk/>
            <pc:sldMk cId="3516636448" sldId="258"/>
            <ac:spMk id="100" creationId="{4D28D487-6FDD-D800-5782-3956487015C1}"/>
          </ac:spMkLst>
        </pc:spChg>
        <pc:spChg chg="add del mod">
          <ac:chgData name="Mark Carter" userId="c255346f9e4df9e8" providerId="LiveId" clId="{E6F50D5B-5723-4395-8C81-FDB1D9897B60}" dt="2023-04-11T11:13:09.422" v="5008" actId="21"/>
          <ac:spMkLst>
            <pc:docMk/>
            <pc:sldMk cId="3516636448" sldId="258"/>
            <ac:spMk id="103" creationId="{EAE7681F-F1F7-900C-D971-6542A472182A}"/>
          </ac:spMkLst>
        </pc:spChg>
        <pc:spChg chg="del mod">
          <ac:chgData name="Mark Carter" userId="c255346f9e4df9e8" providerId="LiveId" clId="{E6F50D5B-5723-4395-8C81-FDB1D9897B60}" dt="2023-04-11T10:32:36.873" v="4485" actId="478"/>
          <ac:spMkLst>
            <pc:docMk/>
            <pc:sldMk cId="3516636448" sldId="258"/>
            <ac:spMk id="105" creationId="{8CBC5A9B-F206-D39C-9832-F9D5C27A6391}"/>
          </ac:spMkLst>
        </pc:spChg>
        <pc:spChg chg="add del mod">
          <ac:chgData name="Mark Carter" userId="c255346f9e4df9e8" providerId="LiveId" clId="{E6F50D5B-5723-4395-8C81-FDB1D9897B60}" dt="2023-04-11T11:13:09.422" v="5008" actId="21"/>
          <ac:spMkLst>
            <pc:docMk/>
            <pc:sldMk cId="3516636448" sldId="258"/>
            <ac:spMk id="107" creationId="{F2225488-840F-2115-93C3-A0AE6374F1A4}"/>
          </ac:spMkLst>
        </pc:spChg>
        <pc:spChg chg="add del mod">
          <ac:chgData name="Mark Carter" userId="c255346f9e4df9e8" providerId="LiveId" clId="{E6F50D5B-5723-4395-8C81-FDB1D9897B60}" dt="2023-05-26T14:17:33.435" v="5576" actId="478"/>
          <ac:spMkLst>
            <pc:docMk/>
            <pc:sldMk cId="3516636448" sldId="258"/>
            <ac:spMk id="108" creationId="{3FD6F039-1AFD-4728-CF5B-B975A17481F6}"/>
          </ac:spMkLst>
        </pc:spChg>
        <pc:spChg chg="del mod">
          <ac:chgData name="Mark Carter" userId="c255346f9e4df9e8" providerId="LiveId" clId="{E6F50D5B-5723-4395-8C81-FDB1D9897B60}" dt="2023-04-11T10:32:33.711" v="4482" actId="478"/>
          <ac:spMkLst>
            <pc:docMk/>
            <pc:sldMk cId="3516636448" sldId="258"/>
            <ac:spMk id="155" creationId="{04C6A10D-908A-89E3-F9E4-35BE09B03973}"/>
          </ac:spMkLst>
        </pc:spChg>
        <pc:spChg chg="del mod">
          <ac:chgData name="Mark Carter" userId="c255346f9e4df9e8" providerId="LiveId" clId="{E6F50D5B-5723-4395-8C81-FDB1D9897B60}" dt="2023-05-27T04:13:12.277" v="6184" actId="478"/>
          <ac:spMkLst>
            <pc:docMk/>
            <pc:sldMk cId="3516636448" sldId="258"/>
            <ac:spMk id="217" creationId="{3875C12D-106C-67B5-9CF4-05D43D7CB4F9}"/>
          </ac:spMkLst>
        </pc:spChg>
        <pc:spChg chg="del mod">
          <ac:chgData name="Mark Carter" userId="c255346f9e4df9e8" providerId="LiveId" clId="{E6F50D5B-5723-4395-8C81-FDB1D9897B60}" dt="2023-04-11T10:32:42.265" v="4490" actId="478"/>
          <ac:spMkLst>
            <pc:docMk/>
            <pc:sldMk cId="3516636448" sldId="258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11T10:32:43.437" v="4491" actId="478"/>
          <ac:spMkLst>
            <pc:docMk/>
            <pc:sldMk cId="3516636448" sldId="258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11T10:32:51.251" v="4502" actId="478"/>
          <ac:spMkLst>
            <pc:docMk/>
            <pc:sldMk cId="3516636448" sldId="258"/>
            <ac:spMk id="254" creationId="{8B5A0728-6190-B49C-2892-940915169B6B}"/>
          </ac:spMkLst>
        </pc:spChg>
        <pc:spChg chg="del mod">
          <ac:chgData name="Mark Carter" userId="c255346f9e4df9e8" providerId="LiveId" clId="{E6F50D5B-5723-4395-8C81-FDB1D9897B60}" dt="2023-04-11T10:32:36.118" v="4484" actId="478"/>
          <ac:spMkLst>
            <pc:docMk/>
            <pc:sldMk cId="3516636448" sldId="258"/>
            <ac:spMk id="257" creationId="{7145A8ED-38E3-566A-FC29-C7AA29D0C5E4}"/>
          </ac:spMkLst>
        </pc:spChg>
        <pc:spChg chg="del mod">
          <ac:chgData name="Mark Carter" userId="c255346f9e4df9e8" providerId="LiveId" clId="{E6F50D5B-5723-4395-8C81-FDB1D9897B60}" dt="2023-04-11T10:31:06.607" v="4473" actId="478"/>
          <ac:spMkLst>
            <pc:docMk/>
            <pc:sldMk cId="3516636448" sldId="258"/>
            <ac:spMk id="310" creationId="{F61CEB45-597C-1635-33A8-0C540E8CF081}"/>
          </ac:spMkLst>
        </pc:spChg>
        <pc:spChg chg="del mod">
          <ac:chgData name="Mark Carter" userId="c255346f9e4df9e8" providerId="LiveId" clId="{E6F50D5B-5723-4395-8C81-FDB1D9897B60}" dt="2023-04-11T10:31:44.470" v="4480" actId="478"/>
          <ac:spMkLst>
            <pc:docMk/>
            <pc:sldMk cId="3516636448" sldId="258"/>
            <ac:spMk id="313" creationId="{A5129F77-A2AE-DF6A-F853-468943A2A051}"/>
          </ac:spMkLst>
        </pc:spChg>
        <pc:spChg chg="del mod">
          <ac:chgData name="Mark Carter" userId="c255346f9e4df9e8" providerId="LiveId" clId="{E6F50D5B-5723-4395-8C81-FDB1D9897B60}" dt="2023-04-11T10:31:16.885" v="4476" actId="478"/>
          <ac:spMkLst>
            <pc:docMk/>
            <pc:sldMk cId="3516636448" sldId="258"/>
            <ac:spMk id="381" creationId="{5194CB52-FA1E-BC5B-59C1-660023E3579C}"/>
          </ac:spMkLst>
        </pc:spChg>
        <pc:spChg chg="del mod">
          <ac:chgData name="Mark Carter" userId="c255346f9e4df9e8" providerId="LiveId" clId="{E6F50D5B-5723-4395-8C81-FDB1D9897B60}" dt="2023-04-11T10:31:19.865" v="4477" actId="478"/>
          <ac:spMkLst>
            <pc:docMk/>
            <pc:sldMk cId="3516636448" sldId="258"/>
            <ac:spMk id="397" creationId="{F7646830-9648-8E71-7CA4-A0627C498356}"/>
          </ac:spMkLst>
        </pc:spChg>
        <pc:spChg chg="del mod">
          <ac:chgData name="Mark Carter" userId="c255346f9e4df9e8" providerId="LiveId" clId="{E6F50D5B-5723-4395-8C81-FDB1D9897B60}" dt="2023-05-27T04:09:24.950" v="6139" actId="478"/>
          <ac:spMkLst>
            <pc:docMk/>
            <pc:sldMk cId="3516636448" sldId="258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20T08:26:27.142" v="5550" actId="478"/>
          <ac:spMkLst>
            <pc:docMk/>
            <pc:sldMk cId="3516636448" sldId="258"/>
            <ac:spMk id="470" creationId="{B97EECEE-CE6D-785C-2153-5DC07D68DE11}"/>
          </ac:spMkLst>
        </pc:spChg>
        <pc:spChg chg="add del mod">
          <ac:chgData name="Mark Carter" userId="c255346f9e4df9e8" providerId="LiveId" clId="{E6F50D5B-5723-4395-8C81-FDB1D9897B60}" dt="2023-04-20T08:26:32.401" v="5556" actId="478"/>
          <ac:spMkLst>
            <pc:docMk/>
            <pc:sldMk cId="3516636448" sldId="258"/>
            <ac:spMk id="472" creationId="{CA350DB8-FF1B-2ECD-DB1B-07978CAD9B1B}"/>
          </ac:spMkLst>
        </pc:spChg>
        <pc:spChg chg="add del mod">
          <ac:chgData name="Mark Carter" userId="c255346f9e4df9e8" providerId="LiveId" clId="{E6F50D5B-5723-4395-8C81-FDB1D9897B60}" dt="2023-04-20T08:26:28.424" v="5551" actId="478"/>
          <ac:spMkLst>
            <pc:docMk/>
            <pc:sldMk cId="3516636448" sldId="258"/>
            <ac:spMk id="479" creationId="{9374B4F9-E507-D4A4-7029-0A5D337FC935}"/>
          </ac:spMkLst>
        </pc:spChg>
        <pc:spChg chg="add del mod">
          <ac:chgData name="Mark Carter" userId="c255346f9e4df9e8" providerId="LiveId" clId="{E6F50D5B-5723-4395-8C81-FDB1D9897B60}" dt="2023-04-20T08:26:19.423" v="5549" actId="478"/>
          <ac:spMkLst>
            <pc:docMk/>
            <pc:sldMk cId="3516636448" sldId="258"/>
            <ac:spMk id="483" creationId="{19635CF4-8F79-4943-03BB-3FC532EF37BE}"/>
          </ac:spMkLst>
        </pc:spChg>
        <pc:spChg chg="del mod">
          <ac:chgData name="Mark Carter" userId="c255346f9e4df9e8" providerId="LiveId" clId="{E6F50D5B-5723-4395-8C81-FDB1D9897B60}" dt="2023-04-11T10:32:48.849" v="4500" actId="478"/>
          <ac:spMkLst>
            <pc:docMk/>
            <pc:sldMk cId="3516636448" sldId="258"/>
            <ac:spMk id="568" creationId="{3BB890B9-BACA-D3B1-9DC0-91AF4B74D34A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589" creationId="{3C3E2827-A08D-B55C-4054-ABE90CF6F9C6}"/>
          </ac:spMkLst>
        </pc:spChg>
        <pc:spChg chg="del mod">
          <ac:chgData name="Mark Carter" userId="c255346f9e4df9e8" providerId="LiveId" clId="{E6F50D5B-5723-4395-8C81-FDB1D9897B60}" dt="2023-04-11T10:32:46.061" v="4495" actId="478"/>
          <ac:spMkLst>
            <pc:docMk/>
            <pc:sldMk cId="3516636448" sldId="258"/>
            <ac:spMk id="619" creationId="{DF962463-735A-7968-60D0-17B5D4167946}"/>
          </ac:spMkLst>
        </pc:spChg>
        <pc:spChg chg="del mod">
          <ac:chgData name="Mark Carter" userId="c255346f9e4df9e8" providerId="LiveId" clId="{E6F50D5B-5723-4395-8C81-FDB1D9897B60}" dt="2023-04-11T10:32:56.372" v="4505" actId="478"/>
          <ac:spMkLst>
            <pc:docMk/>
            <pc:sldMk cId="3516636448" sldId="258"/>
            <ac:spMk id="641" creationId="{8D7FFA22-D85A-FA66-1483-9E1B6DB4ED1E}"/>
          </ac:spMkLst>
        </pc:spChg>
        <pc:spChg chg="del mod">
          <ac:chgData name="Mark Carter" userId="c255346f9e4df9e8" providerId="LiveId" clId="{E6F50D5B-5723-4395-8C81-FDB1D9897B60}" dt="2023-04-11T10:32:57.672" v="4507" actId="478"/>
          <ac:spMkLst>
            <pc:docMk/>
            <pc:sldMk cId="3516636448" sldId="258"/>
            <ac:spMk id="646" creationId="{172B49BA-AFC7-C124-4744-71FC9399F928}"/>
          </ac:spMkLst>
        </pc:spChg>
        <pc:cxnChg chg="add del mod">
          <ac:chgData name="Mark Carter" userId="c255346f9e4df9e8" providerId="LiveId" clId="{E6F50D5B-5723-4395-8C81-FDB1D9897B60}" dt="2023-04-20T08:26:55.999" v="5566" actId="478"/>
          <ac:cxnSpMkLst>
            <pc:docMk/>
            <pc:sldMk cId="3516636448" sldId="258"/>
            <ac:cxnSpMk id="5" creationId="{6DF50272-FD15-4EC2-7895-12739D5E2C65}"/>
          </ac:cxnSpMkLst>
        </pc:cxnChg>
        <pc:cxnChg chg="add mod">
          <ac:chgData name="Mark Carter" userId="c255346f9e4df9e8" providerId="LiveId" clId="{E6F50D5B-5723-4395-8C81-FDB1D9897B60}" dt="2023-05-27T06:42:50.903" v="10505" actId="14100"/>
          <ac:cxnSpMkLst>
            <pc:docMk/>
            <pc:sldMk cId="3516636448" sldId="258"/>
            <ac:cxnSpMk id="7" creationId="{BCD87748-E5FE-8565-F02C-021752AC9D4E}"/>
          </ac:cxnSpMkLst>
        </pc:cxnChg>
        <pc:cxnChg chg="add del mod">
          <ac:chgData name="Mark Carter" userId="c255346f9e4df9e8" providerId="LiveId" clId="{E6F50D5B-5723-4395-8C81-FDB1D9897B60}" dt="2023-04-20T08:26:34.094" v="5558" actId="478"/>
          <ac:cxnSpMkLst>
            <pc:docMk/>
            <pc:sldMk cId="3516636448" sldId="258"/>
            <ac:cxnSpMk id="12" creationId="{F7147BF4-09AC-9080-873F-A249760D71DF}"/>
          </ac:cxnSpMkLst>
        </pc:cxnChg>
        <pc:cxnChg chg="del mod">
          <ac:chgData name="Mark Carter" userId="c255346f9e4df9e8" providerId="LiveId" clId="{E6F50D5B-5723-4395-8C81-FDB1D9897B60}" dt="2023-04-17T10:23:50.352" v="5281" actId="478"/>
          <ac:cxnSpMkLst>
            <pc:docMk/>
            <pc:sldMk cId="3516636448" sldId="258"/>
            <ac:cxnSpMk id="16" creationId="{EE80DE4F-C57A-7C22-C697-CF1FDF474093}"/>
          </ac:cxnSpMkLst>
        </pc:cxnChg>
        <pc:cxnChg chg="add del mod">
          <ac:chgData name="Mark Carter" userId="c255346f9e4df9e8" providerId="LiveId" clId="{E6F50D5B-5723-4395-8C81-FDB1D9897B60}" dt="2023-04-11T10:32:40.988" v="4489" actId="478"/>
          <ac:cxnSpMkLst>
            <pc:docMk/>
            <pc:sldMk cId="3516636448" sldId="258"/>
            <ac:cxnSpMk id="18" creationId="{44D953C9-12BE-BEF3-1DA4-19A6EE7C678C}"/>
          </ac:cxnSpMkLst>
        </pc:cxnChg>
        <pc:cxnChg chg="del mod">
          <ac:chgData name="Mark Carter" userId="c255346f9e4df9e8" providerId="LiveId" clId="{E6F50D5B-5723-4395-8C81-FDB1D9897B60}" dt="2023-04-17T10:23:41.277" v="5278" actId="478"/>
          <ac:cxnSpMkLst>
            <pc:docMk/>
            <pc:sldMk cId="3516636448" sldId="258"/>
            <ac:cxnSpMk id="19" creationId="{1DF5DF36-62A3-BC12-503E-C61685C81BD3}"/>
          </ac:cxnSpMkLst>
        </pc:cxnChg>
        <pc:cxnChg chg="add del mod">
          <ac:chgData name="Mark Carter" userId="c255346f9e4df9e8" providerId="LiveId" clId="{E6F50D5B-5723-4395-8C81-FDB1D9897B60}" dt="2023-04-20T08:26:54.840" v="5565" actId="478"/>
          <ac:cxnSpMkLst>
            <pc:docMk/>
            <pc:sldMk cId="3516636448" sldId="258"/>
            <ac:cxnSpMk id="21" creationId="{58E49888-7D9B-85E7-37A7-A4A7BC4E3712}"/>
          </ac:cxnSpMkLst>
        </pc:cxnChg>
        <pc:cxnChg chg="add del mod">
          <ac:chgData name="Mark Carter" userId="c255346f9e4df9e8" providerId="LiveId" clId="{E6F50D5B-5723-4395-8C81-FDB1D9897B60}" dt="2023-04-11T10:27:45.681" v="4409" actId="478"/>
          <ac:cxnSpMkLst>
            <pc:docMk/>
            <pc:sldMk cId="3516636448" sldId="258"/>
            <ac:cxnSpMk id="21" creationId="{71BEE1F3-6AEF-68C5-7F36-322D95DDF31B}"/>
          </ac:cxnSpMkLst>
        </pc:cxnChg>
        <pc:cxnChg chg="mod">
          <ac:chgData name="Mark Carter" userId="c255346f9e4df9e8" providerId="LiveId" clId="{E6F50D5B-5723-4395-8C81-FDB1D9897B60}" dt="2023-05-27T04:08:35.035" v="6131" actId="1076"/>
          <ac:cxnSpMkLst>
            <pc:docMk/>
            <pc:sldMk cId="3516636448" sldId="258"/>
            <ac:cxnSpMk id="38" creationId="{68E42592-E8AE-B6FA-275F-9831C474967C}"/>
          </ac:cxnSpMkLst>
        </pc:cxnChg>
        <pc:cxnChg chg="add mod">
          <ac:chgData name="Mark Carter" userId="c255346f9e4df9e8" providerId="LiveId" clId="{E6F50D5B-5723-4395-8C81-FDB1D9897B60}" dt="2023-05-27T04:14:30.831" v="6209" actId="1076"/>
          <ac:cxnSpMkLst>
            <pc:docMk/>
            <pc:sldMk cId="3516636448" sldId="258"/>
            <ac:cxnSpMk id="46" creationId="{954E227F-0E79-73F2-BD5A-9522C7D70D85}"/>
          </ac:cxnSpMkLst>
        </pc:cxnChg>
        <pc:cxnChg chg="add mod">
          <ac:chgData name="Mark Carter" userId="c255346f9e4df9e8" providerId="LiveId" clId="{E6F50D5B-5723-4395-8C81-FDB1D9897B60}" dt="2023-05-27T04:14:30.831" v="6209" actId="1076"/>
          <ac:cxnSpMkLst>
            <pc:docMk/>
            <pc:sldMk cId="3516636448" sldId="258"/>
            <ac:cxnSpMk id="48" creationId="{8A71D6E1-1C6E-D434-61DC-4D1634FB9DEC}"/>
          </ac:cxnSpMkLst>
        </pc:cxnChg>
        <pc:cxnChg chg="del mod">
          <ac:chgData name="Mark Carter" userId="c255346f9e4df9e8" providerId="LiveId" clId="{E6F50D5B-5723-4395-8C81-FDB1D9897B60}" dt="2023-04-17T10:23:32.098" v="5275" actId="478"/>
          <ac:cxnSpMkLst>
            <pc:docMk/>
            <pc:sldMk cId="3516636448" sldId="258"/>
            <ac:cxnSpMk id="62" creationId="{EF556AE1-EBE1-762D-C2F3-BA72CD7ED8AD}"/>
          </ac:cxnSpMkLst>
        </pc:cxnChg>
        <pc:cxnChg chg="del mod">
          <ac:chgData name="Mark Carter" userId="c255346f9e4df9e8" providerId="LiveId" clId="{E6F50D5B-5723-4395-8C81-FDB1D9897B60}" dt="2023-04-17T10:23:53.184" v="5282" actId="478"/>
          <ac:cxnSpMkLst>
            <pc:docMk/>
            <pc:sldMk cId="3516636448" sldId="258"/>
            <ac:cxnSpMk id="73" creationId="{9CA3CA2A-A276-9C13-6558-F31072839268}"/>
          </ac:cxnSpMkLst>
        </pc:cxnChg>
        <pc:cxnChg chg="del mod">
          <ac:chgData name="Mark Carter" userId="c255346f9e4df9e8" providerId="LiveId" clId="{E6F50D5B-5723-4395-8C81-FDB1D9897B60}" dt="2023-04-17T10:23:43.837" v="5279" actId="478"/>
          <ac:cxnSpMkLst>
            <pc:docMk/>
            <pc:sldMk cId="3516636448" sldId="258"/>
            <ac:cxnSpMk id="81" creationId="{05ED4734-05D5-8269-EDBE-360B7C6FCC83}"/>
          </ac:cxnSpMkLst>
        </pc:cxnChg>
        <pc:cxnChg chg="add del mod">
          <ac:chgData name="Mark Carter" userId="c255346f9e4df9e8" providerId="LiveId" clId="{E6F50D5B-5723-4395-8C81-FDB1D9897B60}" dt="2023-04-17T10:33:11.067" v="5287" actId="478"/>
          <ac:cxnSpMkLst>
            <pc:docMk/>
            <pc:sldMk cId="3516636448" sldId="258"/>
            <ac:cxnSpMk id="89" creationId="{9149EE93-786B-FE56-858B-9781D006DDF8}"/>
          </ac:cxnSpMkLst>
        </pc:cxnChg>
        <pc:cxnChg chg="add del mod">
          <ac:chgData name="Mark Carter" userId="c255346f9e4df9e8" providerId="LiveId" clId="{E6F50D5B-5723-4395-8C81-FDB1D9897B60}" dt="2023-04-11T11:13:09.422" v="5008" actId="21"/>
          <ac:cxnSpMkLst>
            <pc:docMk/>
            <pc:sldMk cId="3516636448" sldId="258"/>
            <ac:cxnSpMk id="104" creationId="{9B387A06-2794-BC6D-6A72-06408838C309}"/>
          </ac:cxnSpMkLst>
        </pc:cxnChg>
        <pc:cxnChg chg="add del mod">
          <ac:chgData name="Mark Carter" userId="c255346f9e4df9e8" providerId="LiveId" clId="{E6F50D5B-5723-4395-8C81-FDB1D9897B60}" dt="2023-04-11T11:13:09.422" v="5008" actId="21"/>
          <ac:cxnSpMkLst>
            <pc:docMk/>
            <pc:sldMk cId="3516636448" sldId="258"/>
            <ac:cxnSpMk id="106" creationId="{0683AC22-8788-63C9-1A73-BAF95C6CA06A}"/>
          </ac:cxnSpMkLst>
        </pc:cxnChg>
        <pc:cxnChg chg="del mod">
          <ac:chgData name="Mark Carter" userId="c255346f9e4df9e8" providerId="LiveId" clId="{E6F50D5B-5723-4395-8C81-FDB1D9897B60}" dt="2023-04-11T10:32:37.546" v="4486" actId="478"/>
          <ac:cxnSpMkLst>
            <pc:docMk/>
            <pc:sldMk cId="3516636448" sldId="258"/>
            <ac:cxnSpMk id="111" creationId="{CA931024-E32B-9EFD-BE4F-255A59FA4C63}"/>
          </ac:cxnSpMkLst>
        </pc:cxnChg>
        <pc:cxnChg chg="add del mod">
          <ac:chgData name="Mark Carter" userId="c255346f9e4df9e8" providerId="LiveId" clId="{E6F50D5B-5723-4395-8C81-FDB1D9897B60}" dt="2023-05-26T14:17:35.577" v="5577" actId="478"/>
          <ac:cxnSpMkLst>
            <pc:docMk/>
            <pc:sldMk cId="3516636448" sldId="258"/>
            <ac:cxnSpMk id="113" creationId="{146D90A9-C01E-E045-F489-8ECF4124D12A}"/>
          </ac:cxnSpMkLst>
        </pc:cxnChg>
        <pc:cxnChg chg="del mod">
          <ac:chgData name="Mark Carter" userId="c255346f9e4df9e8" providerId="LiveId" clId="{E6F50D5B-5723-4395-8C81-FDB1D9897B60}" dt="2023-04-11T10:32:47.585" v="4497" actId="478"/>
          <ac:cxnSpMkLst>
            <pc:docMk/>
            <pc:sldMk cId="3516636448" sldId="258"/>
            <ac:cxnSpMk id="115" creationId="{A8266C40-AF43-B647-3E91-F3AC50C9C2C2}"/>
          </ac:cxnSpMkLst>
        </pc:cxnChg>
        <pc:cxnChg chg="mod">
          <ac:chgData name="Mark Carter" userId="c255346f9e4df9e8" providerId="LiveId" clId="{E6F50D5B-5723-4395-8C81-FDB1D9897B60}" dt="2023-05-27T06:42:50.903" v="10505" actId="14100"/>
          <ac:cxnSpMkLst>
            <pc:docMk/>
            <pc:sldMk cId="3516636448" sldId="258"/>
            <ac:cxnSpMk id="117" creationId="{0D1666B0-62B1-3C84-622E-091A01778408}"/>
          </ac:cxnSpMkLst>
        </pc:cxnChg>
        <pc:cxnChg chg="add del mod">
          <ac:chgData name="Mark Carter" userId="c255346f9e4df9e8" providerId="LiveId" clId="{E6F50D5B-5723-4395-8C81-FDB1D9897B60}" dt="2023-05-27T04:13:25.065" v="6192" actId="478"/>
          <ac:cxnSpMkLst>
            <pc:docMk/>
            <pc:sldMk cId="3516636448" sldId="258"/>
            <ac:cxnSpMk id="136" creationId="{2519AAD9-8BB6-A490-5E36-27EF8A8FB7D1}"/>
          </ac:cxnSpMkLst>
        </pc:cxnChg>
        <pc:cxnChg chg="del mod">
          <ac:chgData name="Mark Carter" userId="c255346f9e4df9e8" providerId="LiveId" clId="{E6F50D5B-5723-4395-8C81-FDB1D9897B60}" dt="2023-04-11T10:32:46.668" v="4496" actId="478"/>
          <ac:cxnSpMkLst>
            <pc:docMk/>
            <pc:sldMk cId="3516636448" sldId="258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11T10:32:40.005" v="4488" actId="478"/>
          <ac:cxnSpMkLst>
            <pc:docMk/>
            <pc:sldMk cId="3516636448" sldId="258"/>
            <ac:cxnSpMk id="205" creationId="{EF04B7B1-2906-076C-C471-F4A694132A59}"/>
          </ac:cxnSpMkLst>
        </pc:cxnChg>
        <pc:cxnChg chg="mod">
          <ac:chgData name="Mark Carter" userId="c255346f9e4df9e8" providerId="LiveId" clId="{E6F50D5B-5723-4395-8C81-FDB1D9897B60}" dt="2023-05-27T06:42:50.903" v="10505" actId="14100"/>
          <ac:cxnSpMkLst>
            <pc:docMk/>
            <pc:sldMk cId="3516636448" sldId="258"/>
            <ac:cxnSpMk id="209" creationId="{6AB07888-3CC2-550A-041A-8ED6B78378D7}"/>
          </ac:cxnSpMkLst>
        </pc:cxnChg>
        <pc:cxnChg chg="del mod">
          <ac:chgData name="Mark Carter" userId="c255346f9e4df9e8" providerId="LiveId" clId="{E6F50D5B-5723-4395-8C81-FDB1D9897B60}" dt="2023-04-11T10:32:44.933" v="4493" actId="478"/>
          <ac:cxnSpMkLst>
            <pc:docMk/>
            <pc:sldMk cId="3516636448" sldId="258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11T10:32:44.042" v="4492" actId="478"/>
          <ac:cxnSpMkLst>
            <pc:docMk/>
            <pc:sldMk cId="3516636448" sldId="258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11T10:32:50.537" v="4501" actId="478"/>
          <ac:cxnSpMkLst>
            <pc:docMk/>
            <pc:sldMk cId="3516636448" sldId="258"/>
            <ac:cxnSpMk id="256" creationId="{852C882C-7777-340B-CB19-332CDB941DE6}"/>
          </ac:cxnSpMkLst>
        </pc:cxnChg>
        <pc:cxnChg chg="del mod">
          <ac:chgData name="Mark Carter" userId="c255346f9e4df9e8" providerId="LiveId" clId="{E6F50D5B-5723-4395-8C81-FDB1D9897B60}" dt="2023-05-27T04:13:13.189" v="6185" actId="478"/>
          <ac:cxnSpMkLst>
            <pc:docMk/>
            <pc:sldMk cId="3516636448" sldId="258"/>
            <ac:cxnSpMk id="288" creationId="{52F2D553-1528-7767-B39F-FB7BFAB66D78}"/>
          </ac:cxnSpMkLst>
        </pc:cxnChg>
        <pc:cxnChg chg="add del mod">
          <ac:chgData name="Mark Carter" userId="c255346f9e4df9e8" providerId="LiveId" clId="{E6F50D5B-5723-4395-8C81-FDB1D9897B60}" dt="2023-05-27T04:14:11.955" v="6203" actId="478"/>
          <ac:cxnSpMkLst>
            <pc:docMk/>
            <pc:sldMk cId="3516636448" sldId="258"/>
            <ac:cxnSpMk id="290" creationId="{932E369F-22F4-2728-4871-E35C5409863D}"/>
          </ac:cxnSpMkLst>
        </pc:cxnChg>
        <pc:cxnChg chg="mod">
          <ac:chgData name="Mark Carter" userId="c255346f9e4df9e8" providerId="LiveId" clId="{E6F50D5B-5723-4395-8C81-FDB1D9897B60}" dt="2023-05-27T06:42:50.903" v="10505" actId="14100"/>
          <ac:cxnSpMkLst>
            <pc:docMk/>
            <pc:sldMk cId="3516636448" sldId="258"/>
            <ac:cxnSpMk id="312" creationId="{850423D7-E12C-4CE6-8EA5-F2186C853AED}"/>
          </ac:cxnSpMkLst>
        </pc:cxnChg>
        <pc:cxnChg chg="del mod">
          <ac:chgData name="Mark Carter" userId="c255346f9e4df9e8" providerId="LiveId" clId="{E6F50D5B-5723-4395-8C81-FDB1D9897B60}" dt="2023-04-11T10:31:09.502" v="4474" actId="478"/>
          <ac:cxnSpMkLst>
            <pc:docMk/>
            <pc:sldMk cId="3516636448" sldId="258"/>
            <ac:cxnSpMk id="388" creationId="{C1B2609D-3DCF-0067-054A-B25AF9C63530}"/>
          </ac:cxnSpMkLst>
        </pc:cxnChg>
        <pc:cxnChg chg="add del mod">
          <ac:chgData name="Mark Carter" userId="c255346f9e4df9e8" providerId="LiveId" clId="{E6F50D5B-5723-4395-8C81-FDB1D9897B60}" dt="2023-04-20T08:26:29.837" v="5553" actId="478"/>
          <ac:cxnSpMkLst>
            <pc:docMk/>
            <pc:sldMk cId="3516636448" sldId="258"/>
            <ac:cxnSpMk id="471" creationId="{9E714DDC-7C70-EC3B-5067-06A94D04EEB5}"/>
          </ac:cxnSpMkLst>
        </pc:cxnChg>
        <pc:cxnChg chg="add del mod">
          <ac:chgData name="Mark Carter" userId="c255346f9e4df9e8" providerId="LiveId" clId="{E6F50D5B-5723-4395-8C81-FDB1D9897B60}" dt="2023-04-20T08:26:31.106" v="5555" actId="478"/>
          <ac:cxnSpMkLst>
            <pc:docMk/>
            <pc:sldMk cId="3516636448" sldId="258"/>
            <ac:cxnSpMk id="473" creationId="{072788C5-889A-7786-62BB-6765B87C0A20}"/>
          </ac:cxnSpMkLst>
        </pc:cxnChg>
        <pc:cxnChg chg="add mod">
          <ac:chgData name="Mark Carter" userId="c255346f9e4df9e8" providerId="LiveId" clId="{E6F50D5B-5723-4395-8C81-FDB1D9897B60}" dt="2023-04-20T08:26:28.424" v="5551" actId="478"/>
          <ac:cxnSpMkLst>
            <pc:docMk/>
            <pc:sldMk cId="3516636448" sldId="258"/>
            <ac:cxnSpMk id="478" creationId="{26AB00E6-BAC2-7ACE-40C1-9BCE4D2C1061}"/>
          </ac:cxnSpMkLst>
        </pc:cxnChg>
        <pc:cxnChg chg="add del mod">
          <ac:chgData name="Mark Carter" userId="c255346f9e4df9e8" providerId="LiveId" clId="{E6F50D5B-5723-4395-8C81-FDB1D9897B60}" dt="2023-04-20T08:26:29.006" v="5552" actId="478"/>
          <ac:cxnSpMkLst>
            <pc:docMk/>
            <pc:sldMk cId="3516636448" sldId="258"/>
            <ac:cxnSpMk id="480" creationId="{505A1EAA-73DA-9A50-AE33-BA3B75100B35}"/>
          </ac:cxnSpMkLst>
        </pc:cxnChg>
        <pc:cxnChg chg="add del mod">
          <ac:chgData name="Mark Carter" userId="c255346f9e4df9e8" providerId="LiveId" clId="{E6F50D5B-5723-4395-8C81-FDB1D9897B60}" dt="2023-04-20T08:26:33.392" v="5557" actId="478"/>
          <ac:cxnSpMkLst>
            <pc:docMk/>
            <pc:sldMk cId="3516636448" sldId="258"/>
            <ac:cxnSpMk id="506" creationId="{CA6B4AAD-9599-9AEA-CC92-CBC9EB60E9CF}"/>
          </ac:cxnSpMkLst>
        </pc:cxnChg>
        <pc:cxnChg chg="del mod">
          <ac:chgData name="Mark Carter" userId="c255346f9e4df9e8" providerId="LiveId" clId="{E6F50D5B-5723-4395-8C81-FDB1D9897B60}" dt="2023-04-11T10:31:23.168" v="4478" actId="478"/>
          <ac:cxnSpMkLst>
            <pc:docMk/>
            <pc:sldMk cId="3516636448" sldId="258"/>
            <ac:cxnSpMk id="514" creationId="{05EA5BCF-F75B-B7CA-C5CA-8A2E57731B2E}"/>
          </ac:cxnSpMkLst>
        </pc:cxnChg>
        <pc:cxnChg chg="del mod">
          <ac:chgData name="Mark Carter" userId="c255346f9e4df9e8" providerId="LiveId" clId="{E6F50D5B-5723-4395-8C81-FDB1D9897B60}" dt="2023-04-11T10:31:25.690" v="4479" actId="478"/>
          <ac:cxnSpMkLst>
            <pc:docMk/>
            <pc:sldMk cId="3516636448" sldId="258"/>
            <ac:cxnSpMk id="516" creationId="{41C505B6-0BDE-473F-BAA9-DFCE6F9580EA}"/>
          </ac:cxnSpMkLst>
        </pc:cxnChg>
        <pc:cxnChg chg="del mod">
          <ac:chgData name="Mark Carter" userId="c255346f9e4df9e8" providerId="LiveId" clId="{E6F50D5B-5723-4395-8C81-FDB1D9897B60}" dt="2023-04-11T10:32:54.147" v="4503" actId="478"/>
          <ac:cxnSpMkLst>
            <pc:docMk/>
            <pc:sldMk cId="3516636448" sldId="258"/>
            <ac:cxnSpMk id="572" creationId="{94657062-6D14-B0C3-9583-871A22C55156}"/>
          </ac:cxnSpMkLst>
        </pc:cxnChg>
        <pc:cxnChg chg="del mod">
          <ac:chgData name="Mark Carter" userId="c255346f9e4df9e8" providerId="LiveId" clId="{E6F50D5B-5723-4395-8C81-FDB1D9897B60}" dt="2023-04-03T08:43:15.745" v="1349" actId="478"/>
          <ac:cxnSpMkLst>
            <pc:docMk/>
            <pc:sldMk cId="3516636448" sldId="258"/>
            <ac:cxnSpMk id="591" creationId="{962448F9-EA7F-C4DC-F7AF-1E81F7AAD9A8}"/>
          </ac:cxnSpMkLst>
        </pc:cxnChg>
        <pc:cxnChg chg="del mod">
          <ac:chgData name="Mark Carter" userId="c255346f9e4df9e8" providerId="LiveId" clId="{E6F50D5B-5723-4395-8C81-FDB1D9897B60}" dt="2023-04-11T10:32:56.987" v="4506" actId="478"/>
          <ac:cxnSpMkLst>
            <pc:docMk/>
            <pc:sldMk cId="3516636448" sldId="258"/>
            <ac:cxnSpMk id="640" creationId="{A84EE83F-4909-ABBD-858A-50C14A76D8CE}"/>
          </ac:cxnSpMkLst>
        </pc:cxnChg>
        <pc:cxnChg chg="del mod">
          <ac:chgData name="Mark Carter" userId="c255346f9e4df9e8" providerId="LiveId" clId="{E6F50D5B-5723-4395-8C81-FDB1D9897B60}" dt="2023-04-11T10:32:55.297" v="4504" actId="478"/>
          <ac:cxnSpMkLst>
            <pc:docMk/>
            <pc:sldMk cId="3516636448" sldId="258"/>
            <ac:cxnSpMk id="642" creationId="{EA4A4419-74C6-BAFB-0A63-97CE9C28E8FA}"/>
          </ac:cxnSpMkLst>
        </pc:cxnChg>
        <pc:cxnChg chg="del mod">
          <ac:chgData name="Mark Carter" userId="c255346f9e4df9e8" providerId="LiveId" clId="{E6F50D5B-5723-4395-8C81-FDB1D9897B60}" dt="2023-04-11T10:32:45.531" v="4494" actId="478"/>
          <ac:cxnSpMkLst>
            <pc:docMk/>
            <pc:sldMk cId="3516636448" sldId="258"/>
            <ac:cxnSpMk id="649" creationId="{98AF5FDA-BCCA-6235-34FD-7CF0D9E7B822}"/>
          </ac:cxnSpMkLst>
        </pc:cxnChg>
        <pc:cxnChg chg="del mod">
          <ac:chgData name="Mark Carter" userId="c255346f9e4df9e8" providerId="LiveId" clId="{E6F50D5B-5723-4395-8C81-FDB1D9897B60}" dt="2023-04-11T10:32:39.230" v="4487" actId="478"/>
          <ac:cxnSpMkLst>
            <pc:docMk/>
            <pc:sldMk cId="3516636448" sldId="258"/>
            <ac:cxnSpMk id="671" creationId="{0A82FF57-E66B-5962-DF0E-3E056916A179}"/>
          </ac:cxnSpMkLst>
        </pc:cxnChg>
      </pc:sldChg>
      <pc:sldChg chg="addSp delSp modSp add del mod">
        <pc:chgData name="Mark Carter" userId="c255346f9e4df9e8" providerId="LiveId" clId="{E6F50D5B-5723-4395-8C81-FDB1D9897B60}" dt="2023-04-20T09:47:51.954" v="5575" actId="47"/>
        <pc:sldMkLst>
          <pc:docMk/>
          <pc:sldMk cId="2018764369" sldId="259"/>
        </pc:sldMkLst>
        <pc:spChg chg="add del mod">
          <ac:chgData name="Mark Carter" userId="c255346f9e4df9e8" providerId="LiveId" clId="{E6F50D5B-5723-4395-8C81-FDB1D9897B60}" dt="2023-04-03T09:03:24.437" v="2327" actId="478"/>
          <ac:spMkLst>
            <pc:docMk/>
            <pc:sldMk cId="2018764369" sldId="259"/>
            <ac:spMk id="2" creationId="{9F550F63-8140-B351-C6CC-FBAF2F045908}"/>
          </ac:spMkLst>
        </pc:spChg>
        <pc:spChg chg="mod">
          <ac:chgData name="Mark Carter" userId="c255346f9e4df9e8" providerId="LiveId" clId="{E6F50D5B-5723-4395-8C81-FDB1D9897B60}" dt="2023-04-03T10:32:00.409" v="3439" actId="1076"/>
          <ac:spMkLst>
            <pc:docMk/>
            <pc:sldMk cId="2018764369" sldId="259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03T09:03:19.111" v="2325" actId="478"/>
          <ac:spMkLst>
            <pc:docMk/>
            <pc:sldMk cId="2018764369" sldId="259"/>
            <ac:spMk id="13" creationId="{539E6C14-8A91-A4F3-B5A5-BF0029D85510}"/>
          </ac:spMkLst>
        </pc:spChg>
        <pc:spChg chg="add 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16" creationId="{43CF6939-3CD7-C66F-5F0F-8C9B394ED142}"/>
          </ac:spMkLst>
        </pc:spChg>
        <pc:spChg chg="add del mod">
          <ac:chgData name="Mark Carter" userId="c255346f9e4df9e8" providerId="LiveId" clId="{E6F50D5B-5723-4395-8C81-FDB1D9897B60}" dt="2023-04-03T07:58:35.436" v="1061" actId="21"/>
          <ac:spMkLst>
            <pc:docMk/>
            <pc:sldMk cId="2018764369" sldId="259"/>
            <ac:spMk id="23" creationId="{E0067FC6-05F4-C5E1-886D-2FF62E5F2723}"/>
          </ac:spMkLst>
        </pc:spChg>
        <pc:spChg chg="add del mod">
          <ac:chgData name="Mark Carter" userId="c255346f9e4df9e8" providerId="LiveId" clId="{E6F50D5B-5723-4395-8C81-FDB1D9897B60}" dt="2023-04-03T08:51:37.735" v="1750" actId="478"/>
          <ac:spMkLst>
            <pc:docMk/>
            <pc:sldMk cId="2018764369" sldId="259"/>
            <ac:spMk id="24" creationId="{FDDBBB1D-CACD-0D82-AE3F-57B441544FD9}"/>
          </ac:spMkLst>
        </pc:spChg>
        <pc:spChg chg="add del mod">
          <ac:chgData name="Mark Carter" userId="c255346f9e4df9e8" providerId="LiveId" clId="{E6F50D5B-5723-4395-8C81-FDB1D9897B60}" dt="2023-04-03T08:53:03.419" v="1908" actId="478"/>
          <ac:spMkLst>
            <pc:docMk/>
            <pc:sldMk cId="2018764369" sldId="259"/>
            <ac:spMk id="25" creationId="{432DEA8D-1913-D436-A0A0-DA27751FD7A3}"/>
          </ac:spMkLst>
        </pc:spChg>
        <pc:spChg chg="add del mod">
          <ac:chgData name="Mark Carter" userId="c255346f9e4df9e8" providerId="LiveId" clId="{E6F50D5B-5723-4395-8C81-FDB1D9897B60}" dt="2023-04-03T09:00:37.102" v="2131" actId="478"/>
          <ac:spMkLst>
            <pc:docMk/>
            <pc:sldMk cId="2018764369" sldId="259"/>
            <ac:spMk id="26" creationId="{32C2D1EA-123A-7B73-37FD-D861C781C656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7" creationId="{32AAC808-491B-9442-1DF5-57D24301A4BA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8" creationId="{D0F79E05-0E5D-7340-712B-C756ED69EF10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9" creationId="{02D6789A-C53E-DEF0-05D8-81F0DD19A9EC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0" creationId="{8E801FAC-E2E1-FCBB-1CCD-60C7A29C9BCC}"/>
          </ac:spMkLst>
        </pc:spChg>
        <pc:spChg chg="add mod">
          <ac:chgData name="Mark Carter" userId="c255346f9e4df9e8" providerId="LiveId" clId="{E6F50D5B-5723-4395-8C81-FDB1D9897B60}" dt="2023-04-11T11:02:38.306" v="4864" actId="20577"/>
          <ac:spMkLst>
            <pc:docMk/>
            <pc:sldMk cId="2018764369" sldId="259"/>
            <ac:spMk id="31" creationId="{1CF47272-0EA8-894D-D961-2B5540E45A6F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2" creationId="{0E7E5F6B-ADFD-FE4F-414C-E4E1E2866597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49" creationId="{B9BCF4AE-741D-20B0-F8D3-F8420FAEAC02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90" creationId="{0B4CD716-9A60-8E6B-9BA2-6E5016F87F88}"/>
          </ac:spMkLst>
        </pc:spChg>
        <pc:spChg chg="del">
          <ac:chgData name="Mark Carter" userId="c255346f9e4df9e8" providerId="LiveId" clId="{E6F50D5B-5723-4395-8C81-FDB1D9897B60}" dt="2023-04-03T07:37:42.948" v="805" actId="478"/>
          <ac:spMkLst>
            <pc:docMk/>
            <pc:sldMk cId="2018764369" sldId="259"/>
            <ac:spMk id="96" creationId="{1878E8D8-384D-917F-3A3A-793619CB6B92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99" creationId="{F0B80B26-4CF1-FCA0-39B7-E271E9D7961D}"/>
          </ac:spMkLst>
        </pc:spChg>
        <pc:spChg chg="del">
          <ac:chgData name="Mark Carter" userId="c255346f9e4df9e8" providerId="LiveId" clId="{E6F50D5B-5723-4395-8C81-FDB1D9897B60}" dt="2023-04-03T09:03:10.033" v="2322" actId="478"/>
          <ac:spMkLst>
            <pc:docMk/>
            <pc:sldMk cId="2018764369" sldId="259"/>
            <ac:spMk id="105" creationId="{8CBC5A9B-F206-D39C-9832-F9D5C27A6391}"/>
          </ac:spMkLst>
        </pc:spChg>
        <pc:spChg chg="del">
          <ac:chgData name="Mark Carter" userId="c255346f9e4df9e8" providerId="LiveId" clId="{E6F50D5B-5723-4395-8C81-FDB1D9897B60}" dt="2023-04-03T07:37:42.166" v="804" actId="478"/>
          <ac:spMkLst>
            <pc:docMk/>
            <pc:sldMk cId="2018764369" sldId="259"/>
            <ac:spMk id="155" creationId="{04C6A10D-908A-89E3-F9E4-35BE09B03973}"/>
          </ac:spMkLst>
        </pc:spChg>
        <pc:spChg chg="del">
          <ac:chgData name="Mark Carter" userId="c255346f9e4df9e8" providerId="LiveId" clId="{E6F50D5B-5723-4395-8C81-FDB1D9897B60}" dt="2023-04-03T07:38:01.594" v="818" actId="478"/>
          <ac:spMkLst>
            <pc:docMk/>
            <pc:sldMk cId="2018764369" sldId="259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03T07:37:58.914" v="815" actId="478"/>
          <ac:spMkLst>
            <pc:docMk/>
            <pc:sldMk cId="2018764369" sldId="259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254" creationId="{8B5A0728-6190-B49C-2892-940915169B6B}"/>
          </ac:spMkLst>
        </pc:spChg>
        <pc:spChg chg="del">
          <ac:chgData name="Mark Carter" userId="c255346f9e4df9e8" providerId="LiveId" clId="{E6F50D5B-5723-4395-8C81-FDB1D9897B60}" dt="2023-04-03T09:03:09.247" v="2321" actId="478"/>
          <ac:spMkLst>
            <pc:docMk/>
            <pc:sldMk cId="2018764369" sldId="259"/>
            <ac:spMk id="257" creationId="{7145A8ED-38E3-566A-FC29-C7AA29D0C5E4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13" creationId="{A5129F77-A2AE-DF6A-F853-468943A2A051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397" creationId="{F7646830-9648-8E71-7CA4-A0627C498356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568" creationId="{3BB890B9-BACA-D3B1-9DC0-91AF4B74D34A}"/>
          </ac:spMkLst>
        </pc:spChg>
        <pc:spChg chg="add del mod">
          <ac:chgData name="Mark Carter" userId="c255346f9e4df9e8" providerId="LiveId" clId="{E6F50D5B-5723-4395-8C81-FDB1D9897B60}" dt="2023-04-03T09:03:22.943" v="2326" actId="478"/>
          <ac:spMkLst>
            <pc:docMk/>
            <pc:sldMk cId="2018764369" sldId="259"/>
            <ac:spMk id="589" creationId="{3C3E2827-A08D-B55C-4054-ABE90CF6F9C6}"/>
          </ac:spMkLst>
        </pc:spChg>
        <pc:spChg chg="del">
          <ac:chgData name="Mark Carter" userId="c255346f9e4df9e8" providerId="LiveId" clId="{E6F50D5B-5723-4395-8C81-FDB1D9897B60}" dt="2023-04-03T07:37:43.871" v="806" actId="478"/>
          <ac:spMkLst>
            <pc:docMk/>
            <pc:sldMk cId="2018764369" sldId="259"/>
            <ac:spMk id="619" creationId="{DF962463-735A-7968-60D0-17B5D4167946}"/>
          </ac:spMkLst>
        </pc:spChg>
        <pc:spChg chg="del">
          <ac:chgData name="Mark Carter" userId="c255346f9e4df9e8" providerId="LiveId" clId="{E6F50D5B-5723-4395-8C81-FDB1D9897B60}" dt="2023-04-03T07:37:53.375" v="810" actId="478"/>
          <ac:spMkLst>
            <pc:docMk/>
            <pc:sldMk cId="2018764369" sldId="259"/>
            <ac:spMk id="641" creationId="{8D7FFA22-D85A-FA66-1483-9E1B6DB4ED1E}"/>
          </ac:spMkLst>
        </pc:spChg>
        <pc:spChg chg="del">
          <ac:chgData name="Mark Carter" userId="c255346f9e4df9e8" providerId="LiveId" clId="{E6F50D5B-5723-4395-8C81-FDB1D9897B60}" dt="2023-04-03T07:37:51.443" v="808" actId="478"/>
          <ac:spMkLst>
            <pc:docMk/>
            <pc:sldMk cId="2018764369" sldId="259"/>
            <ac:spMk id="646" creationId="{172B49BA-AFC7-C124-4744-71FC9399F928}"/>
          </ac:spMkLst>
        </pc:spChg>
        <pc:cxnChg chg="add 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18" creationId="{E49C87A0-E9DB-2CBD-948F-9A97F2062B06}"/>
          </ac:cxnSpMkLst>
        </pc:cxnChg>
        <pc:cxnChg chg="add mod">
          <ac:chgData name="Mark Carter" userId="c255346f9e4df9e8" providerId="LiveId" clId="{E6F50D5B-5723-4395-8C81-FDB1D9897B60}" dt="2023-04-03T09:04:38.923" v="2350" actId="14100"/>
          <ac:cxnSpMkLst>
            <pc:docMk/>
            <pc:sldMk cId="2018764369" sldId="259"/>
            <ac:cxnSpMk id="33" creationId="{62827FFC-5D4F-75BF-237B-2EE11EE1291B}"/>
          </ac:cxnSpMkLst>
        </pc:cxnChg>
        <pc:cxnChg chg="add mod">
          <ac:chgData name="Mark Carter" userId="c255346f9e4df9e8" providerId="LiveId" clId="{E6F50D5B-5723-4395-8C81-FDB1D9897B60}" dt="2023-04-03T09:04:41.808" v="2351" actId="1076"/>
          <ac:cxnSpMkLst>
            <pc:docMk/>
            <pc:sldMk cId="2018764369" sldId="259"/>
            <ac:cxnSpMk id="34" creationId="{DAB5A71A-4E54-1784-F744-D0EB97C67B18}"/>
          </ac:cxnSpMkLst>
        </pc:cxnChg>
        <pc:cxnChg chg="add mod">
          <ac:chgData name="Mark Carter" userId="c255346f9e4df9e8" providerId="LiveId" clId="{E6F50D5B-5723-4395-8C81-FDB1D9897B60}" dt="2023-04-03T09:05:09.574" v="2361" actId="1076"/>
          <ac:cxnSpMkLst>
            <pc:docMk/>
            <pc:sldMk cId="2018764369" sldId="259"/>
            <ac:cxnSpMk id="50" creationId="{2ED39AC0-9AB9-2362-AA33-5F558FB19811}"/>
          </ac:cxnSpMkLst>
        </pc:cxnChg>
        <pc:cxnChg chg="add mod">
          <ac:chgData name="Mark Carter" userId="c255346f9e4df9e8" providerId="LiveId" clId="{E6F50D5B-5723-4395-8C81-FDB1D9897B60}" dt="2023-04-03T09:05:13.461" v="2363" actId="1076"/>
          <ac:cxnSpMkLst>
            <pc:docMk/>
            <pc:sldMk cId="2018764369" sldId="259"/>
            <ac:cxnSpMk id="51" creationId="{00E935CB-5A65-E272-3012-AF5752EBAAAC}"/>
          </ac:cxnSpMkLst>
        </pc:cxnChg>
        <pc:cxnChg chg="add mod">
          <ac:chgData name="Mark Carter" userId="c255346f9e4df9e8" providerId="LiveId" clId="{E6F50D5B-5723-4395-8C81-FDB1D9897B60}" dt="2023-04-03T09:05:43.851" v="2369" actId="14100"/>
          <ac:cxnSpMkLst>
            <pc:docMk/>
            <pc:sldMk cId="2018764369" sldId="259"/>
            <ac:cxnSpMk id="59" creationId="{83E62D57-1B30-ED8C-F2A1-C14C85DDAE4D}"/>
          </ac:cxnSpMkLst>
        </pc:cxnChg>
        <pc:cxnChg chg="add mod">
          <ac:chgData name="Mark Carter" userId="c255346f9e4df9e8" providerId="LiveId" clId="{E6F50D5B-5723-4395-8C81-FDB1D9897B60}" dt="2023-04-03T09:05:46.289" v="2370" actId="14100"/>
          <ac:cxnSpMkLst>
            <pc:docMk/>
            <pc:sldMk cId="2018764369" sldId="259"/>
            <ac:cxnSpMk id="62" creationId="{C8E4287D-9014-DE6E-E97F-7B583ACD6DD8}"/>
          </ac:cxnSpMkLst>
        </pc:cxnChg>
        <pc:cxnChg chg="del mod">
          <ac:chgData name="Mark Carter" userId="c255346f9e4df9e8" providerId="LiveId" clId="{E6F50D5B-5723-4395-8C81-FDB1D9897B60}" dt="2023-04-03T09:03:10.865" v="2323" actId="478"/>
          <ac:cxnSpMkLst>
            <pc:docMk/>
            <pc:sldMk cId="2018764369" sldId="259"/>
            <ac:cxnSpMk id="111" creationId="{CA931024-E32B-9EFD-BE4F-255A59FA4C63}"/>
          </ac:cxnSpMkLst>
        </pc:cxnChg>
        <pc:cxnChg chg="del mod">
          <ac:chgData name="Mark Carter" userId="c255346f9e4df9e8" providerId="LiveId" clId="{E6F50D5B-5723-4395-8C81-FDB1D9897B60}" dt="2023-04-03T07:37:50.425" v="807" actId="478"/>
          <ac:cxnSpMkLst>
            <pc:docMk/>
            <pc:sldMk cId="2018764369" sldId="259"/>
            <ac:cxnSpMk id="115" creationId="{A8266C40-AF43-B647-3E91-F3AC50C9C2C2}"/>
          </ac:cxnSpMkLst>
        </pc:cxnChg>
        <pc:cxnChg chg="del mod">
          <ac:chgData name="Mark Carter" userId="c255346f9e4df9e8" providerId="LiveId" clId="{E6F50D5B-5723-4395-8C81-FDB1D9897B60}" dt="2023-04-03T07:37:55.136" v="812" actId="478"/>
          <ac:cxnSpMkLst>
            <pc:docMk/>
            <pc:sldMk cId="2018764369" sldId="259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03T07:37:40.508" v="803" actId="478"/>
          <ac:cxnSpMkLst>
            <pc:docMk/>
            <pc:sldMk cId="2018764369" sldId="259"/>
            <ac:cxnSpMk id="205" creationId="{EF04B7B1-2906-076C-C471-F4A694132A59}"/>
          </ac:cxnSpMkLst>
        </pc:cxnChg>
        <pc:cxnChg chg="del mod">
          <ac:chgData name="Mark Carter" userId="c255346f9e4df9e8" providerId="LiveId" clId="{E6F50D5B-5723-4395-8C81-FDB1D9897B60}" dt="2023-04-03T07:37:59.776" v="816" actId="478"/>
          <ac:cxnSpMkLst>
            <pc:docMk/>
            <pc:sldMk cId="2018764369" sldId="259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03T07:38:00.560" v="817" actId="478"/>
          <ac:cxnSpMkLst>
            <pc:docMk/>
            <pc:sldMk cId="2018764369" sldId="259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256" creationId="{852C882C-7777-340B-CB19-332CDB941DE6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290" creationId="{932E369F-22F4-2728-4871-E35C5409863D}"/>
          </ac:cxnSpMkLst>
        </pc:cxnChg>
        <pc:cxnChg chg="add">
          <ac:chgData name="Mark Carter" userId="c255346f9e4df9e8" providerId="LiveId" clId="{E6F50D5B-5723-4395-8C81-FDB1D9897B60}" dt="2023-04-03T09:05:52.530" v="2371" actId="11529"/>
          <ac:cxnSpMkLst>
            <pc:docMk/>
            <pc:sldMk cId="2018764369" sldId="259"/>
            <ac:cxnSpMk id="453" creationId="{CE593250-F8F8-9B90-6DBA-81EA721D4A15}"/>
          </ac:cxnSpMkLst>
        </pc:cxnChg>
        <pc:cxnChg chg="add mod">
          <ac:chgData name="Mark Carter" userId="c255346f9e4df9e8" providerId="LiveId" clId="{E6F50D5B-5723-4395-8C81-FDB1D9897B60}" dt="2023-04-03T09:06:01.808" v="2374" actId="1076"/>
          <ac:cxnSpMkLst>
            <pc:docMk/>
            <pc:sldMk cId="2018764369" sldId="259"/>
            <ac:cxnSpMk id="455" creationId="{EDE46A2F-A9FC-8EF3-9158-FD4574F95A05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14" creationId="{05EA5BCF-F75B-B7CA-C5CA-8A2E57731B2E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16" creationId="{41C505B6-0BDE-473F-BAA9-DFCE6F9580EA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72" creationId="{94657062-6D14-B0C3-9583-871A22C55156}"/>
          </ac:cxnSpMkLst>
        </pc:cxnChg>
        <pc:cxnChg chg="del mod">
          <ac:chgData name="Mark Carter" userId="c255346f9e4df9e8" providerId="LiveId" clId="{E6F50D5B-5723-4395-8C81-FDB1D9897B60}" dt="2023-04-03T07:37:52.836" v="809" actId="478"/>
          <ac:cxnSpMkLst>
            <pc:docMk/>
            <pc:sldMk cId="2018764369" sldId="259"/>
            <ac:cxnSpMk id="640" creationId="{A84EE83F-4909-ABBD-858A-50C14A76D8CE}"/>
          </ac:cxnSpMkLst>
        </pc:cxnChg>
        <pc:cxnChg chg="del mod">
          <ac:chgData name="Mark Carter" userId="c255346f9e4df9e8" providerId="LiveId" clId="{E6F50D5B-5723-4395-8C81-FDB1D9897B60}" dt="2023-04-03T07:37:54.197" v="811" actId="478"/>
          <ac:cxnSpMkLst>
            <pc:docMk/>
            <pc:sldMk cId="2018764369" sldId="259"/>
            <ac:cxnSpMk id="642" creationId="{EA4A4419-74C6-BAFB-0A63-97CE9C28E8FA}"/>
          </ac:cxnSpMkLst>
        </pc:cxnChg>
        <pc:cxnChg chg="del mod">
          <ac:chgData name="Mark Carter" userId="c255346f9e4df9e8" providerId="LiveId" clId="{E6F50D5B-5723-4395-8C81-FDB1D9897B60}" dt="2023-04-03T07:37:56.210" v="813" actId="478"/>
          <ac:cxnSpMkLst>
            <pc:docMk/>
            <pc:sldMk cId="2018764369" sldId="259"/>
            <ac:cxnSpMk id="649" creationId="{98AF5FDA-BCCA-6235-34FD-7CF0D9E7B822}"/>
          </ac:cxnSpMkLst>
        </pc:cxnChg>
        <pc:cxnChg chg="del mod">
          <ac:chgData name="Mark Carter" userId="c255346f9e4df9e8" providerId="LiveId" clId="{E6F50D5B-5723-4395-8C81-FDB1D9897B60}" dt="2023-04-03T07:37:38.677" v="802" actId="478"/>
          <ac:cxnSpMkLst>
            <pc:docMk/>
            <pc:sldMk cId="2018764369" sldId="259"/>
            <ac:cxnSpMk id="671" creationId="{0A82FF57-E66B-5962-DF0E-3E056916A179}"/>
          </ac:cxnSpMkLst>
        </pc:cxnChg>
      </pc:sldChg>
      <pc:sldChg chg="modSp add mod setBg">
        <pc:chgData name="Mark Carter" userId="c255346f9e4df9e8" providerId="LiveId" clId="{E6F50D5B-5723-4395-8C81-FDB1D9897B60}" dt="2023-04-03T11:30:05.659" v="4250"/>
        <pc:sldMkLst>
          <pc:docMk/>
          <pc:sldMk cId="3757442634" sldId="260"/>
        </pc:sldMkLst>
        <pc:spChg chg="mod">
          <ac:chgData name="Mark Carter" userId="c255346f9e4df9e8" providerId="LiveId" clId="{E6F50D5B-5723-4395-8C81-FDB1D9897B60}" dt="2023-04-03T09:03:49.251" v="2334" actId="1076"/>
          <ac:spMkLst>
            <pc:docMk/>
            <pc:sldMk cId="3757442634" sldId="260"/>
            <ac:spMk id="4" creationId="{A092CE55-D267-F3D7-7ECD-15194ED5C5E3}"/>
          </ac:spMkLst>
        </pc:spChg>
      </pc:sldChg>
      <pc:sldChg chg="addSp modSp new del mod">
        <pc:chgData name="Mark Carter" userId="c255346f9e4df9e8" providerId="LiveId" clId="{E6F50D5B-5723-4395-8C81-FDB1D9897B60}" dt="2023-04-03T11:29:39.681" v="4249" actId="47"/>
        <pc:sldMkLst>
          <pc:docMk/>
          <pc:sldMk cId="2692907288" sldId="261"/>
        </pc:sldMkLst>
        <pc:spChg chg="add mod">
          <ac:chgData name="Mark Carter" userId="c255346f9e4df9e8" providerId="LiveId" clId="{E6F50D5B-5723-4395-8C81-FDB1D9897B60}" dt="2023-04-03T10:10:20.985" v="3158" actId="1076"/>
          <ac:spMkLst>
            <pc:docMk/>
            <pc:sldMk cId="2692907288" sldId="261"/>
            <ac:spMk id="2" creationId="{F152581D-E7F9-F505-7818-B18969963F7C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3" creationId="{572F5983-3E27-E1DA-79FA-C77311D1D15C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6" creationId="{D4210010-66F8-53A7-155E-FA6AB04F64E8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8" creationId="{169C1194-74B7-E66C-C875-47A2D014224B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10" creationId="{94C946AC-0FA9-94DA-A29A-84F2C31F3C17}"/>
          </ac:spMkLst>
        </pc:spChg>
        <pc:cxnChg chg="add mod">
          <ac:chgData name="Mark Carter" userId="c255346f9e4df9e8" providerId="LiveId" clId="{E6F50D5B-5723-4395-8C81-FDB1D9897B60}" dt="2023-04-03T10:09:32.281" v="3157"/>
          <ac:cxnSpMkLst>
            <pc:docMk/>
            <pc:sldMk cId="2692907288" sldId="261"/>
            <ac:cxnSpMk id="4" creationId="{062B5A52-0248-3098-2330-1A85E340CC99}"/>
          </ac:cxnSpMkLst>
        </pc:cxnChg>
        <pc:cxnChg chg="add mod">
          <ac:chgData name="Mark Carter" userId="c255346f9e4df9e8" providerId="LiveId" clId="{E6F50D5B-5723-4395-8C81-FDB1D9897B60}" dt="2023-04-03T10:09:32.281" v="3157"/>
          <ac:cxnSpMkLst>
            <pc:docMk/>
            <pc:sldMk cId="2692907288" sldId="261"/>
            <ac:cxnSpMk id="5" creationId="{C04E6C93-06A6-6BE7-FEE4-B5AB5685BD3E}"/>
          </ac:cxnSpMkLst>
        </pc:cxnChg>
        <pc:cxnChg chg="add mod">
          <ac:chgData name="Mark Carter" userId="c255346f9e4df9e8" providerId="LiveId" clId="{E6F50D5B-5723-4395-8C81-FDB1D9897B60}" dt="2023-04-03T10:10:20.985" v="3158" actId="1076"/>
          <ac:cxnSpMkLst>
            <pc:docMk/>
            <pc:sldMk cId="2692907288" sldId="261"/>
            <ac:cxnSpMk id="7" creationId="{EA8966AE-2B96-2F20-B68F-A5FD781D2B32}"/>
          </ac:cxnSpMkLst>
        </pc:cxnChg>
        <pc:cxnChg chg="add mod">
          <ac:chgData name="Mark Carter" userId="c255346f9e4df9e8" providerId="LiveId" clId="{E6F50D5B-5723-4395-8C81-FDB1D9897B60}" dt="2023-04-03T10:10:20.985" v="3158" actId="1076"/>
          <ac:cxnSpMkLst>
            <pc:docMk/>
            <pc:sldMk cId="2692907288" sldId="261"/>
            <ac:cxnSpMk id="9" creationId="{E33C287C-E5E7-88A4-96C3-43FD7C36D5BA}"/>
          </ac:cxnSpMkLst>
        </pc:cxnChg>
      </pc:sldChg>
      <pc:sldChg chg="addSp delSp modSp add del mod">
        <pc:chgData name="Mark Carter" userId="c255346f9e4df9e8" providerId="LiveId" clId="{E6F50D5B-5723-4395-8C81-FDB1D9897B60}" dt="2023-04-03T11:29:31.300" v="4248" actId="47"/>
        <pc:sldMkLst>
          <pc:docMk/>
          <pc:sldMk cId="1066995265" sldId="262"/>
        </pc:sldMkLst>
        <pc:spChg chg="mod">
          <ac:chgData name="Mark Carter" userId="c255346f9e4df9e8" providerId="LiveId" clId="{E6F50D5B-5723-4395-8C81-FDB1D9897B60}" dt="2023-04-03T11:25:56.743" v="4167" actId="20577"/>
          <ac:spMkLst>
            <pc:docMk/>
            <pc:sldMk cId="1066995265" sldId="262"/>
            <ac:spMk id="4" creationId="{A092CE55-D267-F3D7-7ECD-15194ED5C5E3}"/>
          </ac:spMkLst>
        </pc:spChg>
        <pc:spChg chg="add mod">
          <ac:chgData name="Mark Carter" userId="c255346f9e4df9e8" providerId="LiveId" clId="{E6F50D5B-5723-4395-8C81-FDB1D9897B60}" dt="2023-04-03T11:23:45.279" v="4103" actId="14100"/>
          <ac:spMkLst>
            <pc:docMk/>
            <pc:sldMk cId="1066995265" sldId="262"/>
            <ac:spMk id="26" creationId="{5201BC97-D7A2-FA00-F019-209EA7986FC6}"/>
          </ac:spMkLst>
        </pc:spChg>
        <pc:spChg chg="del mod">
          <ac:chgData name="Mark Carter" userId="c255346f9e4df9e8" providerId="LiveId" clId="{E6F50D5B-5723-4395-8C81-FDB1D9897B60}" dt="2023-04-03T10:55:25.879" v="3891" actId="478"/>
          <ac:spMkLst>
            <pc:docMk/>
            <pc:sldMk cId="1066995265" sldId="262"/>
            <ac:spMk id="27" creationId="{32AAC808-491B-9442-1DF5-57D24301A4BA}"/>
          </ac:spMkLst>
        </pc:spChg>
        <pc:spChg chg="del mod">
          <ac:chgData name="Mark Carter" userId="c255346f9e4df9e8" providerId="LiveId" clId="{E6F50D5B-5723-4395-8C81-FDB1D9897B60}" dt="2023-04-03T10:38:56.213" v="3645" actId="478"/>
          <ac:spMkLst>
            <pc:docMk/>
            <pc:sldMk cId="1066995265" sldId="262"/>
            <ac:spMk id="28" creationId="{D0F79E05-0E5D-7340-712B-C756ED69EF10}"/>
          </ac:spMkLst>
        </pc:spChg>
        <pc:spChg chg="del mod">
          <ac:chgData name="Mark Carter" userId="c255346f9e4df9e8" providerId="LiveId" clId="{E6F50D5B-5723-4395-8C81-FDB1D9897B60}" dt="2023-04-03T10:38:54.405" v="3641" actId="478"/>
          <ac:spMkLst>
            <pc:docMk/>
            <pc:sldMk cId="1066995265" sldId="262"/>
            <ac:spMk id="29" creationId="{02D6789A-C53E-DEF0-05D8-81F0DD19A9EC}"/>
          </ac:spMkLst>
        </pc:spChg>
        <pc:spChg chg="del">
          <ac:chgData name="Mark Carter" userId="c255346f9e4df9e8" providerId="LiveId" clId="{E6F50D5B-5723-4395-8C81-FDB1D9897B60}" dt="2023-04-03T10:38:53.184" v="3639" actId="478"/>
          <ac:spMkLst>
            <pc:docMk/>
            <pc:sldMk cId="1066995265" sldId="262"/>
            <ac:spMk id="30" creationId="{8E801FAC-E2E1-FCBB-1CCD-60C7A29C9BCC}"/>
          </ac:spMkLst>
        </pc:spChg>
        <pc:spChg chg="mod">
          <ac:chgData name="Mark Carter" userId="c255346f9e4df9e8" providerId="LiveId" clId="{E6F50D5B-5723-4395-8C81-FDB1D9897B60}" dt="2023-04-03T11:24:29.295" v="4107" actId="20577"/>
          <ac:spMkLst>
            <pc:docMk/>
            <pc:sldMk cId="1066995265" sldId="262"/>
            <ac:spMk id="31" creationId="{1CF47272-0EA8-894D-D961-2B5540E45A6F}"/>
          </ac:spMkLst>
        </pc:spChg>
        <pc:spChg chg="del mod">
          <ac:chgData name="Mark Carter" userId="c255346f9e4df9e8" providerId="LiveId" clId="{E6F50D5B-5723-4395-8C81-FDB1D9897B60}" dt="2023-04-03T10:55:34.595" v="3894" actId="478"/>
          <ac:spMkLst>
            <pc:docMk/>
            <pc:sldMk cId="1066995265" sldId="262"/>
            <ac:spMk id="32" creationId="{0E7E5F6B-ADFD-FE4F-414C-E4E1E2866597}"/>
          </ac:spMkLst>
        </pc:spChg>
        <pc:spChg chg="add mod">
          <ac:chgData name="Mark Carter" userId="c255346f9e4df9e8" providerId="LiveId" clId="{E6F50D5B-5723-4395-8C81-FDB1D9897B60}" dt="2023-04-03T10:47:13.574" v="3776" actId="1076"/>
          <ac:spMkLst>
            <pc:docMk/>
            <pc:sldMk cId="1066995265" sldId="262"/>
            <ac:spMk id="40" creationId="{51952553-9705-0FFF-DFC4-5B26728EEB56}"/>
          </ac:spMkLst>
        </pc:spChg>
        <pc:spChg chg="add del mod">
          <ac:chgData name="Mark Carter" userId="c255346f9e4df9e8" providerId="LiveId" clId="{E6F50D5B-5723-4395-8C81-FDB1D9897B60}" dt="2023-04-03T11:18:37.141" v="3992" actId="478"/>
          <ac:spMkLst>
            <pc:docMk/>
            <pc:sldMk cId="1066995265" sldId="262"/>
            <ac:spMk id="44" creationId="{897BA8D7-858B-A302-5BDD-8033FA0F641F}"/>
          </ac:spMkLst>
        </pc:spChg>
        <pc:spChg chg="del mod">
          <ac:chgData name="Mark Carter" userId="c255346f9e4df9e8" providerId="LiveId" clId="{E6F50D5B-5723-4395-8C81-FDB1D9897B60}" dt="2023-04-03T10:38:59.323" v="3649" actId="478"/>
          <ac:spMkLst>
            <pc:docMk/>
            <pc:sldMk cId="1066995265" sldId="262"/>
            <ac:spMk id="49" creationId="{B9BCF4AE-741D-20B0-F8D3-F8420FAEAC02}"/>
          </ac:spMkLst>
        </pc:spChg>
        <pc:spChg chg="add del mod">
          <ac:chgData name="Mark Carter" userId="c255346f9e4df9e8" providerId="LiveId" clId="{E6F50D5B-5723-4395-8C81-FDB1D9897B60}" dt="2023-04-03T11:18:55.028" v="3997" actId="478"/>
          <ac:spMkLst>
            <pc:docMk/>
            <pc:sldMk cId="1066995265" sldId="262"/>
            <ac:spMk id="61" creationId="{F44A627F-977F-B722-21E5-7CE1C893C2A6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90" creationId="{0B4CD716-9A60-8E6B-9BA2-6E5016F87F88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99" creationId="{F0B80B26-4CF1-FCA0-39B7-E271E9D7961D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313" creationId="{A5129F77-A2AE-DF6A-F853-468943A2A051}"/>
          </ac:spMkLst>
        </pc:spChg>
        <pc:spChg chg="add mod">
          <ac:chgData name="Mark Carter" userId="c255346f9e4df9e8" providerId="LiveId" clId="{E6F50D5B-5723-4395-8C81-FDB1D9897B60}" dt="2023-04-03T11:23:01.835" v="4064" actId="20577"/>
          <ac:spMkLst>
            <pc:docMk/>
            <pc:sldMk cId="1066995265" sldId="262"/>
            <ac:spMk id="475" creationId="{A5966FAE-E0DA-7B66-7264-253F614F48B9}"/>
          </ac:spMkLst>
        </pc:spChg>
        <pc:cxnChg chg="add mod">
          <ac:chgData name="Mark Carter" userId="c255346f9e4df9e8" providerId="LiveId" clId="{E6F50D5B-5723-4395-8C81-FDB1D9897B60}" dt="2023-04-03T11:21:32.925" v="4006" actId="1076"/>
          <ac:cxnSpMkLst>
            <pc:docMk/>
            <pc:sldMk cId="1066995265" sldId="262"/>
            <ac:cxnSpMk id="19" creationId="{60997E9F-F705-34B6-52A9-D847AB7B0C3D}"/>
          </ac:cxnSpMkLst>
        </pc:cxnChg>
        <pc:cxnChg chg="add mod">
          <ac:chgData name="Mark Carter" userId="c255346f9e4df9e8" providerId="LiveId" clId="{E6F50D5B-5723-4395-8C81-FDB1D9897B60}" dt="2023-04-03T11:23:45.279" v="4103" actId="14100"/>
          <ac:cxnSpMkLst>
            <pc:docMk/>
            <pc:sldMk cId="1066995265" sldId="262"/>
            <ac:cxnSpMk id="21" creationId="{B3F5E7FF-76C1-48C1-84DB-E7C1EBCBA448}"/>
          </ac:cxnSpMkLst>
        </pc:cxnChg>
        <pc:cxnChg chg="del mod">
          <ac:chgData name="Mark Carter" userId="c255346f9e4df9e8" providerId="LiveId" clId="{E6F50D5B-5723-4395-8C81-FDB1D9897B60}" dt="2023-04-03T10:55:30.835" v="3893" actId="478"/>
          <ac:cxnSpMkLst>
            <pc:docMk/>
            <pc:sldMk cId="1066995265" sldId="262"/>
            <ac:cxnSpMk id="33" creationId="{62827FFC-5D4F-75BF-237B-2EE11EE1291B}"/>
          </ac:cxnSpMkLst>
        </pc:cxnChg>
        <pc:cxnChg chg="del mod">
          <ac:chgData name="Mark Carter" userId="c255346f9e4df9e8" providerId="LiveId" clId="{E6F50D5B-5723-4395-8C81-FDB1D9897B60}" dt="2023-04-03T10:55:28.218" v="3892" actId="478"/>
          <ac:cxnSpMkLst>
            <pc:docMk/>
            <pc:sldMk cId="1066995265" sldId="262"/>
            <ac:cxnSpMk id="34" creationId="{DAB5A71A-4E54-1784-F744-D0EB97C67B18}"/>
          </ac:cxnSpMkLst>
        </pc:cxnChg>
        <pc:cxnChg chg="del mod">
          <ac:chgData name="Mark Carter" userId="c255346f9e4df9e8" providerId="LiveId" clId="{E6F50D5B-5723-4395-8C81-FDB1D9897B60}" dt="2023-04-03T10:38:55.820" v="3644" actId="478"/>
          <ac:cxnSpMkLst>
            <pc:docMk/>
            <pc:sldMk cId="1066995265" sldId="262"/>
            <ac:cxnSpMk id="50" creationId="{2ED39AC0-9AB9-2362-AA33-5F558FB19811}"/>
          </ac:cxnSpMkLst>
        </pc:cxnChg>
        <pc:cxnChg chg="del mod">
          <ac:chgData name="Mark Carter" userId="c255346f9e4df9e8" providerId="LiveId" clId="{E6F50D5B-5723-4395-8C81-FDB1D9897B60}" dt="2023-04-03T10:38:54.735" v="3642" actId="478"/>
          <ac:cxnSpMkLst>
            <pc:docMk/>
            <pc:sldMk cId="1066995265" sldId="262"/>
            <ac:cxnSpMk id="51" creationId="{00E935CB-5A65-E272-3012-AF5752EBAAAC}"/>
          </ac:cxnSpMkLst>
        </pc:cxnChg>
        <pc:cxnChg chg="add del mod">
          <ac:chgData name="Mark Carter" userId="c255346f9e4df9e8" providerId="LiveId" clId="{E6F50D5B-5723-4395-8C81-FDB1D9897B60}" dt="2023-04-03T10:54:59.921" v="3863" actId="478"/>
          <ac:cxnSpMkLst>
            <pc:docMk/>
            <pc:sldMk cId="1066995265" sldId="262"/>
            <ac:cxnSpMk id="56" creationId="{0A144D71-E6F9-0E25-5CC5-A90A77CA07AE}"/>
          </ac:cxnSpMkLst>
        </pc:cxnChg>
        <pc:cxnChg chg="add del mod">
          <ac:chgData name="Mark Carter" userId="c255346f9e4df9e8" providerId="LiveId" clId="{E6F50D5B-5723-4395-8C81-FDB1D9897B60}" dt="2023-04-03T11:18:40.449" v="3993" actId="478"/>
          <ac:cxnSpMkLst>
            <pc:docMk/>
            <pc:sldMk cId="1066995265" sldId="262"/>
            <ac:cxnSpMk id="58" creationId="{8FC65A23-57C5-E800-5AA3-C50302186CB4}"/>
          </ac:cxnSpMkLst>
        </pc:cxnChg>
        <pc:cxnChg chg="del mod">
          <ac:chgData name="Mark Carter" userId="c255346f9e4df9e8" providerId="LiveId" clId="{E6F50D5B-5723-4395-8C81-FDB1D9897B60}" dt="2023-04-03T10:38:58.586" v="3648" actId="478"/>
          <ac:cxnSpMkLst>
            <pc:docMk/>
            <pc:sldMk cId="1066995265" sldId="262"/>
            <ac:cxnSpMk id="59" creationId="{83E62D57-1B30-ED8C-F2A1-C14C85DDAE4D}"/>
          </ac:cxnSpMkLst>
        </pc:cxnChg>
        <pc:cxnChg chg="del mod">
          <ac:chgData name="Mark Carter" userId="c255346f9e4df9e8" providerId="LiveId" clId="{E6F50D5B-5723-4395-8C81-FDB1D9897B60}" dt="2023-04-03T10:38:57.738" v="3647" actId="478"/>
          <ac:cxnSpMkLst>
            <pc:docMk/>
            <pc:sldMk cId="1066995265" sldId="262"/>
            <ac:cxnSpMk id="62" creationId="{C8E4287D-9014-DE6E-E97F-7B583ACD6DD8}"/>
          </ac:cxnSpMkLst>
        </pc:cxnChg>
        <pc:cxnChg chg="add mod">
          <ac:chgData name="Mark Carter" userId="c255346f9e4df9e8" providerId="LiveId" clId="{E6F50D5B-5723-4395-8C81-FDB1D9897B60}" dt="2023-04-03T11:24:58.639" v="4108" actId="1076"/>
          <ac:cxnSpMkLst>
            <pc:docMk/>
            <pc:sldMk cId="1066995265" sldId="262"/>
            <ac:cxnSpMk id="448" creationId="{BE639C6B-B410-2EF1-2A4A-3C5E799054B7}"/>
          </ac:cxnSpMkLst>
        </pc:cxnChg>
        <pc:cxnChg chg="add mod">
          <ac:chgData name="Mark Carter" userId="c255346f9e4df9e8" providerId="LiveId" clId="{E6F50D5B-5723-4395-8C81-FDB1D9897B60}" dt="2023-04-03T11:24:58.639" v="4108" actId="1076"/>
          <ac:cxnSpMkLst>
            <pc:docMk/>
            <pc:sldMk cId="1066995265" sldId="262"/>
            <ac:cxnSpMk id="450" creationId="{4384A38B-385F-D87A-DBB4-FE08EFB99300}"/>
          </ac:cxnSpMkLst>
        </pc:cxnChg>
        <pc:cxnChg chg="del mod">
          <ac:chgData name="Mark Carter" userId="c255346f9e4df9e8" providerId="LiveId" clId="{E6F50D5B-5723-4395-8C81-FDB1D9897B60}" dt="2023-04-03T10:38:53.888" v="3640" actId="478"/>
          <ac:cxnSpMkLst>
            <pc:docMk/>
            <pc:sldMk cId="1066995265" sldId="262"/>
            <ac:cxnSpMk id="453" creationId="{CE593250-F8F8-9B90-6DBA-81EA721D4A15}"/>
          </ac:cxnSpMkLst>
        </pc:cxnChg>
        <pc:cxnChg chg="del mod">
          <ac:chgData name="Mark Carter" userId="c255346f9e4df9e8" providerId="LiveId" clId="{E6F50D5B-5723-4395-8C81-FDB1D9897B60}" dt="2023-04-03T10:38:52.382" v="3638" actId="478"/>
          <ac:cxnSpMkLst>
            <pc:docMk/>
            <pc:sldMk cId="1066995265" sldId="262"/>
            <ac:cxnSpMk id="455" creationId="{EDE46A2F-A9FC-8EF3-9158-FD4574F95A05}"/>
          </ac:cxnSpMkLst>
        </pc:cxnChg>
        <pc:cxnChg chg="add mod">
          <ac:chgData name="Mark Carter" userId="c255346f9e4df9e8" providerId="LiveId" clId="{E6F50D5B-5723-4395-8C81-FDB1D9897B60}" dt="2023-04-03T11:23:45.279" v="4103" actId="14100"/>
          <ac:cxnSpMkLst>
            <pc:docMk/>
            <pc:sldMk cId="1066995265" sldId="262"/>
            <ac:cxnSpMk id="466" creationId="{6E1918C1-2DB2-80F4-4672-F77493DBA335}"/>
          </ac:cxnSpMkLst>
        </pc:cxnChg>
        <pc:cxnChg chg="add mod">
          <ac:chgData name="Mark Carter" userId="c255346f9e4df9e8" providerId="LiveId" clId="{E6F50D5B-5723-4395-8C81-FDB1D9897B60}" dt="2023-04-03T11:22:53.666" v="4042" actId="14100"/>
          <ac:cxnSpMkLst>
            <pc:docMk/>
            <pc:sldMk cId="1066995265" sldId="262"/>
            <ac:cxnSpMk id="474" creationId="{5A224F29-A985-97C5-C53A-AAC65DCBEF0F}"/>
          </ac:cxnSpMkLst>
        </pc:cxnChg>
      </pc:sldChg>
      <pc:sldChg chg="addSp delSp modSp add del mod ord">
        <pc:chgData name="Mark Carter" userId="c255346f9e4df9e8" providerId="LiveId" clId="{E6F50D5B-5723-4395-8C81-FDB1D9897B60}" dt="2023-05-27T06:43:09.690" v="10506" actId="47"/>
        <pc:sldMkLst>
          <pc:docMk/>
          <pc:sldMk cId="301844324" sldId="263"/>
        </pc:sldMkLst>
        <pc:spChg chg="mod">
          <ac:chgData name="Mark Carter" userId="c255346f9e4df9e8" providerId="LiveId" clId="{E6F50D5B-5723-4395-8C81-FDB1D9897B60}" dt="2023-04-11T11:16:21.030" v="5054" actId="1076"/>
          <ac:spMkLst>
            <pc:docMk/>
            <pc:sldMk cId="301844324" sldId="263"/>
            <ac:spMk id="4" creationId="{A092CE55-D267-F3D7-7ECD-15194ED5C5E3}"/>
          </ac:spMkLst>
        </pc:spChg>
        <pc:spChg chg="add mod">
          <ac:chgData name="Mark Carter" userId="c255346f9e4df9e8" providerId="LiveId" clId="{E6F50D5B-5723-4395-8C81-FDB1D9897B60}" dt="2023-04-11T11:16:45.444" v="5064" actId="20577"/>
          <ac:spMkLst>
            <pc:docMk/>
            <pc:sldMk cId="301844324" sldId="263"/>
            <ac:spMk id="5" creationId="{D7773A85-F687-1E85-1CAC-DC300574C62E}"/>
          </ac:spMkLst>
        </pc:spChg>
        <pc:spChg chg="mod">
          <ac:chgData name="Mark Carter" userId="c255346f9e4df9e8" providerId="LiveId" clId="{E6F50D5B-5723-4395-8C81-FDB1D9897B60}" dt="2023-04-11T11:16:17.765" v="5053" actId="1076"/>
          <ac:spMkLst>
            <pc:docMk/>
            <pc:sldMk cId="301844324" sldId="263"/>
            <ac:spMk id="26" creationId="{5201BC97-D7A2-FA00-F019-209EA7986FC6}"/>
          </ac:spMkLst>
        </pc:spChg>
        <pc:spChg chg="add mod">
          <ac:chgData name="Mark Carter" userId="c255346f9e4df9e8" providerId="LiveId" clId="{E6F50D5B-5723-4395-8C81-FDB1D9897B60}" dt="2023-04-11T11:16:51.085" v="5068" actId="20577"/>
          <ac:spMkLst>
            <pc:docMk/>
            <pc:sldMk cId="301844324" sldId="263"/>
            <ac:spMk id="27" creationId="{E5F7C5C3-F0F0-D471-3697-3CD13C8CA7C1}"/>
          </ac:spMkLst>
        </pc:spChg>
        <pc:spChg chg="add del mod">
          <ac:chgData name="Mark Carter" userId="c255346f9e4df9e8" providerId="LiveId" clId="{E6F50D5B-5723-4395-8C81-FDB1D9897B60}" dt="2023-04-11T11:16:38.147" v="5058" actId="478"/>
          <ac:spMkLst>
            <pc:docMk/>
            <pc:sldMk cId="301844324" sldId="263"/>
            <ac:spMk id="30" creationId="{B12235F1-E87A-1759-A8A4-1E2AFE8D90A0}"/>
          </ac:spMkLst>
        </pc:spChg>
        <pc:spChg chg="mod">
          <ac:chgData name="Mark Carter" userId="c255346f9e4df9e8" providerId="LiveId" clId="{E6F50D5B-5723-4395-8C81-FDB1D9897B60}" dt="2023-04-17T09:18:05.568" v="5187" actId="20577"/>
          <ac:spMkLst>
            <pc:docMk/>
            <pc:sldMk cId="301844324" sldId="263"/>
            <ac:spMk id="31" creationId="{1CF47272-0EA8-894D-D961-2B5540E45A6F}"/>
          </ac:spMkLst>
        </pc:spChg>
        <pc:spChg chg="add mod">
          <ac:chgData name="Mark Carter" userId="c255346f9e4df9e8" providerId="LiveId" clId="{E6F50D5B-5723-4395-8C81-FDB1D9897B60}" dt="2023-04-11T11:11:15.784" v="4974" actId="1076"/>
          <ac:spMkLst>
            <pc:docMk/>
            <pc:sldMk cId="301844324" sldId="263"/>
            <ac:spMk id="32" creationId="{AEB9E0B7-B7EE-3829-3523-4A501E3F8F26}"/>
          </ac:spMkLst>
        </pc:spChg>
        <pc:spChg chg="mod">
          <ac:chgData name="Mark Carter" userId="c255346f9e4df9e8" providerId="LiveId" clId="{E6F50D5B-5723-4395-8C81-FDB1D9897B60}" dt="2023-04-11T11:09:26.760" v="4955" actId="1076"/>
          <ac:spMkLst>
            <pc:docMk/>
            <pc:sldMk cId="301844324" sldId="263"/>
            <ac:spMk id="40" creationId="{51952553-9705-0FFF-DFC4-5B26728EEB56}"/>
          </ac:spMkLst>
        </pc:spChg>
        <pc:spChg chg="add mod">
          <ac:chgData name="Mark Carter" userId="c255346f9e4df9e8" providerId="LiveId" clId="{E6F50D5B-5723-4395-8C81-FDB1D9897B60}" dt="2023-04-11T11:10:33.271" v="4966" actId="1076"/>
          <ac:spMkLst>
            <pc:docMk/>
            <pc:sldMk cId="301844324" sldId="263"/>
            <ac:spMk id="42" creationId="{B2C09F0E-FCD5-D4E9-F98C-7827A6BF0185}"/>
          </ac:spMkLst>
        </pc:spChg>
        <pc:spChg chg="mod">
          <ac:chgData name="Mark Carter" userId="c255346f9e4df9e8" providerId="LiveId" clId="{E6F50D5B-5723-4395-8C81-FDB1D9897B60}" dt="2023-04-11T11:11:38.202" v="4994" actId="1076"/>
          <ac:spMkLst>
            <pc:docMk/>
            <pc:sldMk cId="301844324" sldId="263"/>
            <ac:spMk id="90" creationId="{0B4CD716-9A60-8E6B-9BA2-6E5016F87F88}"/>
          </ac:spMkLst>
        </pc:spChg>
        <pc:spChg chg="mod">
          <ac:chgData name="Mark Carter" userId="c255346f9e4df9e8" providerId="LiveId" clId="{E6F50D5B-5723-4395-8C81-FDB1D9897B60}" dt="2023-04-11T11:12:10.357" v="5000" actId="1076"/>
          <ac:spMkLst>
            <pc:docMk/>
            <pc:sldMk cId="301844324" sldId="263"/>
            <ac:spMk id="99" creationId="{F0B80B26-4CF1-FCA0-39B7-E271E9D7961D}"/>
          </ac:spMkLst>
        </pc:spChg>
        <pc:spChg chg="del">
          <ac:chgData name="Mark Carter" userId="c255346f9e4df9e8" providerId="LiveId" clId="{E6F50D5B-5723-4395-8C81-FDB1D9897B60}" dt="2023-04-11T11:11:27.299" v="4976" actId="478"/>
          <ac:spMkLst>
            <pc:docMk/>
            <pc:sldMk cId="301844324" sldId="263"/>
            <ac:spMk id="313" creationId="{A5129F77-A2AE-DF6A-F853-468943A2A051}"/>
          </ac:spMkLst>
        </pc:spChg>
        <pc:spChg chg="add mod">
          <ac:chgData name="Mark Carter" userId="c255346f9e4df9e8" providerId="LiveId" clId="{E6F50D5B-5723-4395-8C81-FDB1D9897B60}" dt="2023-04-11T11:13:29.081" v="5011" actId="1076"/>
          <ac:spMkLst>
            <pc:docMk/>
            <pc:sldMk cId="301844324" sldId="263"/>
            <ac:spMk id="469" creationId="{E1D456AA-3D1E-223F-8556-DABF88DA039C}"/>
          </ac:spMkLst>
        </pc:spChg>
        <pc:spChg chg="add del mod">
          <ac:chgData name="Mark Carter" userId="c255346f9e4df9e8" providerId="LiveId" clId="{E6F50D5B-5723-4395-8C81-FDB1D9897B60}" dt="2023-04-11T11:16:59.769" v="5069" actId="478"/>
          <ac:spMkLst>
            <pc:docMk/>
            <pc:sldMk cId="301844324" sldId="263"/>
            <ac:spMk id="472" creationId="{F2385451-DBB6-CCDB-F5E2-41C3C2345806}"/>
          </ac:spMkLst>
        </pc:spChg>
        <pc:spChg chg="mod">
          <ac:chgData name="Mark Carter" userId="c255346f9e4df9e8" providerId="LiveId" clId="{E6F50D5B-5723-4395-8C81-FDB1D9897B60}" dt="2023-04-11T11:13:48.454" v="5016" actId="1076"/>
          <ac:spMkLst>
            <pc:docMk/>
            <pc:sldMk cId="301844324" sldId="263"/>
            <ac:spMk id="475" creationId="{A5966FAE-E0DA-7B66-7264-253F614F48B9}"/>
          </ac:spMkLst>
        </pc:spChg>
        <pc:spChg chg="add mod">
          <ac:chgData name="Mark Carter" userId="c255346f9e4df9e8" providerId="LiveId" clId="{E6F50D5B-5723-4395-8C81-FDB1D9897B60}" dt="2023-04-11T11:16:34.694" v="5057" actId="1076"/>
          <ac:spMkLst>
            <pc:docMk/>
            <pc:sldMk cId="301844324" sldId="263"/>
            <ac:spMk id="483" creationId="{407C48F7-576A-CC08-89ED-C419A6056677}"/>
          </ac:spMkLst>
        </pc:spChg>
        <pc:cxnChg chg="add mod">
          <ac:chgData name="Mark Carter" userId="c255346f9e4df9e8" providerId="LiveId" clId="{E6F50D5B-5723-4395-8C81-FDB1D9897B60}" dt="2023-04-11T11:09:49.234" v="4958" actId="1076"/>
          <ac:cxnSpMkLst>
            <pc:docMk/>
            <pc:sldMk cId="301844324" sldId="263"/>
            <ac:cxnSpMk id="15" creationId="{0030507E-4B96-E200-CF5B-398BB604D7F2}"/>
          </ac:cxnSpMkLst>
        </pc:cxnChg>
        <pc:cxnChg chg="mod">
          <ac:chgData name="Mark Carter" userId="c255346f9e4df9e8" providerId="LiveId" clId="{E6F50D5B-5723-4395-8C81-FDB1D9897B60}" dt="2023-04-11T11:12:40.130" v="5006" actId="14100"/>
          <ac:cxnSpMkLst>
            <pc:docMk/>
            <pc:sldMk cId="301844324" sldId="263"/>
            <ac:cxnSpMk id="19" creationId="{60997E9F-F705-34B6-52A9-D847AB7B0C3D}"/>
          </ac:cxnSpMkLst>
        </pc:cxnChg>
        <pc:cxnChg chg="mod">
          <ac:chgData name="Mark Carter" userId="c255346f9e4df9e8" providerId="LiveId" clId="{E6F50D5B-5723-4395-8C81-FDB1D9897B60}" dt="2023-04-11T11:16:17.765" v="5053" actId="1076"/>
          <ac:cxnSpMkLst>
            <pc:docMk/>
            <pc:sldMk cId="301844324" sldId="263"/>
            <ac:cxnSpMk id="21" creationId="{B3F5E7FF-76C1-48C1-84DB-E7C1EBCBA448}"/>
          </ac:cxnSpMkLst>
        </pc:cxnChg>
        <pc:cxnChg chg="add del mod">
          <ac:chgData name="Mark Carter" userId="c255346f9e4df9e8" providerId="LiveId" clId="{E6F50D5B-5723-4395-8C81-FDB1D9897B60}" dt="2023-04-11T11:08:35.011" v="4932" actId="478"/>
          <ac:cxnSpMkLst>
            <pc:docMk/>
            <pc:sldMk cId="301844324" sldId="263"/>
            <ac:cxnSpMk id="29" creationId="{8935F242-F76D-E78B-472F-C3AFE5D15585}"/>
          </ac:cxnSpMkLst>
        </pc:cxnChg>
        <pc:cxnChg chg="add mod">
          <ac:chgData name="Mark Carter" userId="c255346f9e4df9e8" providerId="LiveId" clId="{E6F50D5B-5723-4395-8C81-FDB1D9897B60}" dt="2023-04-11T11:11:15.784" v="4974" actId="1076"/>
          <ac:cxnSpMkLst>
            <pc:docMk/>
            <pc:sldMk cId="301844324" sldId="263"/>
            <ac:cxnSpMk id="33" creationId="{F22EAD94-8B66-25BC-18A5-4DEF15B260FC}"/>
          </ac:cxnSpMkLst>
        </pc:cxnChg>
        <pc:cxnChg chg="add mod">
          <ac:chgData name="Mark Carter" userId="c255346f9e4df9e8" providerId="LiveId" clId="{E6F50D5B-5723-4395-8C81-FDB1D9897B60}" dt="2023-04-11T11:11:18.697" v="4975" actId="1076"/>
          <ac:cxnSpMkLst>
            <pc:docMk/>
            <pc:sldMk cId="301844324" sldId="263"/>
            <ac:cxnSpMk id="34" creationId="{F178EEE9-C4F2-59E7-20F9-92C1408DB6C5}"/>
          </ac:cxnSpMkLst>
        </pc:cxnChg>
        <pc:cxnChg chg="add del mod">
          <ac:chgData name="Mark Carter" userId="c255346f9e4df9e8" providerId="LiveId" clId="{E6F50D5B-5723-4395-8C81-FDB1D9897B60}" dt="2023-04-11T11:13:50.788" v="5017" actId="478"/>
          <ac:cxnSpMkLst>
            <pc:docMk/>
            <pc:sldMk cId="301844324" sldId="263"/>
            <ac:cxnSpMk id="45" creationId="{D93A64F5-1BBF-B3E7-0725-D0EDA514AD63}"/>
          </ac:cxnSpMkLst>
        </pc:cxnChg>
        <pc:cxnChg chg="del mod">
          <ac:chgData name="Mark Carter" userId="c255346f9e4df9e8" providerId="LiveId" clId="{E6F50D5B-5723-4395-8C81-FDB1D9897B60}" dt="2023-04-11T11:11:40.836" v="4995" actId="478"/>
          <ac:cxnSpMkLst>
            <pc:docMk/>
            <pc:sldMk cId="301844324" sldId="263"/>
            <ac:cxnSpMk id="448" creationId="{BE639C6B-B410-2EF1-2A4A-3C5E799054B7}"/>
          </ac:cxnSpMkLst>
        </pc:cxnChg>
        <pc:cxnChg chg="mod">
          <ac:chgData name="Mark Carter" userId="c255346f9e4df9e8" providerId="LiveId" clId="{E6F50D5B-5723-4395-8C81-FDB1D9897B60}" dt="2023-04-11T11:16:17.765" v="5053" actId="1076"/>
          <ac:cxnSpMkLst>
            <pc:docMk/>
            <pc:sldMk cId="301844324" sldId="263"/>
            <ac:cxnSpMk id="450" creationId="{4384A38B-385F-D87A-DBB4-FE08EFB99300}"/>
          </ac:cxnSpMkLst>
        </pc:cxnChg>
        <pc:cxnChg chg="add mod">
          <ac:chgData name="Mark Carter" userId="c255346f9e4df9e8" providerId="LiveId" clId="{E6F50D5B-5723-4395-8C81-FDB1D9897B60}" dt="2023-04-11T11:12:06.551" v="4999" actId="14100"/>
          <ac:cxnSpMkLst>
            <pc:docMk/>
            <pc:sldMk cId="301844324" sldId="263"/>
            <ac:cxnSpMk id="460" creationId="{4468BF2E-CC53-8049-0A8C-EF0CAF55CAAB}"/>
          </ac:cxnSpMkLst>
        </pc:cxnChg>
        <pc:cxnChg chg="add mod">
          <ac:chgData name="Mark Carter" userId="c255346f9e4df9e8" providerId="LiveId" clId="{E6F50D5B-5723-4395-8C81-FDB1D9897B60}" dt="2023-04-11T11:12:19.911" v="5003" actId="14100"/>
          <ac:cxnSpMkLst>
            <pc:docMk/>
            <pc:sldMk cId="301844324" sldId="263"/>
            <ac:cxnSpMk id="463" creationId="{0364EC03-9A54-E6F7-3767-FE731859AFD0}"/>
          </ac:cxnSpMkLst>
        </pc:cxnChg>
        <pc:cxnChg chg="mod">
          <ac:chgData name="Mark Carter" userId="c255346f9e4df9e8" providerId="LiveId" clId="{E6F50D5B-5723-4395-8C81-FDB1D9897B60}" dt="2023-04-11T11:10:33.271" v="4966" actId="1076"/>
          <ac:cxnSpMkLst>
            <pc:docMk/>
            <pc:sldMk cId="301844324" sldId="263"/>
            <ac:cxnSpMk id="466" creationId="{6E1918C1-2DB2-80F4-4672-F77493DBA335}"/>
          </ac:cxnSpMkLst>
        </pc:cxnChg>
        <pc:cxnChg chg="add mod">
          <ac:chgData name="Mark Carter" userId="c255346f9e4df9e8" providerId="LiveId" clId="{E6F50D5B-5723-4395-8C81-FDB1D9897B60}" dt="2023-04-11T11:14:27.398" v="5024" actId="14100"/>
          <ac:cxnSpMkLst>
            <pc:docMk/>
            <pc:sldMk cId="301844324" sldId="263"/>
            <ac:cxnSpMk id="470" creationId="{AD9DCA36-DC9A-893A-41C8-08DBBF08B9C9}"/>
          </ac:cxnSpMkLst>
        </pc:cxnChg>
        <pc:cxnChg chg="add mod">
          <ac:chgData name="Mark Carter" userId="c255346f9e4df9e8" providerId="LiveId" clId="{E6F50D5B-5723-4395-8C81-FDB1D9897B60}" dt="2023-04-11T11:16:34.694" v="5057" actId="1076"/>
          <ac:cxnSpMkLst>
            <pc:docMk/>
            <pc:sldMk cId="301844324" sldId="263"/>
            <ac:cxnSpMk id="471" creationId="{A5FF234D-40E1-1703-2525-60A51F21F7FF}"/>
          </ac:cxnSpMkLst>
        </pc:cxnChg>
        <pc:cxnChg chg="mod">
          <ac:chgData name="Mark Carter" userId="c255346f9e4df9e8" providerId="LiveId" clId="{E6F50D5B-5723-4395-8C81-FDB1D9897B60}" dt="2023-04-11T11:16:23.767" v="5055" actId="1076"/>
          <ac:cxnSpMkLst>
            <pc:docMk/>
            <pc:sldMk cId="301844324" sldId="263"/>
            <ac:cxnSpMk id="474" creationId="{5A224F29-A985-97C5-C53A-AAC65DCBEF0F}"/>
          </ac:cxnSpMkLst>
        </pc:cxnChg>
        <pc:cxnChg chg="add del mod">
          <ac:chgData name="Mark Carter" userId="c255346f9e4df9e8" providerId="LiveId" clId="{E6F50D5B-5723-4395-8C81-FDB1D9897B60}" dt="2023-04-11T11:15:28.039" v="5042" actId="478"/>
          <ac:cxnSpMkLst>
            <pc:docMk/>
            <pc:sldMk cId="301844324" sldId="263"/>
            <ac:cxnSpMk id="492" creationId="{C1A9CA27-D703-8CAA-417F-0FCEDE534690}"/>
          </ac:cxnSpMkLst>
        </pc:cxnChg>
        <pc:cxnChg chg="add mod">
          <ac:chgData name="Mark Carter" userId="c255346f9e4df9e8" providerId="LiveId" clId="{E6F50D5B-5723-4395-8C81-FDB1D9897B60}" dt="2023-04-11T11:16:23.767" v="5055" actId="1076"/>
          <ac:cxnSpMkLst>
            <pc:docMk/>
            <pc:sldMk cId="301844324" sldId="263"/>
            <ac:cxnSpMk id="497" creationId="{2FE25D11-57B1-6C58-B475-FDE53571CA3B}"/>
          </ac:cxnSpMkLst>
        </pc:cxnChg>
      </pc:sldChg>
      <pc:sldChg chg="addSp delSp modSp add mod">
        <pc:chgData name="Mark Carter" userId="c255346f9e4df9e8" providerId="LiveId" clId="{E6F50D5B-5723-4395-8C81-FDB1D9897B60}" dt="2023-05-29T11:35:26.782" v="10855" actId="20577"/>
        <pc:sldMkLst>
          <pc:docMk/>
          <pc:sldMk cId="3819881235" sldId="264"/>
        </pc:sldMkLst>
        <pc:spChg chg="add del mod">
          <ac:chgData name="Mark Carter" userId="c255346f9e4df9e8" providerId="LiveId" clId="{E6F50D5B-5723-4395-8C81-FDB1D9897B60}" dt="2023-05-28T07:07:46.491" v="10813" actId="478"/>
          <ac:spMkLst>
            <pc:docMk/>
            <pc:sldMk cId="3819881235" sldId="264"/>
            <ac:spMk id="2" creationId="{2580C4DE-6D14-6DCA-B638-FE98E7B9596F}"/>
          </ac:spMkLst>
        </pc:spChg>
        <pc:spChg chg="del">
          <ac:chgData name="Mark Carter" userId="c255346f9e4df9e8" providerId="LiveId" clId="{E6F50D5B-5723-4395-8C81-FDB1D9897B60}" dt="2023-05-27T06:01:07.176" v="9276" actId="478"/>
          <ac:spMkLst>
            <pc:docMk/>
            <pc:sldMk cId="3819881235" sldId="264"/>
            <ac:spMk id="2" creationId="{85AC715C-F756-427F-B888-6D11231FE473}"/>
          </ac:spMkLst>
        </pc:spChg>
        <pc:spChg chg="add mod">
          <ac:chgData name="Mark Carter" userId="c255346f9e4df9e8" providerId="LiveId" clId="{E6F50D5B-5723-4395-8C81-FDB1D9897B60}" dt="2023-05-29T04:18:21.703" v="10828" actId="207"/>
          <ac:spMkLst>
            <pc:docMk/>
            <pc:sldMk cId="3819881235" sldId="264"/>
            <ac:spMk id="2" creationId="{A1BEB4C6-7C60-3526-3FBD-596785A12461}"/>
          </ac:spMkLst>
        </pc:spChg>
        <pc:spChg chg="add mod">
          <ac:chgData name="Mark Carter" userId="c255346f9e4df9e8" providerId="LiveId" clId="{E6F50D5B-5723-4395-8C81-FDB1D9897B60}" dt="2023-05-28T07:08:42.571" v="10825" actId="1076"/>
          <ac:spMkLst>
            <pc:docMk/>
            <pc:sldMk cId="3819881235" sldId="264"/>
            <ac:spMk id="3" creationId="{FB5D0801-4097-85C0-F645-F3181B0694E3}"/>
          </ac:spMkLst>
        </pc:spChg>
        <pc:spChg chg="mod">
          <ac:chgData name="Mark Carter" userId="c255346f9e4df9e8" providerId="LiveId" clId="{E6F50D5B-5723-4395-8C81-FDB1D9897B60}" dt="2023-05-27T05:52:12.373" v="9158" actId="6549"/>
          <ac:spMkLst>
            <pc:docMk/>
            <pc:sldMk cId="3819881235" sldId="264"/>
            <ac:spMk id="4" creationId="{A092CE55-D267-F3D7-7ECD-15194ED5C5E3}"/>
          </ac:spMkLst>
        </pc:spChg>
        <pc:spChg chg="add mod">
          <ac:chgData name="Mark Carter" userId="c255346f9e4df9e8" providerId="LiveId" clId="{E6F50D5B-5723-4395-8C81-FDB1D9897B60}" dt="2023-05-29T04:46:19.942" v="10830" actId="1076"/>
          <ac:spMkLst>
            <pc:docMk/>
            <pc:sldMk cId="3819881235" sldId="264"/>
            <ac:spMk id="5" creationId="{D399E43D-D926-8C48-8224-E524F55287E4}"/>
          </ac:spMkLst>
        </pc:spChg>
        <pc:spChg chg="add mod">
          <ac:chgData name="Mark Carter" userId="c255346f9e4df9e8" providerId="LiveId" clId="{E6F50D5B-5723-4395-8C81-FDB1D9897B60}" dt="2023-05-29T08:47:09.932" v="10832" actId="1076"/>
          <ac:spMkLst>
            <pc:docMk/>
            <pc:sldMk cId="3819881235" sldId="264"/>
            <ac:spMk id="6" creationId="{CAAF5FBE-1F50-8DCD-9CDB-BAFD67B41F4D}"/>
          </ac:spMkLst>
        </pc:spChg>
        <pc:spChg chg="add mod">
          <ac:chgData name="Mark Carter" userId="c255346f9e4df9e8" providerId="LiveId" clId="{E6F50D5B-5723-4395-8C81-FDB1D9897B60}" dt="2023-05-27T06:05:57.677" v="9339" actId="1076"/>
          <ac:spMkLst>
            <pc:docMk/>
            <pc:sldMk cId="3819881235" sldId="264"/>
            <ac:spMk id="8" creationId="{B023D68A-D196-3915-2399-B267DF236B68}"/>
          </ac:spMkLst>
        </pc:spChg>
        <pc:spChg chg="add mod">
          <ac:chgData name="Mark Carter" userId="c255346f9e4df9e8" providerId="LiveId" clId="{E6F50D5B-5723-4395-8C81-FDB1D9897B60}" dt="2023-05-29T10:25:32.399" v="10835" actId="1076"/>
          <ac:spMkLst>
            <pc:docMk/>
            <pc:sldMk cId="3819881235" sldId="264"/>
            <ac:spMk id="9" creationId="{2E6411EE-CA9F-0DC8-3C18-5D4452A8CC20}"/>
          </ac:spMkLst>
        </pc:spChg>
        <pc:spChg chg="add mod">
          <ac:chgData name="Mark Carter" userId="c255346f9e4df9e8" providerId="LiveId" clId="{E6F50D5B-5723-4395-8C81-FDB1D9897B60}" dt="2023-05-28T07:08:37.827" v="10824" actId="1076"/>
          <ac:spMkLst>
            <pc:docMk/>
            <pc:sldMk cId="3819881235" sldId="264"/>
            <ac:spMk id="13" creationId="{1802995E-0894-9604-10EB-F3CBF2A0909E}"/>
          </ac:spMkLst>
        </pc:spChg>
        <pc:spChg chg="del">
          <ac:chgData name="Mark Carter" userId="c255346f9e4df9e8" providerId="LiveId" clId="{E6F50D5B-5723-4395-8C81-FDB1D9897B60}" dt="2023-05-27T06:01:22.923" v="9290" actId="478"/>
          <ac:spMkLst>
            <pc:docMk/>
            <pc:sldMk cId="3819881235" sldId="264"/>
            <ac:spMk id="13" creationId="{539E6C14-8A91-A4F3-B5A5-BF0029D85510}"/>
          </ac:spMkLst>
        </pc:spChg>
        <pc:spChg chg="del">
          <ac:chgData name="Mark Carter" userId="c255346f9e4df9e8" providerId="LiveId" clId="{E6F50D5B-5723-4395-8C81-FDB1D9897B60}" dt="2023-05-27T06:28:59.996" v="10070" actId="478"/>
          <ac:spMkLst>
            <pc:docMk/>
            <pc:sldMk cId="3819881235" sldId="264"/>
            <ac:spMk id="38" creationId="{39CB593C-88D2-0F0C-3258-9DD8713D0CF2}"/>
          </ac:spMkLst>
        </pc:spChg>
        <pc:spChg chg="del">
          <ac:chgData name="Mark Carter" userId="c255346f9e4df9e8" providerId="LiveId" clId="{E6F50D5B-5723-4395-8C81-FDB1D9897B60}" dt="2023-05-27T06:28:57.403" v="10069" actId="478"/>
          <ac:spMkLst>
            <pc:docMk/>
            <pc:sldMk cId="3819881235" sldId="264"/>
            <ac:spMk id="39" creationId="{380C1F71-09DA-E4E2-4111-D223559B74A0}"/>
          </ac:spMkLst>
        </pc:spChg>
        <pc:spChg chg="add mod">
          <ac:chgData name="Mark Carter" userId="c255346f9e4df9e8" providerId="LiveId" clId="{E6F50D5B-5723-4395-8C81-FDB1D9897B60}" dt="2023-05-27T06:24:24.316" v="10018" actId="13926"/>
          <ac:spMkLst>
            <pc:docMk/>
            <pc:sldMk cId="3819881235" sldId="264"/>
            <ac:spMk id="49" creationId="{1F571D65-D06A-360D-6486-3E7E12B3AB7D}"/>
          </ac:spMkLst>
        </pc:spChg>
        <pc:spChg chg="del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51" creationId="{D36774F9-05A2-2D0D-32CA-BF47BDE357D7}"/>
          </ac:spMkLst>
        </pc:spChg>
        <pc:spChg chg="del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57" creationId="{DEFBD080-37C8-80BE-43A5-67165BD7DC01}"/>
          </ac:spMkLst>
        </pc:spChg>
        <pc:spChg chg="add mod">
          <ac:chgData name="Mark Carter" userId="c255346f9e4df9e8" providerId="LiveId" clId="{E6F50D5B-5723-4395-8C81-FDB1D9897B60}" dt="2023-05-27T06:14:05.226" v="9873" actId="1076"/>
          <ac:spMkLst>
            <pc:docMk/>
            <pc:sldMk cId="3819881235" sldId="264"/>
            <ac:spMk id="63" creationId="{679852F8-7603-174B-65A4-3EA0EC7C8B0D}"/>
          </ac:spMkLst>
        </pc:spChg>
        <pc:spChg chg="del mod">
          <ac:chgData name="Mark Carter" userId="c255346f9e4df9e8" providerId="LiveId" clId="{E6F50D5B-5723-4395-8C81-FDB1D9897B60}" dt="2023-05-27T06:01:18.646" v="9286" actId="478"/>
          <ac:spMkLst>
            <pc:docMk/>
            <pc:sldMk cId="3819881235" sldId="264"/>
            <ac:spMk id="73" creationId="{3C812E0C-21DF-5374-9774-50FB96DD96D3}"/>
          </ac:spMkLst>
        </pc:spChg>
        <pc:spChg chg="add del">
          <ac:chgData name="Mark Carter" userId="c255346f9e4df9e8" providerId="LiveId" clId="{E6F50D5B-5723-4395-8C81-FDB1D9897B60}" dt="2023-05-27T06:01:21.259" v="9288" actId="478"/>
          <ac:spMkLst>
            <pc:docMk/>
            <pc:sldMk cId="3819881235" sldId="264"/>
            <ac:spMk id="76" creationId="{0E779995-87B7-404E-AD32-FF740B671873}"/>
          </ac:spMkLst>
        </pc:spChg>
        <pc:spChg chg="del">
          <ac:chgData name="Mark Carter" userId="c255346f9e4df9e8" providerId="LiveId" clId="{E6F50D5B-5723-4395-8C81-FDB1D9897B60}" dt="2023-05-27T06:29:03.068" v="10072" actId="478"/>
          <ac:spMkLst>
            <pc:docMk/>
            <pc:sldMk cId="3819881235" sldId="264"/>
            <ac:spMk id="81" creationId="{9DB59931-9364-579F-FCBE-2FD36CA6CDD3}"/>
          </ac:spMkLst>
        </pc:spChg>
        <pc:spChg chg="del">
          <ac:chgData name="Mark Carter" userId="c255346f9e4df9e8" providerId="LiveId" clId="{E6F50D5B-5723-4395-8C81-FDB1D9897B60}" dt="2023-05-27T06:29:03.068" v="10072" actId="478"/>
          <ac:spMkLst>
            <pc:docMk/>
            <pc:sldMk cId="3819881235" sldId="264"/>
            <ac:spMk id="85" creationId="{88CACB80-F0CD-FC6F-126E-859663BB186D}"/>
          </ac:spMkLst>
        </pc:spChg>
        <pc:spChg chg="del">
          <ac:chgData name="Mark Carter" userId="c255346f9e4df9e8" providerId="LiveId" clId="{E6F50D5B-5723-4395-8C81-FDB1D9897B60}" dt="2023-05-27T06:29:03.068" v="10072" actId="478"/>
          <ac:spMkLst>
            <pc:docMk/>
            <pc:sldMk cId="3819881235" sldId="264"/>
            <ac:spMk id="90" creationId="{52BF8456-8F63-B2CF-9F7D-484054D9D1B8}"/>
          </ac:spMkLst>
        </pc:spChg>
        <pc:spChg chg="del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94" creationId="{9A7E7D89-B761-764D-4802-EB3262DAB445}"/>
          </ac:spMkLst>
        </pc:spChg>
        <pc:spChg chg="del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95" creationId="{B202BB9C-2208-CB89-FF7F-FA9FDCC65239}"/>
          </ac:spMkLst>
        </pc:spChg>
        <pc:spChg chg="mod">
          <ac:chgData name="Mark Carter" userId="c255346f9e4df9e8" providerId="LiveId" clId="{E6F50D5B-5723-4395-8C81-FDB1D9897B60}" dt="2023-05-27T06:25:25.634" v="10026" actId="1076"/>
          <ac:spMkLst>
            <pc:docMk/>
            <pc:sldMk cId="3819881235" sldId="264"/>
            <ac:spMk id="99" creationId="{F0B80B26-4CF1-FCA0-39B7-E271E9D7961D}"/>
          </ac:spMkLst>
        </pc:spChg>
        <pc:spChg chg="del">
          <ac:chgData name="Mark Carter" userId="c255346f9e4df9e8" providerId="LiveId" clId="{E6F50D5B-5723-4395-8C81-FDB1D9897B60}" dt="2023-05-27T06:29:03.068" v="10072" actId="478"/>
          <ac:spMkLst>
            <pc:docMk/>
            <pc:sldMk cId="3819881235" sldId="264"/>
            <ac:spMk id="102" creationId="{A6A32741-2012-E8AC-57E8-C35A4C350CFA}"/>
          </ac:spMkLst>
        </pc:spChg>
        <pc:spChg chg="mod">
          <ac:chgData name="Mark Carter" userId="c255346f9e4df9e8" providerId="LiveId" clId="{E6F50D5B-5723-4395-8C81-FDB1D9897B60}" dt="2023-05-28T07:07:44.353" v="10812" actId="1076"/>
          <ac:spMkLst>
            <pc:docMk/>
            <pc:sldMk cId="3819881235" sldId="264"/>
            <ac:spMk id="594" creationId="{8ECC2D29-468D-10A7-90BC-57677650D410}"/>
          </ac:spMkLst>
        </pc:spChg>
        <pc:spChg chg="add del mod">
          <ac:chgData name="Mark Carter" userId="c255346f9e4df9e8" providerId="LiveId" clId="{E6F50D5B-5723-4395-8C81-FDB1D9897B60}" dt="2023-05-28T07:05:35.867" v="10660" actId="13926"/>
          <ac:spMkLst>
            <pc:docMk/>
            <pc:sldMk cId="3819881235" sldId="264"/>
            <ac:spMk id="595" creationId="{845CC2FF-17D5-EEBB-A3E3-816B717D2FE4}"/>
          </ac:spMkLst>
        </pc:spChg>
        <pc:spChg chg="del mod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616" creationId="{1D73DCF8-E1EE-D7C5-ECD4-2D4519D7A7B9}"/>
          </ac:spMkLst>
        </pc:spChg>
        <pc:spChg chg="mod">
          <ac:chgData name="Mark Carter" userId="c255346f9e4df9e8" providerId="LiveId" clId="{E6F50D5B-5723-4395-8C81-FDB1D9897B60}" dt="2023-05-29T11:35:26.782" v="10855" actId="20577"/>
          <ac:spMkLst>
            <pc:docMk/>
            <pc:sldMk cId="3819881235" sldId="264"/>
            <ac:spMk id="622" creationId="{7E7881C5-929A-91C1-5172-85B26E75C617}"/>
          </ac:spMkLst>
        </pc:spChg>
        <pc:spChg chg="mod">
          <ac:chgData name="Mark Carter" userId="c255346f9e4df9e8" providerId="LiveId" clId="{E6F50D5B-5723-4395-8C81-FDB1D9897B60}" dt="2023-05-28T07:05:24.958" v="10659" actId="13926"/>
          <ac:spMkLst>
            <pc:docMk/>
            <pc:sldMk cId="3819881235" sldId="264"/>
            <ac:spMk id="626" creationId="{CE81B694-7353-1623-E687-25A1C67BC91C}"/>
          </ac:spMkLst>
        </pc:spChg>
        <pc:spChg chg="del mod">
          <ac:chgData name="Mark Carter" userId="c255346f9e4df9e8" providerId="LiveId" clId="{E6F50D5B-5723-4395-8C81-FDB1D9897B60}" dt="2023-05-27T06:28:57.403" v="10069" actId="478"/>
          <ac:spMkLst>
            <pc:docMk/>
            <pc:sldMk cId="3819881235" sldId="264"/>
            <ac:spMk id="629" creationId="{BB100527-F437-7149-A293-D25114539959}"/>
          </ac:spMkLst>
        </pc:spChg>
        <pc:spChg chg="mod">
          <ac:chgData name="Mark Carter" userId="c255346f9e4df9e8" providerId="LiveId" clId="{E6F50D5B-5723-4395-8C81-FDB1D9897B60}" dt="2023-05-27T06:23:59.980" v="10013" actId="1076"/>
          <ac:spMkLst>
            <pc:docMk/>
            <pc:sldMk cId="3819881235" sldId="264"/>
            <ac:spMk id="897" creationId="{FD5FC928-9095-CF54-98B3-9108058A971C}"/>
          </ac:spMkLst>
        </pc:spChg>
        <pc:spChg chg="add mod">
          <ac:chgData name="Mark Carter" userId="c255346f9e4df9e8" providerId="LiveId" clId="{E6F50D5B-5723-4395-8C81-FDB1D9897B60}" dt="2023-05-27T06:30:31.219" v="10088" actId="1076"/>
          <ac:spMkLst>
            <pc:docMk/>
            <pc:sldMk cId="3819881235" sldId="264"/>
            <ac:spMk id="942" creationId="{2AB54FAE-B9C8-1D2A-DD14-2305FA8D756C}"/>
          </ac:spMkLst>
        </pc:spChg>
        <pc:spChg chg="del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952" creationId="{BD95A74E-5286-D9B4-96B2-C1CC3DC3C4D0}"/>
          </ac:spMkLst>
        </pc:spChg>
        <pc:spChg chg="del">
          <ac:chgData name="Mark Carter" userId="c255346f9e4df9e8" providerId="LiveId" clId="{E6F50D5B-5723-4395-8C81-FDB1D9897B60}" dt="2023-05-27T06:29:03.068" v="10072" actId="478"/>
          <ac:spMkLst>
            <pc:docMk/>
            <pc:sldMk cId="3819881235" sldId="264"/>
            <ac:spMk id="959" creationId="{10B96844-58DE-CA0E-ED3D-BF3D967BF36C}"/>
          </ac:spMkLst>
        </pc:spChg>
        <pc:spChg chg="del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1056" creationId="{2193E161-DDCF-64D8-CF1F-2EA27B9A10A7}"/>
          </ac:spMkLst>
        </pc:spChg>
        <pc:spChg chg="del">
          <ac:chgData name="Mark Carter" userId="c255346f9e4df9e8" providerId="LiveId" clId="{E6F50D5B-5723-4395-8C81-FDB1D9897B60}" dt="2023-05-27T06:28:59.996" v="10070" actId="478"/>
          <ac:spMkLst>
            <pc:docMk/>
            <pc:sldMk cId="3819881235" sldId="264"/>
            <ac:spMk id="1123" creationId="{40F78A2D-789C-80A9-C0E8-6FFB5947E17C}"/>
          </ac:spMkLst>
        </pc:spChg>
        <pc:spChg chg="del">
          <ac:chgData name="Mark Carter" userId="c255346f9e4df9e8" providerId="LiveId" clId="{E6F50D5B-5723-4395-8C81-FDB1D9897B60}" dt="2023-05-27T06:28:55.556" v="10068" actId="478"/>
          <ac:spMkLst>
            <pc:docMk/>
            <pc:sldMk cId="3819881235" sldId="264"/>
            <ac:spMk id="1139" creationId="{CC7D5946-4211-8B61-288F-E7B9083FCF1F}"/>
          </ac:spMkLst>
        </pc:spChg>
        <pc:cxnChg chg="del mod">
          <ac:chgData name="Mark Carter" userId="c255346f9e4df9e8" providerId="LiveId" clId="{E6F50D5B-5723-4395-8C81-FDB1D9897B60}" dt="2023-05-27T06:01:22.146" v="9289" actId="478"/>
          <ac:cxnSpMkLst>
            <pc:docMk/>
            <pc:sldMk cId="3819881235" sldId="264"/>
            <ac:cxnSpMk id="5" creationId="{C8A36850-5077-36B2-94C8-264AD8F787EE}"/>
          </ac:cxnSpMkLst>
        </pc:cxnChg>
        <pc:cxnChg chg="mod">
          <ac:chgData name="Mark Carter" userId="c255346f9e4df9e8" providerId="LiveId" clId="{E6F50D5B-5723-4395-8C81-FDB1D9897B60}" dt="2023-05-28T07:07:44.353" v="10812" actId="1076"/>
          <ac:cxnSpMkLst>
            <pc:docMk/>
            <pc:sldMk cId="3819881235" sldId="264"/>
            <ac:cxnSpMk id="7" creationId="{A446ECD3-FD32-A12A-ACEA-3124560EBFB6}"/>
          </ac:cxnSpMkLst>
        </pc:cxnChg>
        <pc:cxnChg chg="add mod">
          <ac:chgData name="Mark Carter" userId="c255346f9e4df9e8" providerId="LiveId" clId="{E6F50D5B-5723-4395-8C81-FDB1D9897B60}" dt="2023-05-28T07:08:42.571" v="10825" actId="1076"/>
          <ac:cxnSpMkLst>
            <pc:docMk/>
            <pc:sldMk cId="3819881235" sldId="264"/>
            <ac:cxnSpMk id="10" creationId="{0DA99DC9-9F7D-BE72-51E8-E77C8E1E1A06}"/>
          </ac:cxnSpMkLst>
        </pc:cxnChg>
        <pc:cxnChg chg="add mod">
          <ac:chgData name="Mark Carter" userId="c255346f9e4df9e8" providerId="LiveId" clId="{E6F50D5B-5723-4395-8C81-FDB1D9897B60}" dt="2023-05-28T07:08:01.636" v="10817" actId="1076"/>
          <ac:cxnSpMkLst>
            <pc:docMk/>
            <pc:sldMk cId="3819881235" sldId="264"/>
            <ac:cxnSpMk id="11" creationId="{84E7903C-FDDC-D547-7D86-C4E0C696293D}"/>
          </ac:cxnSpMkLst>
        </pc:cxnChg>
        <pc:cxnChg chg="add mod">
          <ac:chgData name="Mark Carter" userId="c255346f9e4df9e8" providerId="LiveId" clId="{E6F50D5B-5723-4395-8C81-FDB1D9897B60}" dt="2023-05-28T07:07:44.353" v="10812" actId="1076"/>
          <ac:cxnSpMkLst>
            <pc:docMk/>
            <pc:sldMk cId="3819881235" sldId="264"/>
            <ac:cxnSpMk id="12" creationId="{012EBDB3-14DF-C501-F356-DF667A463B50}"/>
          </ac:cxnSpMkLst>
        </pc:cxnChg>
        <pc:cxnChg chg="add mod">
          <ac:chgData name="Mark Carter" userId="c255346f9e4df9e8" providerId="LiveId" clId="{E6F50D5B-5723-4395-8C81-FDB1D9897B60}" dt="2023-05-28T07:08:37.827" v="10824" actId="1076"/>
          <ac:cxnSpMkLst>
            <pc:docMk/>
            <pc:sldMk cId="3819881235" sldId="264"/>
            <ac:cxnSpMk id="17" creationId="{D337811B-139E-ED63-2FFD-E92297D240DB}"/>
          </ac:cxnSpMkLst>
        </pc:cxnChg>
        <pc:cxnChg chg="del mod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34" creationId="{2A3D28CD-7082-57A1-1EEC-6260E05D0946}"/>
          </ac:cxnSpMkLst>
        </pc:cxnChg>
        <pc:cxnChg chg="del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40" creationId="{93DA27C8-ED52-9050-F60F-9856A62BEB9E}"/>
          </ac:cxnSpMkLst>
        </pc:cxnChg>
        <pc:cxnChg chg="del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41" creationId="{06F4A681-B206-C5F2-A03C-304C03E16728}"/>
          </ac:cxnSpMkLst>
        </pc:cxnChg>
        <pc:cxnChg chg="add mod">
          <ac:chgData name="Mark Carter" userId="c255346f9e4df9e8" providerId="LiveId" clId="{E6F50D5B-5723-4395-8C81-FDB1D9897B60}" dt="2023-05-27T06:20:33.782" v="9882" actId="1076"/>
          <ac:cxnSpMkLst>
            <pc:docMk/>
            <pc:sldMk cId="3819881235" sldId="264"/>
            <ac:cxnSpMk id="62" creationId="{9F610B23-F003-F6D2-F178-6964DA0836F3}"/>
          </ac:cxnSpMkLst>
        </pc:cxnChg>
        <pc:cxnChg chg="del mod">
          <ac:chgData name="Mark Carter" userId="c255346f9e4df9e8" providerId="LiveId" clId="{E6F50D5B-5723-4395-8C81-FDB1D9897B60}" dt="2023-05-27T06:29:03.068" v="10072" actId="478"/>
          <ac:cxnSpMkLst>
            <pc:docMk/>
            <pc:sldMk cId="3819881235" sldId="264"/>
            <ac:cxnSpMk id="82" creationId="{2D87BB96-396D-771E-1228-4FEFAC6716EE}"/>
          </ac:cxnSpMkLst>
        </pc:cxnChg>
        <pc:cxnChg chg="add del mod">
          <ac:chgData name="Mark Carter" userId="c255346f9e4df9e8" providerId="LiveId" clId="{E6F50D5B-5723-4395-8C81-FDB1D9897B60}" dt="2023-05-27T06:01:17.048" v="9284" actId="478"/>
          <ac:cxnSpMkLst>
            <pc:docMk/>
            <pc:sldMk cId="3819881235" sldId="264"/>
            <ac:cxnSpMk id="86" creationId="{839870E6-959A-1177-32D1-C77BB5F88056}"/>
          </ac:cxnSpMkLst>
        </pc:cxnChg>
        <pc:cxnChg chg="del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87" creationId="{2AAD8E24-96F2-5F13-A1B1-42D55340E906}"/>
          </ac:cxnSpMkLst>
        </pc:cxnChg>
        <pc:cxnChg chg="del mod">
          <ac:chgData name="Mark Carter" userId="c255346f9e4df9e8" providerId="LiveId" clId="{E6F50D5B-5723-4395-8C81-FDB1D9897B60}" dt="2023-05-27T06:29:03.068" v="10072" actId="478"/>
          <ac:cxnSpMkLst>
            <pc:docMk/>
            <pc:sldMk cId="3819881235" sldId="264"/>
            <ac:cxnSpMk id="91" creationId="{F6D17808-AA65-A4B8-B1F8-BE67FB1E8632}"/>
          </ac:cxnSpMkLst>
        </pc:cxnChg>
        <pc:cxnChg chg="mod">
          <ac:chgData name="Mark Carter" userId="c255346f9e4df9e8" providerId="LiveId" clId="{E6F50D5B-5723-4395-8C81-FDB1D9897B60}" dt="2023-05-27T06:20:33.782" v="9882" actId="1076"/>
          <ac:cxnSpMkLst>
            <pc:docMk/>
            <pc:sldMk cId="3819881235" sldId="264"/>
            <ac:cxnSpMk id="96" creationId="{243DB21D-6375-F1DB-E47C-B25442A8366D}"/>
          </ac:cxnSpMkLst>
        </pc:cxnChg>
        <pc:cxnChg chg="del mod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97" creationId="{99E79C09-F74B-B1BB-8AA8-ED9220E0AF98}"/>
          </ac:cxnSpMkLst>
        </pc:cxnChg>
        <pc:cxnChg chg="del mod">
          <ac:chgData name="Mark Carter" userId="c255346f9e4df9e8" providerId="LiveId" clId="{E6F50D5B-5723-4395-8C81-FDB1D9897B60}" dt="2023-05-27T06:29:03.068" v="10072" actId="478"/>
          <ac:cxnSpMkLst>
            <pc:docMk/>
            <pc:sldMk cId="3819881235" sldId="264"/>
            <ac:cxnSpMk id="98" creationId="{73EF82B7-A616-3932-85DA-B31C3A5B76AB}"/>
          </ac:cxnSpMkLst>
        </pc:cxnChg>
        <pc:cxnChg chg="del mod">
          <ac:chgData name="Mark Carter" userId="c255346f9e4df9e8" providerId="LiveId" clId="{E6F50D5B-5723-4395-8C81-FDB1D9897B60}" dt="2023-05-27T06:29:03.068" v="10072" actId="478"/>
          <ac:cxnSpMkLst>
            <pc:docMk/>
            <pc:sldMk cId="3819881235" sldId="264"/>
            <ac:cxnSpMk id="104" creationId="{EF2FDF36-E899-387F-4C07-2919B32D98E0}"/>
          </ac:cxnSpMkLst>
        </pc:cxnChg>
        <pc:cxnChg chg="del mod">
          <ac:chgData name="Mark Carter" userId="c255346f9e4df9e8" providerId="LiveId" clId="{E6F50D5B-5723-4395-8C81-FDB1D9897B60}" dt="2023-05-27T06:01:08.142" v="9277" actId="478"/>
          <ac:cxnSpMkLst>
            <pc:docMk/>
            <pc:sldMk cId="3819881235" sldId="264"/>
            <ac:cxnSpMk id="110" creationId="{A8D020B1-6486-CA1E-12D3-31F71AC5406D}"/>
          </ac:cxnSpMkLst>
        </pc:cxnChg>
        <pc:cxnChg chg="mod">
          <ac:chgData name="Mark Carter" userId="c255346f9e4df9e8" providerId="LiveId" clId="{E6F50D5B-5723-4395-8C81-FDB1D9897B60}" dt="2023-05-27T06:05:57.677" v="9339" actId="1076"/>
          <ac:cxnSpMkLst>
            <pc:docMk/>
            <pc:sldMk cId="3819881235" sldId="264"/>
            <ac:cxnSpMk id="601" creationId="{C08B38E9-9BCA-8305-A094-C29F8A1F25FC}"/>
          </ac:cxnSpMkLst>
        </pc:cxnChg>
        <pc:cxnChg chg="mod">
          <ac:chgData name="Mark Carter" userId="c255346f9e4df9e8" providerId="LiveId" clId="{E6F50D5B-5723-4395-8C81-FDB1D9897B60}" dt="2023-05-27T06:23:55.312" v="10012" actId="1076"/>
          <ac:cxnSpMkLst>
            <pc:docMk/>
            <pc:sldMk cId="3819881235" sldId="264"/>
            <ac:cxnSpMk id="624" creationId="{6A59FB14-D76E-DADB-4E7C-1996EDB1EA48}"/>
          </ac:cxnSpMkLst>
        </pc:cxnChg>
        <pc:cxnChg chg="del mod">
          <ac:chgData name="Mark Carter" userId="c255346f9e4df9e8" providerId="LiveId" clId="{E6F50D5B-5723-4395-8C81-FDB1D9897B60}" dt="2023-05-27T06:01:06.242" v="9275" actId="478"/>
          <ac:cxnSpMkLst>
            <pc:docMk/>
            <pc:sldMk cId="3819881235" sldId="264"/>
            <ac:cxnSpMk id="631" creationId="{58527468-60AD-9B11-27BB-70A5BB367252}"/>
          </ac:cxnSpMkLst>
        </pc:cxnChg>
        <pc:cxnChg chg="mod">
          <ac:chgData name="Mark Carter" userId="c255346f9e4df9e8" providerId="LiveId" clId="{E6F50D5B-5723-4395-8C81-FDB1D9897B60}" dt="2023-05-27T06:25:25.634" v="10026" actId="1076"/>
          <ac:cxnSpMkLst>
            <pc:docMk/>
            <pc:sldMk cId="3819881235" sldId="264"/>
            <ac:cxnSpMk id="633" creationId="{434B4435-F34A-04C6-099B-0FAC692C5F45}"/>
          </ac:cxnSpMkLst>
        </pc:cxnChg>
        <pc:cxnChg chg="del mod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671" creationId="{0A82FF57-E66B-5962-DF0E-3E056916A179}"/>
          </ac:cxnSpMkLst>
        </pc:cxnChg>
        <pc:cxnChg chg="del mod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820" creationId="{F17E49D0-CE9D-79F9-9A69-0CA3494E6B23}"/>
          </ac:cxnSpMkLst>
        </pc:cxnChg>
        <pc:cxnChg chg="mod">
          <ac:chgData name="Mark Carter" userId="c255346f9e4df9e8" providerId="LiveId" clId="{E6F50D5B-5723-4395-8C81-FDB1D9897B60}" dt="2023-05-28T07:07:44.353" v="10812" actId="1076"/>
          <ac:cxnSpMkLst>
            <pc:docMk/>
            <pc:sldMk cId="3819881235" sldId="264"/>
            <ac:cxnSpMk id="841" creationId="{5BA3A235-206B-2E3F-2790-25EFF85AF957}"/>
          </ac:cxnSpMkLst>
        </pc:cxnChg>
        <pc:cxnChg chg="del mod">
          <ac:chgData name="Mark Carter" userId="c255346f9e4df9e8" providerId="LiveId" clId="{E6F50D5B-5723-4395-8C81-FDB1D9897B60}" dt="2023-05-27T06:01:19.686" v="9287" actId="478"/>
          <ac:cxnSpMkLst>
            <pc:docMk/>
            <pc:sldMk cId="3819881235" sldId="264"/>
            <ac:cxnSpMk id="898" creationId="{9AA68A45-2E6E-6F9A-6750-14777F441013}"/>
          </ac:cxnSpMkLst>
        </pc:cxnChg>
        <pc:cxnChg chg="add mod">
          <ac:chgData name="Mark Carter" userId="c255346f9e4df9e8" providerId="LiveId" clId="{E6F50D5B-5723-4395-8C81-FDB1D9897B60}" dt="2023-05-27T06:23:59.980" v="10013" actId="1076"/>
          <ac:cxnSpMkLst>
            <pc:docMk/>
            <pc:sldMk cId="3819881235" sldId="264"/>
            <ac:cxnSpMk id="906" creationId="{890088A5-00AB-7921-BD3C-9DBD7E83077D}"/>
          </ac:cxnSpMkLst>
        </pc:cxnChg>
        <pc:cxnChg chg="add mod">
          <ac:chgData name="Mark Carter" userId="c255346f9e4df9e8" providerId="LiveId" clId="{E6F50D5B-5723-4395-8C81-FDB1D9897B60}" dt="2023-05-27T06:23:59.980" v="10013" actId="1076"/>
          <ac:cxnSpMkLst>
            <pc:docMk/>
            <pc:sldMk cId="3819881235" sldId="264"/>
            <ac:cxnSpMk id="909" creationId="{9DB928D0-E731-AE72-DF19-35A425C6EC0A}"/>
          </ac:cxnSpMkLst>
        </pc:cxnChg>
        <pc:cxnChg chg="del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930" creationId="{AF99761C-AAF1-F23F-6C04-F8C7A593D210}"/>
          </ac:cxnSpMkLst>
        </pc:cxnChg>
        <pc:cxnChg chg="add mod">
          <ac:chgData name="Mark Carter" userId="c255346f9e4df9e8" providerId="LiveId" clId="{E6F50D5B-5723-4395-8C81-FDB1D9897B60}" dt="2023-05-27T06:30:39.427" v="10091" actId="14100"/>
          <ac:cxnSpMkLst>
            <pc:docMk/>
            <pc:sldMk cId="3819881235" sldId="264"/>
            <ac:cxnSpMk id="943" creationId="{355AA3D6-B267-A84B-C0C4-284BD6E8D688}"/>
          </ac:cxnSpMkLst>
        </pc:cxnChg>
        <pc:cxnChg chg="del mod">
          <ac:chgData name="Mark Carter" userId="c255346f9e4df9e8" providerId="LiveId" clId="{E6F50D5B-5723-4395-8C81-FDB1D9897B60}" dt="2023-05-27T06:28:55.556" v="10068" actId="478"/>
          <ac:cxnSpMkLst>
            <pc:docMk/>
            <pc:sldMk cId="3819881235" sldId="264"/>
            <ac:cxnSpMk id="951" creationId="{678948B5-9E4E-CCD7-0D09-231D514B9BC8}"/>
          </ac:cxnSpMkLst>
        </pc:cxnChg>
        <pc:cxnChg chg="del">
          <ac:chgData name="Mark Carter" userId="c255346f9e4df9e8" providerId="LiveId" clId="{E6F50D5B-5723-4395-8C81-FDB1D9897B60}" dt="2023-05-27T05:59:37.732" v="9235" actId="478"/>
          <ac:cxnSpMkLst>
            <pc:docMk/>
            <pc:sldMk cId="3819881235" sldId="264"/>
            <ac:cxnSpMk id="954" creationId="{53071CAF-CF57-371F-5B2C-E117ACABDEDB}"/>
          </ac:cxnSpMkLst>
        </pc:cxnChg>
        <pc:cxnChg chg="del mod">
          <ac:chgData name="Mark Carter" userId="c255346f9e4df9e8" providerId="LiveId" clId="{E6F50D5B-5723-4395-8C81-FDB1D9897B60}" dt="2023-05-27T06:01:05.448" v="9274" actId="478"/>
          <ac:cxnSpMkLst>
            <pc:docMk/>
            <pc:sldMk cId="3819881235" sldId="264"/>
            <ac:cxnSpMk id="1112" creationId="{2195E0B0-46A1-75D7-48E8-DE4749BBE607}"/>
          </ac:cxnSpMkLst>
        </pc:cxnChg>
        <pc:cxnChg chg="del mod">
          <ac:chgData name="Mark Carter" userId="c255346f9e4df9e8" providerId="LiveId" clId="{E6F50D5B-5723-4395-8C81-FDB1D9897B60}" dt="2023-05-27T06:01:26.347" v="9291" actId="478"/>
          <ac:cxnSpMkLst>
            <pc:docMk/>
            <pc:sldMk cId="3819881235" sldId="264"/>
            <ac:cxnSpMk id="1119" creationId="{470BDDCB-B386-2FE1-6F9F-DB507B2F4929}"/>
          </ac:cxnSpMkLst>
        </pc:cxnChg>
        <pc:cxnChg chg="del mod">
          <ac:chgData name="Mark Carter" userId="c255346f9e4df9e8" providerId="LiveId" clId="{E6F50D5B-5723-4395-8C81-FDB1D9897B60}" dt="2023-05-27T06:29:00.906" v="10071" actId="478"/>
          <ac:cxnSpMkLst>
            <pc:docMk/>
            <pc:sldMk cId="3819881235" sldId="264"/>
            <ac:cxnSpMk id="1124" creationId="{2F4096F2-978A-A427-E26C-5DB9BDFDF8BB}"/>
          </ac:cxnSpMkLst>
        </pc:cxnChg>
        <pc:cxnChg chg="del mod">
          <ac:chgData name="Mark Carter" userId="c255346f9e4df9e8" providerId="LiveId" clId="{E6F50D5B-5723-4395-8C81-FDB1D9897B60}" dt="2023-05-27T06:28:59.996" v="10070" actId="478"/>
          <ac:cxnSpMkLst>
            <pc:docMk/>
            <pc:sldMk cId="3819881235" sldId="264"/>
            <ac:cxnSpMk id="1125" creationId="{04A5BEAC-FCB7-5FE2-FC5C-1F0C89E34FB4}"/>
          </ac:cxnSpMkLst>
        </pc:cxnChg>
        <pc:cxnChg chg="del">
          <ac:chgData name="Mark Carter" userId="c255346f9e4df9e8" providerId="LiveId" clId="{E6F50D5B-5723-4395-8C81-FDB1D9897B60}" dt="2023-05-27T06:14:08.603" v="9874" actId="478"/>
          <ac:cxnSpMkLst>
            <pc:docMk/>
            <pc:sldMk cId="3819881235" sldId="264"/>
            <ac:cxnSpMk id="1140" creationId="{910629D0-D29B-FEDB-5901-1B26AA6F2895}"/>
          </ac:cxnSpMkLst>
        </pc:cxnChg>
        <pc:cxnChg chg="mod">
          <ac:chgData name="Mark Carter" userId="c255346f9e4df9e8" providerId="LiveId" clId="{E6F50D5B-5723-4395-8C81-FDB1D9897B60}" dt="2023-05-27T06:14:29.178" v="9881" actId="1076"/>
          <ac:cxnSpMkLst>
            <pc:docMk/>
            <pc:sldMk cId="3819881235" sldId="264"/>
            <ac:cxnSpMk id="1141" creationId="{573857CA-5480-1911-553E-77D9A4FAAE4B}"/>
          </ac:cxnSpMkLst>
        </pc:cxnChg>
      </pc:sldChg>
      <pc:sldChg chg="addSp delSp modSp add mod ord">
        <pc:chgData name="Mark Carter" userId="c255346f9e4df9e8" providerId="LiveId" clId="{E6F50D5B-5723-4395-8C81-FDB1D9897B60}" dt="2023-05-27T06:41:26.733" v="10393" actId="478"/>
        <pc:sldMkLst>
          <pc:docMk/>
          <pc:sldMk cId="190263257" sldId="265"/>
        </pc:sldMkLst>
        <pc:spChg chg="mod">
          <ac:chgData name="Mark Carter" userId="c255346f9e4df9e8" providerId="LiveId" clId="{E6F50D5B-5723-4395-8C81-FDB1D9897B60}" dt="2023-05-27T06:34:02.105" v="10095" actId="20577"/>
          <ac:spMkLst>
            <pc:docMk/>
            <pc:sldMk cId="190263257" sldId="265"/>
            <ac:spMk id="4" creationId="{A092CE55-D267-F3D7-7ECD-15194ED5C5E3}"/>
          </ac:spMkLst>
        </pc:spChg>
        <pc:spChg chg="mod">
          <ac:chgData name="Mark Carter" userId="c255346f9e4df9e8" providerId="LiveId" clId="{E6F50D5B-5723-4395-8C81-FDB1D9897B60}" dt="2023-05-27T06:40:52.093" v="10379" actId="1076"/>
          <ac:spMkLst>
            <pc:docMk/>
            <pc:sldMk cId="190263257" sldId="265"/>
            <ac:spMk id="8" creationId="{B023D68A-D196-3915-2399-B267DF236B68}"/>
          </ac:spMkLst>
        </pc:spChg>
        <pc:spChg chg="add mod">
          <ac:chgData name="Mark Carter" userId="c255346f9e4df9e8" providerId="LiveId" clId="{E6F50D5B-5723-4395-8C81-FDB1D9897B60}" dt="2023-05-27T06:40:59.865" v="10380" actId="1076"/>
          <ac:spMkLst>
            <pc:docMk/>
            <pc:sldMk cId="190263257" sldId="265"/>
            <ac:spMk id="16" creationId="{6EDB3305-32AE-5AD3-E8D5-84D375C4AA34}"/>
          </ac:spMkLst>
        </pc:spChg>
        <pc:spChg chg="add mod">
          <ac:chgData name="Mark Carter" userId="c255346f9e4df9e8" providerId="LiveId" clId="{E6F50D5B-5723-4395-8C81-FDB1D9897B60}" dt="2023-05-27T06:35:15.349" v="10187" actId="1076"/>
          <ac:spMkLst>
            <pc:docMk/>
            <pc:sldMk cId="190263257" sldId="265"/>
            <ac:spMk id="24" creationId="{77D27CA4-D784-8461-37D7-7C1DCD868912}"/>
          </ac:spMkLst>
        </pc:spChg>
        <pc:spChg chg="add mod">
          <ac:chgData name="Mark Carter" userId="c255346f9e4df9e8" providerId="LiveId" clId="{E6F50D5B-5723-4395-8C81-FDB1D9897B60}" dt="2023-05-27T06:41:02.511" v="10381" actId="1076"/>
          <ac:spMkLst>
            <pc:docMk/>
            <pc:sldMk cId="190263257" sldId="265"/>
            <ac:spMk id="42" creationId="{EE3CBD7F-A82A-A52D-F365-55C8A2FE7423}"/>
          </ac:spMkLst>
        </pc:spChg>
        <pc:spChg chg="del">
          <ac:chgData name="Mark Carter" userId="c255346f9e4df9e8" providerId="LiveId" clId="{E6F50D5B-5723-4395-8C81-FDB1D9897B60}" dt="2023-05-27T06:41:25.334" v="10392" actId="478"/>
          <ac:spMkLst>
            <pc:docMk/>
            <pc:sldMk cId="190263257" sldId="265"/>
            <ac:spMk id="49" creationId="{1F571D65-D06A-360D-6486-3E7E12B3AB7D}"/>
          </ac:spMkLst>
        </pc:spChg>
        <pc:spChg chg="add mod">
          <ac:chgData name="Mark Carter" userId="c255346f9e4df9e8" providerId="LiveId" clId="{E6F50D5B-5723-4395-8C81-FDB1D9897B60}" dt="2023-05-27T06:41:04.028" v="10382" actId="1076"/>
          <ac:spMkLst>
            <pc:docMk/>
            <pc:sldMk cId="190263257" sldId="265"/>
            <ac:spMk id="58" creationId="{3CF806E7-31D2-727A-4E70-771121C20DF4}"/>
          </ac:spMkLst>
        </pc:spChg>
        <pc:spChg chg="mod">
          <ac:chgData name="Mark Carter" userId="c255346f9e4df9e8" providerId="LiveId" clId="{E6F50D5B-5723-4395-8C81-FDB1D9897B60}" dt="2023-05-27T06:41:08.307" v="10383" actId="1076"/>
          <ac:spMkLst>
            <pc:docMk/>
            <pc:sldMk cId="190263257" sldId="265"/>
            <ac:spMk id="63" creationId="{679852F8-7603-174B-65A4-3EA0EC7C8B0D}"/>
          </ac:spMkLst>
        </pc:spChg>
        <pc:spChg chg="del">
          <ac:chgData name="Mark Carter" userId="c255346f9e4df9e8" providerId="LiveId" clId="{E6F50D5B-5723-4395-8C81-FDB1D9897B60}" dt="2023-05-27T06:40:36.316" v="10372" actId="478"/>
          <ac:spMkLst>
            <pc:docMk/>
            <pc:sldMk cId="190263257" sldId="265"/>
            <ac:spMk id="99" creationId="{F0B80B26-4CF1-FCA0-39B7-E271E9D7961D}"/>
          </ac:spMkLst>
        </pc:spChg>
        <pc:spChg chg="mod">
          <ac:chgData name="Mark Carter" userId="c255346f9e4df9e8" providerId="LiveId" clId="{E6F50D5B-5723-4395-8C81-FDB1D9897B60}" dt="2023-05-27T06:41:15.254" v="10385" actId="1076"/>
          <ac:spMkLst>
            <pc:docMk/>
            <pc:sldMk cId="190263257" sldId="265"/>
            <ac:spMk id="313" creationId="{A5129F77-A2AE-DF6A-F853-468943A2A051}"/>
          </ac:spMkLst>
        </pc:spChg>
        <pc:spChg chg="del mod">
          <ac:chgData name="Mark Carter" userId="c255346f9e4df9e8" providerId="LiveId" clId="{E6F50D5B-5723-4395-8C81-FDB1D9897B60}" dt="2023-05-27T06:41:18.182" v="10387" actId="478"/>
          <ac:spMkLst>
            <pc:docMk/>
            <pc:sldMk cId="190263257" sldId="265"/>
            <ac:spMk id="594" creationId="{8ECC2D29-468D-10A7-90BC-57677650D410}"/>
          </ac:spMkLst>
        </pc:spChg>
        <pc:spChg chg="del">
          <ac:chgData name="Mark Carter" userId="c255346f9e4df9e8" providerId="LiveId" clId="{E6F50D5B-5723-4395-8C81-FDB1D9897B60}" dt="2023-05-27T06:41:23.720" v="10391" actId="478"/>
          <ac:spMkLst>
            <pc:docMk/>
            <pc:sldMk cId="190263257" sldId="265"/>
            <ac:spMk id="595" creationId="{845CC2FF-17D5-EEBB-A3E3-816B717D2FE4}"/>
          </ac:spMkLst>
        </pc:spChg>
        <pc:spChg chg="del mod">
          <ac:chgData name="Mark Carter" userId="c255346f9e4df9e8" providerId="LiveId" clId="{E6F50D5B-5723-4395-8C81-FDB1D9897B60}" dt="2023-05-27T06:35:00.171" v="10183" actId="478"/>
          <ac:spMkLst>
            <pc:docMk/>
            <pc:sldMk cId="190263257" sldId="265"/>
            <ac:spMk id="622" creationId="{7E7881C5-929A-91C1-5172-85B26E75C617}"/>
          </ac:spMkLst>
        </pc:spChg>
        <pc:spChg chg="mod">
          <ac:chgData name="Mark Carter" userId="c255346f9e4df9e8" providerId="LiveId" clId="{E6F50D5B-5723-4395-8C81-FDB1D9897B60}" dt="2023-05-27T06:41:11.417" v="10384" actId="1076"/>
          <ac:spMkLst>
            <pc:docMk/>
            <pc:sldMk cId="190263257" sldId="265"/>
            <ac:spMk id="626" creationId="{CE81B694-7353-1623-E687-25A1C67BC91C}"/>
          </ac:spMkLst>
        </pc:spChg>
        <pc:spChg chg="del">
          <ac:chgData name="Mark Carter" userId="c255346f9e4df9e8" providerId="LiveId" clId="{E6F50D5B-5723-4395-8C81-FDB1D9897B60}" dt="2023-05-27T06:41:22.225" v="10389" actId="478"/>
          <ac:spMkLst>
            <pc:docMk/>
            <pc:sldMk cId="190263257" sldId="265"/>
            <ac:spMk id="897" creationId="{FD5FC928-9095-CF54-98B3-9108058A971C}"/>
          </ac:spMkLst>
        </pc:spChg>
        <pc:spChg chg="del">
          <ac:chgData name="Mark Carter" userId="c255346f9e4df9e8" providerId="LiveId" clId="{E6F50D5B-5723-4395-8C81-FDB1D9897B60}" dt="2023-05-27T06:41:26.733" v="10393" actId="478"/>
          <ac:spMkLst>
            <pc:docMk/>
            <pc:sldMk cId="190263257" sldId="265"/>
            <ac:spMk id="913" creationId="{5B95E1B6-592C-7785-0829-7C470706D257}"/>
          </ac:spMkLst>
        </pc:spChg>
        <pc:spChg chg="del">
          <ac:chgData name="Mark Carter" userId="c255346f9e4df9e8" providerId="LiveId" clId="{E6F50D5B-5723-4395-8C81-FDB1D9897B60}" dt="2023-05-27T06:41:20.510" v="10388" actId="478"/>
          <ac:spMkLst>
            <pc:docMk/>
            <pc:sldMk cId="190263257" sldId="265"/>
            <ac:spMk id="942" creationId="{2AB54FAE-B9C8-1D2A-DD14-2305FA8D756C}"/>
          </ac:spMkLst>
        </pc:spChg>
        <pc:cxnChg chg="add del mod">
          <ac:chgData name="Mark Carter" userId="c255346f9e4df9e8" providerId="LiveId" clId="{E6F50D5B-5723-4395-8C81-FDB1D9897B60}" dt="2023-05-27T06:41:15.254" v="10385" actId="1076"/>
          <ac:cxnSpMkLst>
            <pc:docMk/>
            <pc:sldMk cId="190263257" sldId="265"/>
            <ac:cxnSpMk id="7" creationId="{A446ECD3-FD32-A12A-ACEA-3124560EBFB6}"/>
          </ac:cxnSpMkLst>
        </pc:cxnChg>
        <pc:cxnChg chg="del mod">
          <ac:chgData name="Mark Carter" userId="c255346f9e4df9e8" providerId="LiveId" clId="{E6F50D5B-5723-4395-8C81-FDB1D9897B60}" dt="2023-05-27T06:35:36.907" v="10192" actId="478"/>
          <ac:cxnSpMkLst>
            <pc:docMk/>
            <pc:sldMk cId="190263257" sldId="265"/>
            <ac:cxnSpMk id="12" creationId="{012EBDB3-14DF-C501-F356-DF667A463B50}"/>
          </ac:cxnSpMkLst>
        </pc:cxnChg>
        <pc:cxnChg chg="add mod">
          <ac:chgData name="Mark Carter" userId="c255346f9e4df9e8" providerId="LiveId" clId="{E6F50D5B-5723-4395-8C81-FDB1D9897B60}" dt="2023-05-27T06:40:59.865" v="10380" actId="1076"/>
          <ac:cxnSpMkLst>
            <pc:docMk/>
            <pc:sldMk cId="190263257" sldId="265"/>
            <ac:cxnSpMk id="26" creationId="{76D29E37-0010-0AB9-C186-941E04042EEB}"/>
          </ac:cxnSpMkLst>
        </pc:cxnChg>
        <pc:cxnChg chg="del mod">
          <ac:chgData name="Mark Carter" userId="c255346f9e4df9e8" providerId="LiveId" clId="{E6F50D5B-5723-4395-8C81-FDB1D9897B60}" dt="2023-05-27T06:40:30.773" v="10371" actId="478"/>
          <ac:cxnSpMkLst>
            <pc:docMk/>
            <pc:sldMk cId="190263257" sldId="265"/>
            <ac:cxnSpMk id="62" creationId="{9F610B23-F003-F6D2-F178-6964DA0836F3}"/>
          </ac:cxnSpMkLst>
        </pc:cxnChg>
        <pc:cxnChg chg="del mod">
          <ac:chgData name="Mark Carter" userId="c255346f9e4df9e8" providerId="LiveId" clId="{E6F50D5B-5723-4395-8C81-FDB1D9897B60}" dt="2023-05-27T06:39:48.993" v="10352" actId="478"/>
          <ac:cxnSpMkLst>
            <pc:docMk/>
            <pc:sldMk cId="190263257" sldId="265"/>
            <ac:cxnSpMk id="96" creationId="{243DB21D-6375-F1DB-E47C-B25442A8366D}"/>
          </ac:cxnSpMkLst>
        </pc:cxnChg>
        <pc:cxnChg chg="mod">
          <ac:chgData name="Mark Carter" userId="c255346f9e4df9e8" providerId="LiveId" clId="{E6F50D5B-5723-4395-8C81-FDB1D9897B60}" dt="2023-05-27T06:41:02.511" v="10381" actId="1076"/>
          <ac:cxnSpMkLst>
            <pc:docMk/>
            <pc:sldMk cId="190263257" sldId="265"/>
            <ac:cxnSpMk id="601" creationId="{C08B38E9-9BCA-8305-A094-C29F8A1F25FC}"/>
          </ac:cxnSpMkLst>
        </pc:cxnChg>
        <pc:cxnChg chg="mod">
          <ac:chgData name="Mark Carter" userId="c255346f9e4df9e8" providerId="LiveId" clId="{E6F50D5B-5723-4395-8C81-FDB1D9897B60}" dt="2023-05-27T06:41:04.028" v="10382" actId="1076"/>
          <ac:cxnSpMkLst>
            <pc:docMk/>
            <pc:sldMk cId="190263257" sldId="265"/>
            <ac:cxnSpMk id="624" creationId="{6A59FB14-D76E-DADB-4E7C-1996EDB1EA48}"/>
          </ac:cxnSpMkLst>
        </pc:cxnChg>
        <pc:cxnChg chg="del mod">
          <ac:chgData name="Mark Carter" userId="c255346f9e4df9e8" providerId="LiveId" clId="{E6F50D5B-5723-4395-8C81-FDB1D9897B60}" dt="2023-05-27T06:40:37.229" v="10373" actId="478"/>
          <ac:cxnSpMkLst>
            <pc:docMk/>
            <pc:sldMk cId="190263257" sldId="265"/>
            <ac:cxnSpMk id="633" creationId="{434B4435-F34A-04C6-099B-0FAC692C5F45}"/>
          </ac:cxnSpMkLst>
        </pc:cxnChg>
        <pc:cxnChg chg="del mod">
          <ac:chgData name="Mark Carter" userId="c255346f9e4df9e8" providerId="LiveId" clId="{E6F50D5B-5723-4395-8C81-FDB1D9897B60}" dt="2023-05-27T06:41:17.474" v="10386" actId="478"/>
          <ac:cxnSpMkLst>
            <pc:docMk/>
            <pc:sldMk cId="190263257" sldId="265"/>
            <ac:cxnSpMk id="841" creationId="{5BA3A235-206B-2E3F-2790-25EFF85AF957}"/>
          </ac:cxnSpMkLst>
        </pc:cxnChg>
        <pc:cxnChg chg="add del mod">
          <ac:chgData name="Mark Carter" userId="c255346f9e4df9e8" providerId="LiveId" clId="{E6F50D5B-5723-4395-8C81-FDB1D9897B60}" dt="2023-05-27T06:40:13.860" v="10365" actId="478"/>
          <ac:cxnSpMkLst>
            <pc:docMk/>
            <pc:sldMk cId="190263257" sldId="265"/>
            <ac:cxnSpMk id="898" creationId="{5CE8AAD8-0DE7-B7F5-599D-A2AFBF725FAA}"/>
          </ac:cxnSpMkLst>
        </pc:cxnChg>
        <pc:cxnChg chg="mod">
          <ac:chgData name="Mark Carter" userId="c255346f9e4df9e8" providerId="LiveId" clId="{E6F50D5B-5723-4395-8C81-FDB1D9897B60}" dt="2023-05-27T06:41:08.307" v="10383" actId="1076"/>
          <ac:cxnSpMkLst>
            <pc:docMk/>
            <pc:sldMk cId="190263257" sldId="265"/>
            <ac:cxnSpMk id="906" creationId="{890088A5-00AB-7921-BD3C-9DBD7E83077D}"/>
          </ac:cxnSpMkLst>
        </pc:cxnChg>
        <pc:cxnChg chg="del mod">
          <ac:chgData name="Mark Carter" userId="c255346f9e4df9e8" providerId="LiveId" clId="{E6F50D5B-5723-4395-8C81-FDB1D9897B60}" dt="2023-05-27T06:41:22.865" v="10390" actId="478"/>
          <ac:cxnSpMkLst>
            <pc:docMk/>
            <pc:sldMk cId="190263257" sldId="265"/>
            <ac:cxnSpMk id="909" creationId="{9DB928D0-E731-AE72-DF19-35A425C6EC0A}"/>
          </ac:cxnSpMkLst>
        </pc:cxnChg>
        <pc:cxnChg chg="add mod">
          <ac:chgData name="Mark Carter" userId="c255346f9e4df9e8" providerId="LiveId" clId="{E6F50D5B-5723-4395-8C81-FDB1D9897B60}" dt="2023-05-27T06:41:11.417" v="10384" actId="1076"/>
          <ac:cxnSpMkLst>
            <pc:docMk/>
            <pc:sldMk cId="190263257" sldId="265"/>
            <ac:cxnSpMk id="915" creationId="{5E1ED1DA-B306-E849-3865-F1B0EAE3065F}"/>
          </ac:cxnSpMkLst>
        </pc:cxnChg>
        <pc:cxnChg chg="mod">
          <ac:chgData name="Mark Carter" userId="c255346f9e4df9e8" providerId="LiveId" clId="{E6F50D5B-5723-4395-8C81-FDB1D9897B60}" dt="2023-05-27T06:40:52.093" v="10379" actId="1076"/>
          <ac:cxnSpMkLst>
            <pc:docMk/>
            <pc:sldMk cId="190263257" sldId="265"/>
            <ac:cxnSpMk id="943" creationId="{355AA3D6-B267-A84B-C0C4-284BD6E8D688}"/>
          </ac:cxnSpMkLst>
        </pc:cxnChg>
        <pc:cxnChg chg="mod">
          <ac:chgData name="Mark Carter" userId="c255346f9e4df9e8" providerId="LiveId" clId="{E6F50D5B-5723-4395-8C81-FDB1D9897B60}" dt="2023-05-27T06:41:02.511" v="10381" actId="1076"/>
          <ac:cxnSpMkLst>
            <pc:docMk/>
            <pc:sldMk cId="190263257" sldId="265"/>
            <ac:cxnSpMk id="1141" creationId="{573857CA-5480-1911-553E-77D9A4FAAE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A92-DD0D-D369-3E36-E5EDECBC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DD2C8-4BED-5E73-1DB7-82DC0568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1968-F21C-9521-0703-875AB0CA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F1AA-5AFF-267D-4C70-47BCAEC7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457D-C162-4EA9-2CAB-C79D6C21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4793-8715-6CCE-3922-D01E7B9E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794B-65E3-C3FF-BB0E-C2D396C4E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78EC-B9AF-F075-E2D3-46D70F2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31D-3309-7B6C-9569-5D740A70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D929-4FBF-0C1B-1E87-BFC46D2A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5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6AB6-3765-5F80-D9D4-0C83707F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5E30-1E30-9362-2257-0DF936CD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AB1A-41BE-F96E-BF21-2551740C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9A3B-F0C5-5BF5-763B-17B94806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DA61-41A7-344A-D6B9-590F3383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3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310-5044-366E-2D52-451343ED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ED0-F6DF-8BD8-9970-F88C474D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EE09-A663-3E82-CAF0-BC3276B1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96F2-330D-09B2-0ED7-F0C7025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C2E3-09B9-07A7-CD93-05E3EA3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4E19-BBD3-70AE-287E-2F950E5C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0D9C-D6ED-82FE-B5C5-40E2A3D7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9AB6-E0C5-1C54-040E-9876CFB0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2EDB-B8E2-D91D-DA58-0F1B8438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0B76-CEC0-18C4-81C8-A83C193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4BAB-47FC-A4B1-8720-D96C7653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38AB-9A0C-065E-895E-28A2F1CF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79FC-C044-B543-4EDA-C3463B25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68AC-53F7-71C4-CED6-27F52D9A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2FA98-E459-7A78-F048-3C336704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DBC33-B6BB-BCF5-03AB-3A272DA6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164-161A-D1C3-2384-E77D5A37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8337-6813-83AF-2E4E-1A6327B4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94B19-8C1B-F77D-8FBE-13B94277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8E677-5033-557E-6BC0-6ECA5E11A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AB163-F168-3782-DE5B-EF63E2764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33133-C450-FD7F-4EF3-1494E0F6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95618-65BB-5D34-E481-35302EFC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6403C-446A-C313-74A3-AACD5AF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4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E2E-8135-3716-D961-735DF986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215B3-F333-5FA8-781B-0A1092E3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3D06C-FF16-47FB-7A19-619565A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AAE1-0812-23A2-0A6D-4839BFD5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CF6C5-C026-AF33-EEA2-F966F705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012C5-508C-EA8D-6E89-C1C221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114F-22AD-5010-42BB-A863EA8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0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F31F-8CE7-D130-252D-60FEB17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DAED-8E00-2180-5E45-EABD105A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B8AD6-7266-07D7-414C-34C3C387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6075-EC61-4825-68FF-EB83EE43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14F89-6003-62D9-E2BA-7EE0C60F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F804-A425-5BA0-1807-FA4CF0FC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4DEF-95AF-2EE8-D886-235B550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7A2D4-95C8-529A-47B9-A840FAE0D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3647-35EF-AA21-CB58-5033DABF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C065C-5B11-A7A7-E051-B611587E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767A-F1EC-4FC6-9934-F51EE225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3362-D276-5978-A875-0C40F42D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3F4B-4D30-A9C2-C67D-2AEC97B2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EF638-6209-08A0-084E-59F02046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2A20-D22D-D784-63D9-649C86975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62ED-E034-4D9A-B654-15FA2BC5BBBD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1B8F-9305-31B2-D50D-313D49026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463E-36AB-7C84-4E75-896688F1B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5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262808" y="128255"/>
            <a:ext cx="11315485" cy="4337338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Save&lt;List&lt;Type&gt;&gt;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(Object : </a:t>
            </a:r>
            <a:r>
              <a:rPr lang="en-GB" sz="1000" b="1" dirty="0" err="1">
                <a:solidFill>
                  <a:schemeClr val="tx1"/>
                </a:solidFill>
              </a:rPr>
              <a:t>ILocalServerModelUpdate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8510811" y="4782042"/>
            <a:ext cx="1936937" cy="638818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5291090" y="1285699"/>
            <a:ext cx="1887590" cy="86431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</a:t>
            </a:r>
          </a:p>
          <a:p>
            <a:pPr algn="ctr"/>
            <a:r>
              <a:rPr lang="en-GB" sz="1000" dirty="0" err="1">
                <a:solidFill>
                  <a:schemeClr val="tx1"/>
                </a:solidFill>
              </a:rPr>
              <a:t>SaveToLocal</a:t>
            </a:r>
            <a:r>
              <a:rPr lang="en-GB" sz="1000" dirty="0">
                <a:solidFill>
                  <a:schemeClr val="tx1"/>
                </a:solidFill>
              </a:rPr>
              <a:t> (List&lt;T&gt;)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(see </a:t>
            </a:r>
            <a:r>
              <a:rPr lang="en-GB" sz="1000" dirty="0" err="1">
                <a:solidFill>
                  <a:schemeClr val="tx1"/>
                </a:solidFill>
              </a:rPr>
              <a:t>ServerToLocal</a:t>
            </a:r>
            <a:r>
              <a:rPr lang="en-GB" sz="1000" dirty="0">
                <a:solidFill>
                  <a:schemeClr val="tx1"/>
                </a:solidFill>
              </a:rPr>
              <a:t> Diagram for more detailed explanation of this function.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E92B44B-676D-020F-979C-CA590EB649A2}"/>
              </a:ext>
            </a:extLst>
          </p:cNvPr>
          <p:cNvSpPr/>
          <p:nvPr/>
        </p:nvSpPr>
        <p:spPr>
          <a:xfrm>
            <a:off x="5299497" y="2403093"/>
            <a:ext cx="1887591" cy="53265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Sync(List&lt;T&gt;)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E42592-E8AE-B6FA-275F-9831C474967C}"/>
              </a:ext>
            </a:extLst>
          </p:cNvPr>
          <p:cNvCxnSpPr>
            <a:cxnSpLocks/>
            <a:stCxn id="100" idx="1"/>
            <a:endCxn id="10" idx="3"/>
          </p:cNvCxnSpPr>
          <p:nvPr/>
        </p:nvCxnSpPr>
        <p:spPr>
          <a:xfrm rot="10800000">
            <a:off x="4231750" y="1524520"/>
            <a:ext cx="465371" cy="661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5276777" y="4718671"/>
            <a:ext cx="1938478" cy="84375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28D487-6FDD-D800-5782-3956487015C1}"/>
              </a:ext>
            </a:extLst>
          </p:cNvPr>
          <p:cNvSpPr txBox="1"/>
          <p:nvPr/>
        </p:nvSpPr>
        <p:spPr>
          <a:xfrm>
            <a:off x="4697120" y="1454190"/>
            <a:ext cx="4420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1666B0-62B1-3C84-622E-091A01778408}"/>
              </a:ext>
            </a:extLst>
          </p:cNvPr>
          <p:cNvCxnSpPr>
            <a:cxnSpLocks/>
            <a:stCxn id="13" idx="3"/>
            <a:endCxn id="90" idx="0"/>
          </p:cNvCxnSpPr>
          <p:nvPr/>
        </p:nvCxnSpPr>
        <p:spPr>
          <a:xfrm>
            <a:off x="7178680" y="1717854"/>
            <a:ext cx="2300600" cy="3064188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519AAD9-8BB6-A490-5E36-27EF8A8FB7D1}"/>
              </a:ext>
            </a:extLst>
          </p:cNvPr>
          <p:cNvCxnSpPr>
            <a:cxnSpLocks/>
            <a:stCxn id="28" idx="2"/>
            <a:endCxn id="99" idx="1"/>
          </p:cNvCxnSpPr>
          <p:nvPr/>
        </p:nvCxnSpPr>
        <p:spPr>
          <a:xfrm rot="16200000" flipH="1">
            <a:off x="5353191" y="3825845"/>
            <a:ext cx="1782927" cy="272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6AB07888-3CC2-550A-041A-8ED6B78378D7}"/>
              </a:ext>
            </a:extLst>
          </p:cNvPr>
          <p:cNvCxnSpPr>
            <a:cxnSpLocks/>
            <a:stCxn id="13" idx="1"/>
            <a:endCxn id="100" idx="3"/>
          </p:cNvCxnSpPr>
          <p:nvPr/>
        </p:nvCxnSpPr>
        <p:spPr>
          <a:xfrm rot="10800000">
            <a:off x="5139216" y="1531134"/>
            <a:ext cx="151874" cy="18672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850423D7-E12C-4CE6-8EA5-F2186C853AED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rot="16200000" flipH="1">
            <a:off x="6112547" y="2272347"/>
            <a:ext cx="253084" cy="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613707" y="673605"/>
            <a:ext cx="1817924" cy="4559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ILocalServerDataAccess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26AB00E6-BAC2-7ACE-40C1-9BCE4D2C10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4406" y="780800"/>
            <a:ext cx="6678" cy="100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CD87748-E5FE-8565-F02C-021752AC9D4E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5870938" y="904932"/>
            <a:ext cx="744715" cy="1681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AD2AE590-63E0-081D-DBC1-899493059E46}"/>
              </a:ext>
            </a:extLst>
          </p:cNvPr>
          <p:cNvSpPr/>
          <p:nvPr/>
        </p:nvSpPr>
        <p:spPr>
          <a:xfrm>
            <a:off x="3183271" y="1098107"/>
            <a:ext cx="1048478" cy="8528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 – Must be able to save locally. 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B35DAD87-AB7F-CA6F-75F9-760B0DE5B5C2}"/>
              </a:ext>
            </a:extLst>
          </p:cNvPr>
          <p:cNvSpPr/>
          <p:nvPr/>
        </p:nvSpPr>
        <p:spPr>
          <a:xfrm>
            <a:off x="3343614" y="2481184"/>
            <a:ext cx="888135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4E227F-0E79-73F2-BD5A-9522C7D70D85}"/>
              </a:ext>
            </a:extLst>
          </p:cNvPr>
          <p:cNvCxnSpPr>
            <a:cxnSpLocks/>
            <a:stCxn id="47" idx="1"/>
            <a:endCxn id="21" idx="3"/>
          </p:cNvCxnSpPr>
          <p:nvPr/>
        </p:nvCxnSpPr>
        <p:spPr>
          <a:xfrm rot="10800000" flipV="1">
            <a:off x="4231750" y="2669416"/>
            <a:ext cx="379007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79E5C7-E0F2-591E-FA3A-8A4224488F3C}"/>
              </a:ext>
            </a:extLst>
          </p:cNvPr>
          <p:cNvSpPr txBox="1"/>
          <p:nvPr/>
        </p:nvSpPr>
        <p:spPr>
          <a:xfrm>
            <a:off x="4610756" y="2592473"/>
            <a:ext cx="4420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A71D6E1-1C6E-D434-61DC-4D1634FB9DEC}"/>
              </a:ext>
            </a:extLst>
          </p:cNvPr>
          <p:cNvCxnSpPr>
            <a:cxnSpLocks/>
            <a:stCxn id="28" idx="1"/>
            <a:endCxn id="47" idx="3"/>
          </p:cNvCxnSpPr>
          <p:nvPr/>
        </p:nvCxnSpPr>
        <p:spPr>
          <a:xfrm rot="10800000">
            <a:off x="5052853" y="2669417"/>
            <a:ext cx="246645" cy="2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3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186943" y="88451"/>
            <a:ext cx="11784340" cy="5418989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Sync&lt;T&gt;()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ILocalServerModelUpdate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5104515" y="5848656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Storage</a:t>
            </a:r>
          </a:p>
        </p:txBody>
      </p:sp>
      <p:cxnSp>
        <p:nvCxnSpPr>
          <p:cNvPr id="1141" name="Connector: Elbow 1140">
            <a:extLst>
              <a:ext uri="{FF2B5EF4-FFF2-40B4-BE49-F238E27FC236}">
                <a16:creationId xmlns:a16="http://schemas.microsoft.com/office/drawing/2014/main" id="{573857CA-5480-1911-553E-77D9A4FAAE4B}"/>
              </a:ext>
            </a:extLst>
          </p:cNvPr>
          <p:cNvCxnSpPr>
            <a:cxnSpLocks/>
            <a:stCxn id="8" idx="2"/>
            <a:endCxn id="42" idx="3"/>
          </p:cNvCxnSpPr>
          <p:nvPr/>
        </p:nvCxnSpPr>
        <p:spPr>
          <a:xfrm rot="5400000">
            <a:off x="6760059" y="1707986"/>
            <a:ext cx="278666" cy="274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46ECD3-FD32-A12A-ACEA-3124560EBFB6}"/>
              </a:ext>
            </a:extLst>
          </p:cNvPr>
          <p:cNvCxnSpPr>
            <a:cxnSpLocks/>
            <a:stCxn id="626" idx="2"/>
            <a:endCxn id="313" idx="0"/>
          </p:cNvCxnSpPr>
          <p:nvPr/>
        </p:nvCxnSpPr>
        <p:spPr>
          <a:xfrm rot="5400000">
            <a:off x="5620899" y="5421244"/>
            <a:ext cx="85482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or: Elbow 600">
            <a:extLst>
              <a:ext uri="{FF2B5EF4-FFF2-40B4-BE49-F238E27FC236}">
                <a16:creationId xmlns:a16="http://schemas.microsoft.com/office/drawing/2014/main" id="{C08B38E9-9BCA-8305-A094-C29F8A1F25FC}"/>
              </a:ext>
            </a:extLst>
          </p:cNvPr>
          <p:cNvCxnSpPr>
            <a:cxnSpLocks/>
            <a:stCxn id="16" idx="2"/>
            <a:endCxn id="42" idx="1"/>
          </p:cNvCxnSpPr>
          <p:nvPr/>
        </p:nvCxnSpPr>
        <p:spPr>
          <a:xfrm rot="16200000" flipH="1">
            <a:off x="5004209" y="1654296"/>
            <a:ext cx="278666" cy="38151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or: Elbow 623">
            <a:extLst>
              <a:ext uri="{FF2B5EF4-FFF2-40B4-BE49-F238E27FC236}">
                <a16:creationId xmlns:a16="http://schemas.microsoft.com/office/drawing/2014/main" id="{6A59FB14-D76E-DADB-4E7C-1996EDB1EA48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16200000" flipH="1">
            <a:off x="5917925" y="2299441"/>
            <a:ext cx="262719" cy="1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Flowchart: Process 625">
            <a:extLst>
              <a:ext uri="{FF2B5EF4-FFF2-40B4-BE49-F238E27FC236}">
                <a16:creationId xmlns:a16="http://schemas.microsoft.com/office/drawing/2014/main" id="{CE81B694-7353-1623-E687-25A1C67BC91C}"/>
              </a:ext>
            </a:extLst>
          </p:cNvPr>
          <p:cNvSpPr/>
          <p:nvPr/>
        </p:nvSpPr>
        <p:spPr>
          <a:xfrm>
            <a:off x="5001477" y="4096477"/>
            <a:ext cx="2093668" cy="89735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Update </a:t>
            </a:r>
            <a:r>
              <a:rPr lang="en-GB" sz="1000" b="1" dirty="0" err="1">
                <a:solidFill>
                  <a:schemeClr val="tx1"/>
                </a:solidFill>
              </a:rPr>
              <a:t>LocalSyncInfo</a:t>
            </a:r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dirty="0" err="1">
                <a:solidFill>
                  <a:schemeClr val="tx1"/>
                </a:solidFill>
              </a:rPr>
              <a:t>UpdateType</a:t>
            </a:r>
            <a:r>
              <a:rPr lang="en-GB" sz="1000" dirty="0">
                <a:solidFill>
                  <a:schemeClr val="tx1"/>
                </a:solidFill>
              </a:rPr>
              <a:t> and </a:t>
            </a:r>
            <a:r>
              <a:rPr lang="en-GB" sz="1000" dirty="0" err="1">
                <a:solidFill>
                  <a:schemeClr val="tx1"/>
                </a:solidFill>
              </a:rPr>
              <a:t>LastSyncedDate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023D68A-D196-3915-2399-B267DF236B68}"/>
              </a:ext>
            </a:extLst>
          </p:cNvPr>
          <p:cNvSpPr/>
          <p:nvPr/>
        </p:nvSpPr>
        <p:spPr>
          <a:xfrm>
            <a:off x="6388342" y="1193771"/>
            <a:ext cx="1296240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SyncLocalToServer</a:t>
            </a:r>
            <a:r>
              <a:rPr lang="en-GB" sz="1000" b="1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Returns bool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9852F8-7603-174B-65A4-3EA0EC7C8B0D}"/>
              </a:ext>
            </a:extLst>
          </p:cNvPr>
          <p:cNvSpPr txBox="1"/>
          <p:nvPr/>
        </p:nvSpPr>
        <p:spPr>
          <a:xfrm>
            <a:off x="5751179" y="3610846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Yes</a:t>
            </a:r>
          </a:p>
        </p:txBody>
      </p:sp>
      <p:cxnSp>
        <p:nvCxnSpPr>
          <p:cNvPr id="906" name="Connector: Elbow 905">
            <a:extLst>
              <a:ext uri="{FF2B5EF4-FFF2-40B4-BE49-F238E27FC236}">
                <a16:creationId xmlns:a16="http://schemas.microsoft.com/office/drawing/2014/main" id="{890088A5-00AB-7921-BD3C-9DBD7E83077D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rot="5400000">
            <a:off x="5930669" y="3491258"/>
            <a:ext cx="237232" cy="1945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Connector: Elbow 942">
            <a:extLst>
              <a:ext uri="{FF2B5EF4-FFF2-40B4-BE49-F238E27FC236}">
                <a16:creationId xmlns:a16="http://schemas.microsoft.com/office/drawing/2014/main" id="{355AA3D6-B267-A84B-C0C4-284BD6E8D688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6291213" y="448521"/>
            <a:ext cx="443667" cy="104683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EDB3305-32AE-5AD3-E8D5-84D375C4AA34}"/>
              </a:ext>
            </a:extLst>
          </p:cNvPr>
          <p:cNvSpPr/>
          <p:nvPr/>
        </p:nvSpPr>
        <p:spPr>
          <a:xfrm>
            <a:off x="4304663" y="1193771"/>
            <a:ext cx="1296240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SyncServerToLocal</a:t>
            </a:r>
            <a:r>
              <a:rPr lang="en-GB" sz="1000" b="1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Returns bool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D27CA4-D784-8461-37D7-7C1DCD868912}"/>
              </a:ext>
            </a:extLst>
          </p:cNvPr>
          <p:cNvSpPr txBox="1"/>
          <p:nvPr/>
        </p:nvSpPr>
        <p:spPr>
          <a:xfrm>
            <a:off x="5673486" y="38077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6D29E37-0010-0AB9-C186-941E04042EEB}"/>
              </a:ext>
            </a:extLst>
          </p:cNvPr>
          <p:cNvCxnSpPr>
            <a:stCxn id="24" idx="2"/>
            <a:endCxn id="16" idx="0"/>
          </p:cNvCxnSpPr>
          <p:nvPr/>
        </p:nvCxnSpPr>
        <p:spPr>
          <a:xfrm rot="5400000">
            <a:off x="5249374" y="453513"/>
            <a:ext cx="443667" cy="1036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3CBD7F-A82A-A52D-F365-55C8A2FE7423}"/>
              </a:ext>
            </a:extLst>
          </p:cNvPr>
          <p:cNvSpPr txBox="1"/>
          <p:nvPr/>
        </p:nvSpPr>
        <p:spPr>
          <a:xfrm>
            <a:off x="5334302" y="1799723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Task.WhenAll</a:t>
            </a:r>
            <a:endParaRPr lang="en-GB" dirty="0"/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3CF806E7-31D2-727A-4E70-771121C20DF4}"/>
              </a:ext>
            </a:extLst>
          </p:cNvPr>
          <p:cNvSpPr/>
          <p:nvPr/>
        </p:nvSpPr>
        <p:spPr>
          <a:xfrm>
            <a:off x="5151404" y="2431774"/>
            <a:ext cx="1797706" cy="9418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Were both successful?</a:t>
            </a:r>
          </a:p>
        </p:txBody>
      </p:sp>
      <p:cxnSp>
        <p:nvCxnSpPr>
          <p:cNvPr id="915" name="Connector: Elbow 914">
            <a:extLst>
              <a:ext uri="{FF2B5EF4-FFF2-40B4-BE49-F238E27FC236}">
                <a16:creationId xmlns:a16="http://schemas.microsoft.com/office/drawing/2014/main" id="{5E1ED1DA-B306-E849-3865-F1B0EAE3065F}"/>
              </a:ext>
            </a:extLst>
          </p:cNvPr>
          <p:cNvCxnSpPr>
            <a:cxnSpLocks/>
            <a:stCxn id="63" idx="2"/>
            <a:endCxn id="626" idx="0"/>
          </p:cNvCxnSpPr>
          <p:nvPr/>
        </p:nvCxnSpPr>
        <p:spPr>
          <a:xfrm rot="5400000">
            <a:off x="5928607" y="3976772"/>
            <a:ext cx="2394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186943" y="88451"/>
            <a:ext cx="11784340" cy="5418989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 err="1">
                <a:solidFill>
                  <a:schemeClr val="tx1"/>
                </a:solidFill>
              </a:rPr>
              <a:t>SyncLocalToServer</a:t>
            </a:r>
            <a:r>
              <a:rPr lang="en-GB" sz="1000" b="1" dirty="0">
                <a:solidFill>
                  <a:schemeClr val="tx1"/>
                </a:solidFill>
              </a:rPr>
              <a:t>&lt;T&gt;()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ILocalServerModelUpdate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4933028" y="4680101"/>
            <a:ext cx="2002657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GetUnSyncedFromLocal</a:t>
            </a:r>
            <a:r>
              <a:rPr lang="en-GB" sz="1000" b="1" dirty="0">
                <a:solidFill>
                  <a:schemeClr val="tx1"/>
                </a:solidFill>
              </a:rPr>
              <a:t>&lt;T&gt;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(where </a:t>
            </a:r>
            <a:r>
              <a:rPr lang="en-GB" sz="1000" dirty="0" err="1">
                <a:solidFill>
                  <a:schemeClr val="tx1"/>
                </a:solidFill>
              </a:rPr>
              <a:t>UpdatedonServer</a:t>
            </a:r>
            <a:r>
              <a:rPr lang="en-GB" sz="1000" dirty="0">
                <a:solidFill>
                  <a:schemeClr val="tx1"/>
                </a:solidFill>
              </a:rPr>
              <a:t> is NULL)</a:t>
            </a:r>
          </a:p>
        </p:txBody>
      </p: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4990562" y="5804538"/>
            <a:ext cx="1887591" cy="668313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Storage</a:t>
            </a:r>
          </a:p>
          <a:p>
            <a:pPr algn="ctr"/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</a:rPr>
              <a:t>CopyId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9017075" y="5710169"/>
            <a:ext cx="1499042" cy="8109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cxnSp>
        <p:nvCxnSpPr>
          <p:cNvPr id="898" name="Connector: Elbow 897">
            <a:extLst>
              <a:ext uri="{FF2B5EF4-FFF2-40B4-BE49-F238E27FC236}">
                <a16:creationId xmlns:a16="http://schemas.microsoft.com/office/drawing/2014/main" id="{9AA68A45-2E6E-6F9A-6750-14777F441013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rot="10800000">
            <a:off x="4139355" y="2981903"/>
            <a:ext cx="139848" cy="1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2195E0B0-46A1-75D7-48E8-DE4749BBE607}"/>
              </a:ext>
            </a:extLst>
          </p:cNvPr>
          <p:cNvCxnSpPr>
            <a:cxnSpLocks/>
            <a:stCxn id="76" idx="3"/>
            <a:endCxn id="99" idx="1"/>
          </p:cNvCxnSpPr>
          <p:nvPr/>
        </p:nvCxnSpPr>
        <p:spPr>
          <a:xfrm>
            <a:off x="7582127" y="2981903"/>
            <a:ext cx="2184469" cy="2728266"/>
          </a:xfrm>
          <a:prstGeom prst="bentConnector2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or: Elbow 1118">
            <a:extLst>
              <a:ext uri="{FF2B5EF4-FFF2-40B4-BE49-F238E27FC236}">
                <a16:creationId xmlns:a16="http://schemas.microsoft.com/office/drawing/2014/main" id="{470BDDCB-B386-2FE1-6F9F-DB507B2F4929}"/>
              </a:ext>
            </a:extLst>
          </p:cNvPr>
          <p:cNvCxnSpPr>
            <a:cxnSpLocks/>
            <a:stCxn id="313" idx="0"/>
            <a:endCxn id="13" idx="2"/>
          </p:cNvCxnSpPr>
          <p:nvPr/>
        </p:nvCxnSpPr>
        <p:spPr>
          <a:xfrm rot="16200000" flipV="1">
            <a:off x="5628116" y="5498295"/>
            <a:ext cx="612485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0F78A2D-789C-80A9-C0E8-6FFB5947E17C}"/>
              </a:ext>
            </a:extLst>
          </p:cNvPr>
          <p:cNvSpPr txBox="1"/>
          <p:nvPr/>
        </p:nvSpPr>
        <p:spPr>
          <a:xfrm>
            <a:off x="4197788" y="4812966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24" name="Connector: Elbow 1123">
            <a:extLst>
              <a:ext uri="{FF2B5EF4-FFF2-40B4-BE49-F238E27FC236}">
                <a16:creationId xmlns:a16="http://schemas.microsoft.com/office/drawing/2014/main" id="{2F4096F2-978A-A427-E26C-5DB9BDFDF8BB}"/>
              </a:ext>
            </a:extLst>
          </p:cNvPr>
          <p:cNvCxnSpPr>
            <a:cxnSpLocks/>
            <a:stCxn id="13" idx="1"/>
            <a:endCxn id="1123" idx="3"/>
          </p:cNvCxnSpPr>
          <p:nvPr/>
        </p:nvCxnSpPr>
        <p:spPr>
          <a:xfrm rot="10800000">
            <a:off x="4792054" y="4936077"/>
            <a:ext cx="140975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04A5BEAC-FCB7-5FE2-FC5C-1F0C89E34FB4}"/>
              </a:ext>
            </a:extLst>
          </p:cNvPr>
          <p:cNvCxnSpPr>
            <a:cxnSpLocks/>
            <a:stCxn id="1123" idx="1"/>
            <a:endCxn id="38" idx="3"/>
          </p:cNvCxnSpPr>
          <p:nvPr/>
        </p:nvCxnSpPr>
        <p:spPr>
          <a:xfrm rot="10800000" flipV="1">
            <a:off x="4032398" y="4936077"/>
            <a:ext cx="16539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0E779995-87B7-404E-AD32-FF740B671873}"/>
              </a:ext>
            </a:extLst>
          </p:cNvPr>
          <p:cNvSpPr/>
          <p:nvPr/>
        </p:nvSpPr>
        <p:spPr>
          <a:xfrm>
            <a:off x="4279203" y="1719392"/>
            <a:ext cx="3302924" cy="25250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TRY </a:t>
            </a:r>
            <a:r>
              <a:rPr lang="en-GB" sz="1000" b="1" dirty="0" err="1">
                <a:solidFill>
                  <a:schemeClr val="tx1"/>
                </a:solidFill>
              </a:rPr>
              <a:t>SaveUpdatesToServer</a:t>
            </a:r>
            <a:r>
              <a:rPr lang="en-GB" sz="1000" b="1" dirty="0">
                <a:solidFill>
                  <a:schemeClr val="tx1"/>
                </a:solidFill>
              </a:rPr>
              <a:t>(List&lt;T&gt;,</a:t>
            </a:r>
            <a:r>
              <a:rPr lang="en-GB" sz="1000" b="1" dirty="0" err="1">
                <a:solidFill>
                  <a:schemeClr val="tx1"/>
                </a:solidFill>
              </a:rPr>
              <a:t>CopyId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Performed in Single Transaction that will Rollback if Fails</a:t>
            </a:r>
          </a:p>
          <a:p>
            <a:pPr algn="ctr"/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Saves to Update Table (</a:t>
            </a:r>
            <a:r>
              <a:rPr lang="en-GB" sz="1000" dirty="0">
                <a:solidFill>
                  <a:schemeClr val="tx1"/>
                </a:solidFill>
                <a:highlight>
                  <a:srgbClr val="FFFF00"/>
                </a:highlight>
              </a:rPr>
              <a:t>If not already done so*) 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Identifies </a:t>
            </a:r>
            <a:r>
              <a:rPr lang="en-GB" sz="1000" dirty="0" err="1">
                <a:solidFill>
                  <a:schemeClr val="tx1"/>
                </a:solidFill>
              </a:rPr>
              <a:t>Conflcts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(where matching id is in </a:t>
            </a:r>
            <a:r>
              <a:rPr lang="en-GB" sz="1000" dirty="0" err="1">
                <a:solidFill>
                  <a:schemeClr val="tx1"/>
                </a:solidFill>
              </a:rPr>
              <a:t>ServerSyncInfo</a:t>
            </a:r>
            <a:r>
              <a:rPr lang="en-GB" sz="1000" dirty="0">
                <a:solidFill>
                  <a:schemeClr val="tx1"/>
                </a:solidFill>
              </a:rPr>
              <a:t> without </a:t>
            </a:r>
            <a:r>
              <a:rPr lang="en-GB" sz="1000" dirty="0" err="1">
                <a:solidFill>
                  <a:schemeClr val="tx1"/>
                </a:solidFill>
              </a:rPr>
              <a:t>CopyId</a:t>
            </a:r>
            <a:r>
              <a:rPr lang="en-GB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Marks as </a:t>
            </a:r>
            <a:r>
              <a:rPr lang="en-GB" sz="1000" dirty="0" err="1">
                <a:solidFill>
                  <a:schemeClr val="tx1"/>
                </a:solidFill>
              </a:rPr>
              <a:t>IsConflicted</a:t>
            </a:r>
            <a:endParaRPr lang="en-GB" sz="1000" dirty="0">
              <a:solidFill>
                <a:schemeClr val="tx1"/>
              </a:solidFill>
            </a:endParaRP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Saves to </a:t>
            </a:r>
            <a:r>
              <a:rPr lang="en-GB" sz="1000" dirty="0" err="1">
                <a:solidFill>
                  <a:schemeClr val="tx1"/>
                </a:solidFill>
              </a:rPr>
              <a:t>ServerSyncInfo</a:t>
            </a:r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(Id, </a:t>
            </a:r>
            <a:r>
              <a:rPr lang="en-GB" sz="1000" dirty="0" err="1">
                <a:solidFill>
                  <a:schemeClr val="tx1"/>
                </a:solidFill>
              </a:rPr>
              <a:t>created,CopyID</a:t>
            </a:r>
            <a:r>
              <a:rPr lang="en-GB" sz="1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RETURNS: Updates with </a:t>
            </a:r>
            <a:r>
              <a:rPr lang="en-GB" sz="1000" dirty="0" err="1">
                <a:solidFill>
                  <a:schemeClr val="tx1"/>
                </a:solidFill>
              </a:rPr>
              <a:t>IsConflicted</a:t>
            </a:r>
            <a:r>
              <a:rPr lang="en-GB" sz="1000" dirty="0">
                <a:solidFill>
                  <a:schemeClr val="tx1"/>
                </a:solidFill>
              </a:rPr>
              <a:t> and </a:t>
            </a:r>
            <a:r>
              <a:rPr lang="en-GB" sz="1000" dirty="0" err="1">
                <a:solidFill>
                  <a:schemeClr val="tx1"/>
                </a:solidFill>
              </a:rPr>
              <a:t>UpdatedonServer</a:t>
            </a:r>
            <a:r>
              <a:rPr lang="en-GB" sz="1000" dirty="0">
                <a:solidFill>
                  <a:schemeClr val="tx1"/>
                </a:solidFill>
              </a:rPr>
              <a:t> updated.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39870E6-959A-1177-32D1-C77BB5F88056}"/>
              </a:ext>
            </a:extLst>
          </p:cNvPr>
          <p:cNvCxnSpPr>
            <a:cxnSpLocks/>
            <a:stCxn id="73" idx="1"/>
            <a:endCxn id="595" idx="1"/>
          </p:cNvCxnSpPr>
          <p:nvPr/>
        </p:nvCxnSpPr>
        <p:spPr>
          <a:xfrm rot="10800000">
            <a:off x="3358512" y="2981902"/>
            <a:ext cx="206755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A8D020B1-6486-CA1E-12D3-31F71AC5406D}"/>
              </a:ext>
            </a:extLst>
          </p:cNvPr>
          <p:cNvCxnSpPr>
            <a:cxnSpLocks/>
            <a:stCxn id="76" idx="0"/>
            <a:endCxn id="2" idx="0"/>
          </p:cNvCxnSpPr>
          <p:nvPr/>
        </p:nvCxnSpPr>
        <p:spPr>
          <a:xfrm rot="16200000" flipV="1">
            <a:off x="3488098" y="-723175"/>
            <a:ext cx="803728" cy="4081406"/>
          </a:xfrm>
          <a:prstGeom prst="bentConnector3">
            <a:avLst>
              <a:gd name="adj1" fmla="val 12844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5AC715C-F756-427F-B888-6D11231FE473}"/>
              </a:ext>
            </a:extLst>
          </p:cNvPr>
          <p:cNvSpPr/>
          <p:nvPr/>
        </p:nvSpPr>
        <p:spPr>
          <a:xfrm>
            <a:off x="802425" y="915664"/>
            <a:ext cx="2093668" cy="89735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  <a:highlight>
                  <a:srgbClr val="FFFF00"/>
                </a:highlight>
              </a:rPr>
              <a:t>TRY </a:t>
            </a:r>
            <a:r>
              <a:rPr lang="en-GB" sz="1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ServerPostBackToLocal</a:t>
            </a:r>
            <a:r>
              <a:rPr lang="en-GB" sz="1000" b="1" dirty="0">
                <a:solidFill>
                  <a:schemeClr val="tx1"/>
                </a:solidFill>
              </a:rPr>
              <a:t>(List&lt;T&gt;)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Updates </a:t>
            </a:r>
            <a:r>
              <a:rPr lang="en-GB" sz="1000" dirty="0" err="1">
                <a:solidFill>
                  <a:schemeClr val="tx1"/>
                </a:solidFill>
              </a:rPr>
              <a:t>UpdatedOnServer</a:t>
            </a:r>
            <a:r>
              <a:rPr lang="en-GB" sz="1000" dirty="0">
                <a:solidFill>
                  <a:schemeClr val="tx1"/>
                </a:solidFill>
              </a:rPr>
              <a:t> date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And </a:t>
            </a:r>
            <a:r>
              <a:rPr lang="en-GB" sz="1000" dirty="0" err="1">
                <a:solidFill>
                  <a:schemeClr val="tx1"/>
                </a:solidFill>
              </a:rPr>
              <a:t>IsConflicted</a:t>
            </a:r>
            <a:r>
              <a:rPr lang="en-GB" sz="1000" dirty="0">
                <a:solidFill>
                  <a:schemeClr val="tx1"/>
                </a:solidFill>
              </a:rPr>
              <a:t> to Local Updates.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8A36850-5077-36B2-94C8-264AD8F787EE}"/>
              </a:ext>
            </a:extLst>
          </p:cNvPr>
          <p:cNvCxnSpPr>
            <a:cxnSpLocks/>
            <a:stCxn id="13" idx="0"/>
            <a:endCxn id="76" idx="2"/>
          </p:cNvCxnSpPr>
          <p:nvPr/>
        </p:nvCxnSpPr>
        <p:spPr>
          <a:xfrm rot="16200000" flipV="1">
            <a:off x="5714667" y="4460411"/>
            <a:ext cx="435688" cy="369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39CB593C-88D2-0F0C-3258-9DD8713D0CF2}"/>
              </a:ext>
            </a:extLst>
          </p:cNvPr>
          <p:cNvSpPr/>
          <p:nvPr/>
        </p:nvSpPr>
        <p:spPr>
          <a:xfrm>
            <a:off x="1978821" y="4686451"/>
            <a:ext cx="2053577" cy="51195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Error!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</a:rPr>
              <a:t>Can’t connect to local storage.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12E0C-21DF-5374-9774-50FB96DD96D3}"/>
              </a:ext>
            </a:extLst>
          </p:cNvPr>
          <p:cNvSpPr txBox="1"/>
          <p:nvPr/>
        </p:nvSpPr>
        <p:spPr>
          <a:xfrm>
            <a:off x="3565266" y="2858791"/>
            <a:ext cx="57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B59931-9364-579F-FCBE-2FD36CA6CDD3}"/>
              </a:ext>
            </a:extLst>
          </p:cNvPr>
          <p:cNvSpPr txBox="1"/>
          <p:nvPr/>
        </p:nvSpPr>
        <p:spPr>
          <a:xfrm>
            <a:off x="-2186232" y="3000177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F8456-8F63-B2CF-9F7D-484054D9D1B8}"/>
              </a:ext>
            </a:extLst>
          </p:cNvPr>
          <p:cNvSpPr txBox="1"/>
          <p:nvPr/>
        </p:nvSpPr>
        <p:spPr>
          <a:xfrm>
            <a:off x="-1261108" y="3614347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NO</a:t>
            </a:r>
          </a:p>
        </p:txBody>
      </p:sp>
      <p:sp>
        <p:nvSpPr>
          <p:cNvPr id="595" name="Flowchart: Process 594">
            <a:extLst>
              <a:ext uri="{FF2B5EF4-FFF2-40B4-BE49-F238E27FC236}">
                <a16:creationId xmlns:a16="http://schemas.microsoft.com/office/drawing/2014/main" id="{845CC2FF-17D5-EEBB-A3E3-816B717D2FE4}"/>
              </a:ext>
            </a:extLst>
          </p:cNvPr>
          <p:cNvSpPr/>
          <p:nvPr/>
        </p:nvSpPr>
        <p:spPr>
          <a:xfrm flipH="1">
            <a:off x="2066224" y="2490975"/>
            <a:ext cx="1292287" cy="98185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SyncFailure</a:t>
            </a:r>
            <a:r>
              <a:rPr lang="en-GB" sz="1000" b="1" dirty="0">
                <a:solidFill>
                  <a:schemeClr val="tx1"/>
                </a:solidFill>
              </a:rPr>
              <a:t> Handler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If connection error:</a:t>
            </a:r>
          </a:p>
          <a:p>
            <a:pPr algn="ctr"/>
            <a:r>
              <a:rPr lang="en-GB" sz="1000" b="1" dirty="0">
                <a:solidFill>
                  <a:schemeClr val="accent6">
                    <a:lumMod val="75000"/>
                  </a:schemeClr>
                </a:solidFill>
              </a:rPr>
              <a:t>Do nothing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Else: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>
                <a:solidFill>
                  <a:srgbClr val="FF0000"/>
                </a:solidFill>
              </a:rPr>
              <a:t>return error</a:t>
            </a:r>
            <a:r>
              <a:rPr lang="en-GB" sz="10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31" name="Connector: Elbow 630">
            <a:extLst>
              <a:ext uri="{FF2B5EF4-FFF2-40B4-BE49-F238E27FC236}">
                <a16:creationId xmlns:a16="http://schemas.microsoft.com/office/drawing/2014/main" id="{58527468-60AD-9B11-27BB-70A5BB367252}"/>
              </a:ext>
            </a:extLst>
          </p:cNvPr>
          <p:cNvCxnSpPr>
            <a:cxnSpLocks/>
            <a:stCxn id="2" idx="2"/>
            <a:endCxn id="313" idx="1"/>
          </p:cNvCxnSpPr>
          <p:nvPr/>
        </p:nvCxnSpPr>
        <p:spPr>
          <a:xfrm rot="16200000" flipH="1">
            <a:off x="1257072" y="2405205"/>
            <a:ext cx="4325676" cy="3141303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TextBox 1137">
            <a:extLst>
              <a:ext uri="{FF2B5EF4-FFF2-40B4-BE49-F238E27FC236}">
                <a16:creationId xmlns:a16="http://schemas.microsoft.com/office/drawing/2014/main" id="{25E6B767-080B-1E16-5FD1-2AAAB6CE2A36}"/>
              </a:ext>
            </a:extLst>
          </p:cNvPr>
          <p:cNvSpPr txBox="1"/>
          <p:nvPr/>
        </p:nvSpPr>
        <p:spPr>
          <a:xfrm>
            <a:off x="3224530" y="1239574"/>
            <a:ext cx="57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295ABB87-DFB6-E1A7-71FA-85A66F6CFFA6}"/>
              </a:ext>
            </a:extLst>
          </p:cNvPr>
          <p:cNvCxnSpPr>
            <a:cxnSpLocks/>
            <a:stCxn id="2" idx="3"/>
            <a:endCxn id="1138" idx="1"/>
          </p:cNvCxnSpPr>
          <p:nvPr/>
        </p:nvCxnSpPr>
        <p:spPr>
          <a:xfrm flipV="1">
            <a:off x="2896093" y="1362685"/>
            <a:ext cx="328437" cy="1657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BF7BF1D-0F0D-6931-548E-738B361D51AE}"/>
              </a:ext>
            </a:extLst>
          </p:cNvPr>
          <p:cNvSpPr txBox="1"/>
          <p:nvPr/>
        </p:nvSpPr>
        <p:spPr>
          <a:xfrm>
            <a:off x="1849259" y="6569473"/>
            <a:ext cx="816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</a:t>
            </a:r>
            <a:r>
              <a:rPr lang="en-GB" sz="1200" dirty="0">
                <a:highlight>
                  <a:srgbClr val="FFFF00"/>
                </a:highlight>
              </a:rPr>
              <a:t>Needs this ability as the </a:t>
            </a:r>
            <a:r>
              <a:rPr lang="en-GB" sz="1200" dirty="0" err="1">
                <a:highlight>
                  <a:srgbClr val="FFFF00"/>
                </a:highlight>
              </a:rPr>
              <a:t>PostBack</a:t>
            </a:r>
            <a:r>
              <a:rPr lang="en-GB" sz="1200" dirty="0">
                <a:highlight>
                  <a:srgbClr val="FFFF00"/>
                </a:highlight>
              </a:rPr>
              <a:t> could potentially fail or be delayed due to connection issues that would result in repeat save.</a:t>
            </a:r>
          </a:p>
        </p:txBody>
      </p: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4DE1AAE6-F4FD-8B89-3CEC-C3118AFBEEDF}"/>
              </a:ext>
            </a:extLst>
          </p:cNvPr>
          <p:cNvCxnSpPr>
            <a:cxnSpLocks/>
            <a:stCxn id="1138" idx="2"/>
            <a:endCxn id="595" idx="0"/>
          </p:cNvCxnSpPr>
          <p:nvPr/>
        </p:nvCxnSpPr>
        <p:spPr>
          <a:xfrm rot="5400000">
            <a:off x="2609381" y="1588781"/>
            <a:ext cx="1005180" cy="79920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8B325CBE-6797-4CD9-8AC1-09469797DC15}"/>
              </a:ext>
            </a:extLst>
          </p:cNvPr>
          <p:cNvCxnSpPr>
            <a:cxnSpLocks/>
            <a:stCxn id="316" idx="2"/>
            <a:endCxn id="13" idx="3"/>
          </p:cNvCxnSpPr>
          <p:nvPr/>
        </p:nvCxnSpPr>
        <p:spPr>
          <a:xfrm rot="5400000">
            <a:off x="5945729" y="1864730"/>
            <a:ext cx="4061303" cy="208139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82D61D9-5ABE-BF20-E0EC-8A09BDEEB286}"/>
              </a:ext>
            </a:extLst>
          </p:cNvPr>
          <p:cNvSpPr txBox="1"/>
          <p:nvPr/>
        </p:nvSpPr>
        <p:spPr>
          <a:xfrm>
            <a:off x="8700930" y="50544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22EB00-EAEB-200A-5035-8FD9DFFFD70D}"/>
              </a:ext>
            </a:extLst>
          </p:cNvPr>
          <p:cNvSpPr/>
          <p:nvPr/>
        </p:nvSpPr>
        <p:spPr>
          <a:xfrm>
            <a:off x="6788145" y="5003013"/>
            <a:ext cx="212939" cy="19876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8EB097-CE31-AEE8-F659-5874E0C15944}"/>
              </a:ext>
            </a:extLst>
          </p:cNvPr>
          <p:cNvSpPr/>
          <p:nvPr/>
        </p:nvSpPr>
        <p:spPr>
          <a:xfrm>
            <a:off x="7314037" y="3975856"/>
            <a:ext cx="212939" cy="19876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883553-C1C2-CF97-4B4D-C92200777092}"/>
              </a:ext>
            </a:extLst>
          </p:cNvPr>
          <p:cNvSpPr/>
          <p:nvPr/>
        </p:nvSpPr>
        <p:spPr>
          <a:xfrm>
            <a:off x="2605897" y="1567436"/>
            <a:ext cx="212939" cy="19876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1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186943" y="88451"/>
            <a:ext cx="11784340" cy="5418989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 err="1">
                <a:solidFill>
                  <a:schemeClr val="tx1"/>
                </a:solidFill>
              </a:rPr>
              <a:t>SyncServerToLocal</a:t>
            </a:r>
            <a:r>
              <a:rPr lang="en-GB" sz="1000" b="1" dirty="0">
                <a:solidFill>
                  <a:schemeClr val="tx1"/>
                </a:solidFill>
              </a:rPr>
              <a:t>&lt;T&gt;()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ILocalServerModelUpdate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1865116" y="5621755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Storage</a:t>
            </a:r>
          </a:p>
        </p:txBody>
      </p:sp>
      <p:cxnSp>
        <p:nvCxnSpPr>
          <p:cNvPr id="841" name="Connector: Elbow 840">
            <a:extLst>
              <a:ext uri="{FF2B5EF4-FFF2-40B4-BE49-F238E27FC236}">
                <a16:creationId xmlns:a16="http://schemas.microsoft.com/office/drawing/2014/main" id="{5BA3A235-206B-2E3F-2790-25EFF85AF957}"/>
              </a:ext>
            </a:extLst>
          </p:cNvPr>
          <p:cNvCxnSpPr>
            <a:cxnSpLocks/>
            <a:stCxn id="594" idx="0"/>
            <a:endCxn id="622" idx="2"/>
          </p:cNvCxnSpPr>
          <p:nvPr/>
        </p:nvCxnSpPr>
        <p:spPr>
          <a:xfrm rot="16200000" flipV="1">
            <a:off x="5723695" y="2328781"/>
            <a:ext cx="362705" cy="76751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7741549" y="5569487"/>
            <a:ext cx="1499042" cy="10119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FD5FC928-9095-CF54-98B3-9108058A971C}"/>
              </a:ext>
            </a:extLst>
          </p:cNvPr>
          <p:cNvSpPr txBox="1"/>
          <p:nvPr/>
        </p:nvSpPr>
        <p:spPr>
          <a:xfrm>
            <a:off x="9755058" y="2758788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41" name="Connector: Elbow 1140">
            <a:extLst>
              <a:ext uri="{FF2B5EF4-FFF2-40B4-BE49-F238E27FC236}">
                <a16:creationId xmlns:a16="http://schemas.microsoft.com/office/drawing/2014/main" id="{573857CA-5480-1911-553E-77D9A4FAAE4B}"/>
              </a:ext>
            </a:extLst>
          </p:cNvPr>
          <p:cNvCxnSpPr>
            <a:cxnSpLocks/>
            <a:stCxn id="63" idx="3"/>
            <a:endCxn id="595" idx="0"/>
          </p:cNvCxnSpPr>
          <p:nvPr/>
        </p:nvCxnSpPr>
        <p:spPr>
          <a:xfrm>
            <a:off x="8494278" y="339629"/>
            <a:ext cx="1557913" cy="532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43DB21D-6375-F1DB-E47C-B25442A8366D}"/>
              </a:ext>
            </a:extLst>
          </p:cNvPr>
          <p:cNvCxnSpPr>
            <a:cxnSpLocks/>
            <a:stCxn id="622" idx="0"/>
            <a:endCxn id="63" idx="1"/>
          </p:cNvCxnSpPr>
          <p:nvPr/>
        </p:nvCxnSpPr>
        <p:spPr>
          <a:xfrm rot="5400000" flipH="1" flipV="1">
            <a:off x="6612891" y="-751970"/>
            <a:ext cx="195523" cy="2378722"/>
          </a:xfrm>
          <a:prstGeom prst="bentConnector2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46ECD3-FD32-A12A-ACEA-3124560EBFB6}"/>
              </a:ext>
            </a:extLst>
          </p:cNvPr>
          <p:cNvCxnSpPr>
            <a:cxnSpLocks/>
            <a:stCxn id="99" idx="2"/>
            <a:endCxn id="594" idx="2"/>
          </p:cNvCxnSpPr>
          <p:nvPr/>
        </p:nvCxnSpPr>
        <p:spPr>
          <a:xfrm rot="10800000">
            <a:off x="6288803" y="4001247"/>
            <a:ext cx="1452747" cy="2074230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3" name="TextBox 912">
            <a:extLst>
              <a:ext uri="{FF2B5EF4-FFF2-40B4-BE49-F238E27FC236}">
                <a16:creationId xmlns:a16="http://schemas.microsoft.com/office/drawing/2014/main" id="{5B95E1B6-592C-7785-0829-7C470706D257}"/>
              </a:ext>
            </a:extLst>
          </p:cNvPr>
          <p:cNvSpPr txBox="1"/>
          <p:nvPr/>
        </p:nvSpPr>
        <p:spPr>
          <a:xfrm>
            <a:off x="2441355" y="6165889"/>
            <a:ext cx="708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</a:rPr>
              <a:t>CopyId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94" name="Flowchart: Process 593">
            <a:extLst>
              <a:ext uri="{FF2B5EF4-FFF2-40B4-BE49-F238E27FC236}">
                <a16:creationId xmlns:a16="http://schemas.microsoft.com/office/drawing/2014/main" id="{8ECC2D29-468D-10A7-90BC-57677650D410}"/>
              </a:ext>
            </a:extLst>
          </p:cNvPr>
          <p:cNvSpPr/>
          <p:nvPr/>
        </p:nvSpPr>
        <p:spPr>
          <a:xfrm>
            <a:off x="5327329" y="2893889"/>
            <a:ext cx="1922945" cy="110735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GetUnsyncedFromServer</a:t>
            </a:r>
            <a:r>
              <a:rPr lang="en-GB" sz="1000" b="1" dirty="0">
                <a:solidFill>
                  <a:schemeClr val="tx1"/>
                </a:solidFill>
              </a:rPr>
              <a:t>&lt;T&gt; (</a:t>
            </a:r>
            <a:r>
              <a:rPr lang="en-GB" sz="1000" b="1" dirty="0" err="1">
                <a:solidFill>
                  <a:schemeClr val="tx1"/>
                </a:solidFill>
              </a:rPr>
              <a:t>CopyID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Update in </a:t>
            </a:r>
            <a:r>
              <a:rPr lang="en-GB" sz="1000" dirty="0" err="1">
                <a:solidFill>
                  <a:schemeClr val="tx1"/>
                </a:solidFill>
              </a:rPr>
              <a:t>ServerSynciInfo</a:t>
            </a:r>
            <a:r>
              <a:rPr lang="en-GB" sz="1000" dirty="0">
                <a:solidFill>
                  <a:schemeClr val="tx1"/>
                </a:solidFill>
              </a:rPr>
              <a:t> that don’t yet have row for </a:t>
            </a:r>
            <a:r>
              <a:rPr lang="en-GB" sz="1000" dirty="0" err="1">
                <a:solidFill>
                  <a:schemeClr val="tx1"/>
                </a:solidFill>
              </a:rPr>
              <a:t>CopyID</a:t>
            </a:r>
            <a:endParaRPr lang="en-GB" sz="1000" dirty="0">
              <a:solidFill>
                <a:schemeClr val="tx1"/>
              </a:solidFill>
            </a:endParaRP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Return List&lt;T&gt;</a:t>
            </a:r>
          </a:p>
        </p:txBody>
      </p:sp>
      <p:sp>
        <p:nvSpPr>
          <p:cNvPr id="595" name="Flowchart: Process 594">
            <a:extLst>
              <a:ext uri="{FF2B5EF4-FFF2-40B4-BE49-F238E27FC236}">
                <a16:creationId xmlns:a16="http://schemas.microsoft.com/office/drawing/2014/main" id="{845CC2FF-17D5-EEBB-A3E3-816B717D2FE4}"/>
              </a:ext>
            </a:extLst>
          </p:cNvPr>
          <p:cNvSpPr/>
          <p:nvPr/>
        </p:nvSpPr>
        <p:spPr>
          <a:xfrm>
            <a:off x="9279189" y="872585"/>
            <a:ext cx="1546004" cy="98185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SyncFailure</a:t>
            </a:r>
            <a:r>
              <a:rPr lang="en-GB" sz="1000" b="1" dirty="0">
                <a:solidFill>
                  <a:schemeClr val="tx1"/>
                </a:solidFill>
              </a:rPr>
              <a:t> Handler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If connection error:</a:t>
            </a:r>
          </a:p>
          <a:p>
            <a:pPr algn="ctr"/>
            <a:r>
              <a:rPr lang="en-GB" sz="1000" b="1" dirty="0">
                <a:solidFill>
                  <a:schemeClr val="accent6">
                    <a:lumMod val="75000"/>
                  </a:schemeClr>
                </a:solidFill>
              </a:rPr>
              <a:t>Do nothing*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Else: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>
                <a:solidFill>
                  <a:srgbClr val="FF0000"/>
                </a:solidFill>
              </a:rPr>
              <a:t>return error</a:t>
            </a:r>
            <a:r>
              <a:rPr lang="en-GB" sz="10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01" name="Connector: Elbow 600">
            <a:extLst>
              <a:ext uri="{FF2B5EF4-FFF2-40B4-BE49-F238E27FC236}">
                <a16:creationId xmlns:a16="http://schemas.microsoft.com/office/drawing/2014/main" id="{C08B38E9-9BCA-8305-A094-C29F8A1F25FC}"/>
              </a:ext>
            </a:extLst>
          </p:cNvPr>
          <p:cNvCxnSpPr>
            <a:cxnSpLocks/>
            <a:stCxn id="313" idx="3"/>
            <a:endCxn id="8" idx="2"/>
          </p:cNvCxnSpPr>
          <p:nvPr/>
        </p:nvCxnSpPr>
        <p:spPr>
          <a:xfrm flipV="1">
            <a:off x="3438109" y="4609285"/>
            <a:ext cx="654774" cy="1466192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Flowchart: Process 621">
            <a:extLst>
              <a:ext uri="{FF2B5EF4-FFF2-40B4-BE49-F238E27FC236}">
                <a16:creationId xmlns:a16="http://schemas.microsoft.com/office/drawing/2014/main" id="{7E7881C5-929A-91C1-5172-85B26E75C617}"/>
              </a:ext>
            </a:extLst>
          </p:cNvPr>
          <p:cNvSpPr/>
          <p:nvPr/>
        </p:nvSpPr>
        <p:spPr>
          <a:xfrm>
            <a:off x="3831416" y="535152"/>
            <a:ext cx="3379749" cy="199603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TRY </a:t>
            </a:r>
            <a:r>
              <a:rPr lang="en-GB" sz="1000" b="1" dirty="0" err="1">
                <a:solidFill>
                  <a:schemeClr val="tx1"/>
                </a:solidFill>
              </a:rPr>
              <a:t>SaveUpdatesToLocal</a:t>
            </a:r>
            <a:r>
              <a:rPr lang="en-GB" sz="1000" b="1" dirty="0">
                <a:solidFill>
                  <a:schemeClr val="tx1"/>
                </a:solidFill>
              </a:rPr>
              <a:t> (List&lt;T&gt;)</a:t>
            </a:r>
          </a:p>
          <a:p>
            <a:pPr algn="ctr"/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Process in single transaction that can be </a:t>
            </a:r>
            <a:r>
              <a:rPr lang="en-GB" sz="1000" b="1" dirty="0" err="1">
                <a:solidFill>
                  <a:schemeClr val="tx1"/>
                </a:solidFill>
              </a:rPr>
              <a:t>rolledback</a:t>
            </a:r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Identity Conflicts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(current local updates with no </a:t>
            </a:r>
            <a:r>
              <a:rPr lang="en-GB" sz="1000" dirty="0" err="1">
                <a:solidFill>
                  <a:schemeClr val="tx1"/>
                </a:solidFill>
              </a:rPr>
              <a:t>UpdatedOnServer</a:t>
            </a:r>
            <a:r>
              <a:rPr lang="en-GB" sz="1000" dirty="0">
                <a:solidFill>
                  <a:schemeClr val="tx1"/>
                </a:solidFill>
              </a:rPr>
              <a:t> that share and id with one of List&lt;T&gt;)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Mark them as </a:t>
            </a:r>
            <a:r>
              <a:rPr lang="en-GB" sz="1000" dirty="0" err="1">
                <a:solidFill>
                  <a:schemeClr val="tx1"/>
                </a:solidFill>
              </a:rPr>
              <a:t>IsConflicted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Saves to Update table (</a:t>
            </a:r>
            <a:r>
              <a:rPr lang="en-GB" sz="1000" dirty="0">
                <a:solidFill>
                  <a:schemeClr val="tx1"/>
                </a:solidFill>
                <a:highlight>
                  <a:srgbClr val="FFFF00"/>
                </a:highlight>
              </a:rPr>
              <a:t>if not already done so*)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Return List&lt;T&gt; + </a:t>
            </a:r>
            <a:r>
              <a:rPr lang="en-GB" sz="1000" dirty="0" err="1">
                <a:solidFill>
                  <a:schemeClr val="tx1"/>
                </a:solidFill>
              </a:rPr>
              <a:t>CopyID</a:t>
            </a:r>
            <a:endParaRPr lang="en-GB" sz="1000" dirty="0">
              <a:solidFill>
                <a:schemeClr val="tx1"/>
              </a:solidFill>
            </a:endParaRPr>
          </a:p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24" name="Connector: Elbow 623">
            <a:extLst>
              <a:ext uri="{FF2B5EF4-FFF2-40B4-BE49-F238E27FC236}">
                <a16:creationId xmlns:a16="http://schemas.microsoft.com/office/drawing/2014/main" id="{6A59FB14-D76E-DADB-4E7C-1996EDB1EA48}"/>
              </a:ext>
            </a:extLst>
          </p:cNvPr>
          <p:cNvCxnSpPr>
            <a:cxnSpLocks/>
            <a:stCxn id="622" idx="3"/>
            <a:endCxn id="626" idx="0"/>
          </p:cNvCxnSpPr>
          <p:nvPr/>
        </p:nvCxnSpPr>
        <p:spPr>
          <a:xfrm>
            <a:off x="7211165" y="1533168"/>
            <a:ext cx="1279905" cy="89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Flowchart: Process 625">
            <a:extLst>
              <a:ext uri="{FF2B5EF4-FFF2-40B4-BE49-F238E27FC236}">
                <a16:creationId xmlns:a16="http://schemas.microsoft.com/office/drawing/2014/main" id="{CE81B694-7353-1623-E687-25A1C67BC91C}"/>
              </a:ext>
            </a:extLst>
          </p:cNvPr>
          <p:cNvSpPr/>
          <p:nvPr/>
        </p:nvSpPr>
        <p:spPr>
          <a:xfrm>
            <a:off x="7444236" y="2426982"/>
            <a:ext cx="2093668" cy="89735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  <a:highlight>
                  <a:srgbClr val="FFFF00"/>
                </a:highlight>
              </a:rPr>
              <a:t>TRY </a:t>
            </a:r>
            <a:r>
              <a:rPr lang="en-GB" sz="1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LocalPostBackToServer</a:t>
            </a:r>
            <a:r>
              <a:rPr lang="en-GB" sz="1000" b="1" dirty="0">
                <a:solidFill>
                  <a:schemeClr val="tx1"/>
                </a:solidFill>
              </a:rPr>
              <a:t>&lt;T&gt; ()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Updates </a:t>
            </a:r>
            <a:r>
              <a:rPr lang="en-GB" sz="1000" dirty="0" err="1">
                <a:solidFill>
                  <a:schemeClr val="tx1"/>
                </a:solidFill>
              </a:rPr>
              <a:t>ServerSyncInfo</a:t>
            </a:r>
            <a:r>
              <a:rPr lang="en-GB" sz="1000" dirty="0">
                <a:solidFill>
                  <a:schemeClr val="tx1"/>
                </a:solidFill>
              </a:rPr>
              <a:t> with </a:t>
            </a:r>
            <a:r>
              <a:rPr lang="en-GB" sz="1000" dirty="0" err="1">
                <a:solidFill>
                  <a:schemeClr val="tx1"/>
                </a:solidFill>
              </a:rPr>
              <a:t>Id,Created</a:t>
            </a:r>
            <a:r>
              <a:rPr lang="en-GB" sz="1000" dirty="0">
                <a:solidFill>
                  <a:schemeClr val="tx1"/>
                </a:solidFill>
              </a:rPr>
              <a:t>, </a:t>
            </a:r>
            <a:r>
              <a:rPr lang="en-GB" sz="1000" dirty="0" err="1">
                <a:solidFill>
                  <a:schemeClr val="tx1"/>
                </a:solidFill>
              </a:rPr>
              <a:t>CopyID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33" name="Connector: Elbow 632">
            <a:extLst>
              <a:ext uri="{FF2B5EF4-FFF2-40B4-BE49-F238E27FC236}">
                <a16:creationId xmlns:a16="http://schemas.microsoft.com/office/drawing/2014/main" id="{434B4435-F34A-04C6-099B-0FAC692C5F45}"/>
              </a:ext>
            </a:extLst>
          </p:cNvPr>
          <p:cNvCxnSpPr>
            <a:cxnSpLocks/>
            <a:stCxn id="626" idx="2"/>
            <a:endCxn id="99" idx="1"/>
          </p:cNvCxnSpPr>
          <p:nvPr/>
        </p:nvCxnSpPr>
        <p:spPr>
          <a:xfrm rot="5400000">
            <a:off x="7368495" y="4446912"/>
            <a:ext cx="22451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023D68A-D196-3915-2399-B267DF236B68}"/>
              </a:ext>
            </a:extLst>
          </p:cNvPr>
          <p:cNvSpPr/>
          <p:nvPr/>
        </p:nvSpPr>
        <p:spPr>
          <a:xfrm>
            <a:off x="3444763" y="4097333"/>
            <a:ext cx="1296240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GetLocalCopyID</a:t>
            </a:r>
            <a:r>
              <a:rPr lang="en-GB" sz="1000" b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2EBDB3-14DF-C501-F356-DF667A463B50}"/>
              </a:ext>
            </a:extLst>
          </p:cNvPr>
          <p:cNvCxnSpPr>
            <a:cxnSpLocks/>
            <a:stCxn id="8" idx="0"/>
            <a:endCxn id="594" idx="1"/>
          </p:cNvCxnSpPr>
          <p:nvPr/>
        </p:nvCxnSpPr>
        <p:spPr>
          <a:xfrm rot="5400000" flipH="1" flipV="1">
            <a:off x="4385224" y="3155228"/>
            <a:ext cx="649765" cy="1234446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571D65-D06A-360D-6486-3E7E12B3AB7D}"/>
              </a:ext>
            </a:extLst>
          </p:cNvPr>
          <p:cNvSpPr txBox="1"/>
          <p:nvPr/>
        </p:nvSpPr>
        <p:spPr>
          <a:xfrm>
            <a:off x="1942514" y="6569601"/>
            <a:ext cx="816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ighlight>
                  <a:srgbClr val="FFFF00"/>
                </a:highlight>
              </a:rPr>
              <a:t>*Needs this ability as the </a:t>
            </a:r>
            <a:r>
              <a:rPr lang="en-GB" sz="1200" dirty="0" err="1">
                <a:highlight>
                  <a:srgbClr val="FFFF00"/>
                </a:highlight>
              </a:rPr>
              <a:t>PostBack</a:t>
            </a:r>
            <a:r>
              <a:rPr lang="en-GB" sz="1200" dirty="0">
                <a:highlight>
                  <a:srgbClr val="FFFF00"/>
                </a:highlight>
              </a:rPr>
              <a:t> could potentially fail or be delayed due to connection issues that would result in repeat save.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F610B23-F003-F6D2-F178-6964DA0836F3}"/>
              </a:ext>
            </a:extLst>
          </p:cNvPr>
          <p:cNvCxnSpPr>
            <a:stCxn id="622" idx="1"/>
            <a:endCxn id="313" idx="0"/>
          </p:cNvCxnSpPr>
          <p:nvPr/>
        </p:nvCxnSpPr>
        <p:spPr>
          <a:xfrm rot="10800000" flipV="1">
            <a:off x="2808912" y="1533167"/>
            <a:ext cx="1022504" cy="4088587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9852F8-7603-174B-65A4-3EA0EC7C8B0D}"/>
              </a:ext>
            </a:extLst>
          </p:cNvPr>
          <p:cNvSpPr txBox="1"/>
          <p:nvPr/>
        </p:nvSpPr>
        <p:spPr>
          <a:xfrm>
            <a:off x="7900013" y="216518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906" name="Connector: Elbow 905">
            <a:extLst>
              <a:ext uri="{FF2B5EF4-FFF2-40B4-BE49-F238E27FC236}">
                <a16:creationId xmlns:a16="http://schemas.microsoft.com/office/drawing/2014/main" id="{890088A5-00AB-7921-BD3C-9DBD7E83077D}"/>
              </a:ext>
            </a:extLst>
          </p:cNvPr>
          <p:cNvCxnSpPr>
            <a:cxnSpLocks/>
            <a:stCxn id="626" idx="3"/>
            <a:endCxn id="897" idx="1"/>
          </p:cNvCxnSpPr>
          <p:nvPr/>
        </p:nvCxnSpPr>
        <p:spPr>
          <a:xfrm>
            <a:off x="9537904" y="2875660"/>
            <a:ext cx="217154" cy="6239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nector: Elbow 908">
            <a:extLst>
              <a:ext uri="{FF2B5EF4-FFF2-40B4-BE49-F238E27FC236}">
                <a16:creationId xmlns:a16="http://schemas.microsoft.com/office/drawing/2014/main" id="{9DB928D0-E731-AE72-DF19-35A425C6EC0A}"/>
              </a:ext>
            </a:extLst>
          </p:cNvPr>
          <p:cNvCxnSpPr>
            <a:cxnSpLocks/>
            <a:stCxn id="897" idx="0"/>
            <a:endCxn id="595" idx="2"/>
          </p:cNvCxnSpPr>
          <p:nvPr/>
        </p:nvCxnSpPr>
        <p:spPr>
          <a:xfrm rot="5400000" flipH="1" flipV="1">
            <a:off x="9600017" y="2306614"/>
            <a:ext cx="90434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TextBox 941">
            <a:extLst>
              <a:ext uri="{FF2B5EF4-FFF2-40B4-BE49-F238E27FC236}">
                <a16:creationId xmlns:a16="http://schemas.microsoft.com/office/drawing/2014/main" id="{2AB54FAE-B9C8-1D2A-DD14-2305FA8D756C}"/>
              </a:ext>
            </a:extLst>
          </p:cNvPr>
          <p:cNvSpPr txBox="1"/>
          <p:nvPr/>
        </p:nvSpPr>
        <p:spPr>
          <a:xfrm>
            <a:off x="802891" y="278864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943" name="Connector: Elbow 942">
            <a:extLst>
              <a:ext uri="{FF2B5EF4-FFF2-40B4-BE49-F238E27FC236}">
                <a16:creationId xmlns:a16="http://schemas.microsoft.com/office/drawing/2014/main" id="{355AA3D6-B267-A84B-C0C4-284BD6E8D688}"/>
              </a:ext>
            </a:extLst>
          </p:cNvPr>
          <p:cNvCxnSpPr>
            <a:cxnSpLocks/>
            <a:stCxn id="942" idx="2"/>
            <a:endCxn id="8" idx="1"/>
          </p:cNvCxnSpPr>
          <p:nvPr/>
        </p:nvCxnSpPr>
        <p:spPr>
          <a:xfrm rot="16200000" flipH="1">
            <a:off x="1684231" y="2592777"/>
            <a:ext cx="1195336" cy="2325727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B5D0801-4097-85C0-F645-F3181B0694E3}"/>
              </a:ext>
            </a:extLst>
          </p:cNvPr>
          <p:cNvSpPr/>
          <p:nvPr/>
        </p:nvSpPr>
        <p:spPr>
          <a:xfrm>
            <a:off x="4477916" y="5144501"/>
            <a:ext cx="1546004" cy="98185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LocalFailure</a:t>
            </a:r>
            <a:r>
              <a:rPr lang="en-GB" sz="1000" b="1" dirty="0">
                <a:solidFill>
                  <a:schemeClr val="tx1"/>
                </a:solidFill>
              </a:rPr>
              <a:t> Handler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If connection error:</a:t>
            </a:r>
          </a:p>
          <a:p>
            <a:pPr algn="ctr"/>
            <a:r>
              <a:rPr lang="en-GB" sz="1000" b="1" dirty="0">
                <a:solidFill>
                  <a:schemeClr val="accent6">
                    <a:lumMod val="75000"/>
                  </a:schemeClr>
                </a:solidFill>
              </a:rPr>
              <a:t>Do nothing*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Else: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>
                <a:solidFill>
                  <a:srgbClr val="FF0000"/>
                </a:solidFill>
              </a:rPr>
              <a:t>return error</a:t>
            </a:r>
            <a:r>
              <a:rPr lang="en-GB" sz="10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A99DC9-9F7D-BE72-51E8-E77C8E1E1A06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 rot="16200000" flipH="1">
            <a:off x="4903497" y="4797080"/>
            <a:ext cx="668082" cy="26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E7903C-FDDC-D547-7D86-C4E0C696293D}"/>
              </a:ext>
            </a:extLst>
          </p:cNvPr>
          <p:cNvCxnSpPr>
            <a:cxnSpLocks/>
          </p:cNvCxnSpPr>
          <p:nvPr/>
        </p:nvCxnSpPr>
        <p:spPr>
          <a:xfrm flipV="1">
            <a:off x="2209881" y="8080651"/>
            <a:ext cx="699840" cy="133938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02995E-0894-9604-10EB-F3CBF2A0909E}"/>
              </a:ext>
            </a:extLst>
          </p:cNvPr>
          <p:cNvSpPr txBox="1"/>
          <p:nvPr/>
        </p:nvSpPr>
        <p:spPr>
          <a:xfrm>
            <a:off x="4927026" y="4230198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37811B-139E-ED63-2FFD-E92297D240D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41003" y="4353309"/>
            <a:ext cx="186023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1BEB4C6-7C60-3526-3FBD-596785A12461}"/>
              </a:ext>
            </a:extLst>
          </p:cNvPr>
          <p:cNvSpPr/>
          <p:nvPr/>
        </p:nvSpPr>
        <p:spPr>
          <a:xfrm>
            <a:off x="4532307" y="4414651"/>
            <a:ext cx="212939" cy="19876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99E43D-D926-8C48-8224-E524F55287E4}"/>
              </a:ext>
            </a:extLst>
          </p:cNvPr>
          <p:cNvSpPr/>
          <p:nvPr/>
        </p:nvSpPr>
        <p:spPr>
          <a:xfrm>
            <a:off x="6930866" y="3682759"/>
            <a:ext cx="212939" cy="19876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AF5FBE-1F50-8DCD-9CDB-BAFD67B41F4D}"/>
              </a:ext>
            </a:extLst>
          </p:cNvPr>
          <p:cNvSpPr/>
          <p:nvPr/>
        </p:nvSpPr>
        <p:spPr>
          <a:xfrm>
            <a:off x="6783242" y="2114195"/>
            <a:ext cx="212939" cy="19876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411EE-CA9F-0DC8-3C18-5D4452A8CC20}"/>
              </a:ext>
            </a:extLst>
          </p:cNvPr>
          <p:cNvSpPr/>
          <p:nvPr/>
        </p:nvSpPr>
        <p:spPr>
          <a:xfrm>
            <a:off x="9268219" y="3083341"/>
            <a:ext cx="212939" cy="19876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8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253283" y="190528"/>
            <a:ext cx="11315485" cy="3011473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err="1">
                <a:solidFill>
                  <a:schemeClr val="tx1"/>
                </a:solidFill>
              </a:rPr>
              <a:t>LoadFromServer</a:t>
            </a:r>
            <a:r>
              <a:rPr lang="en-GB" sz="1400" b="1" dirty="0">
                <a:solidFill>
                  <a:schemeClr val="tx1"/>
                </a:solidFill>
              </a:rPr>
              <a:t>&lt;T&gt;(GUID Id, </a:t>
            </a:r>
            <a:r>
              <a:rPr lang="en-GB" sz="1400" b="1" dirty="0" err="1">
                <a:solidFill>
                  <a:schemeClr val="tx1"/>
                </a:solidFill>
              </a:rPr>
              <a:t>DateTime</a:t>
            </a:r>
            <a:r>
              <a:rPr lang="en-GB" sz="1400" b="1" dirty="0">
                <a:solidFill>
                  <a:schemeClr val="tx1"/>
                </a:solidFill>
              </a:rPr>
              <a:t> </a:t>
            </a:r>
            <a:r>
              <a:rPr lang="en-GB" sz="1400" b="1" dirty="0" err="1">
                <a:solidFill>
                  <a:schemeClr val="tx1"/>
                </a:solidFill>
              </a:rPr>
              <a:t>changesAfter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(where T : </a:t>
            </a:r>
            <a:r>
              <a:rPr lang="en-GB" sz="1400" b="1" dirty="0" err="1">
                <a:solidFill>
                  <a:schemeClr val="tx1"/>
                </a:solidFill>
              </a:rPr>
              <a:t>ILocalServerIdentity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2811596" y="3639820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Local </a:t>
            </a:r>
            <a:r>
              <a:rPr lang="en-GB" sz="1400" u="sng" dirty="0">
                <a:solidFill>
                  <a:schemeClr val="tx1"/>
                </a:solidFill>
              </a:rPr>
              <a:t>Changes</a:t>
            </a:r>
            <a:r>
              <a:rPr lang="en-GB" sz="14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623232" y="1532910"/>
            <a:ext cx="1682419" cy="76257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TRY </a:t>
            </a:r>
            <a:r>
              <a:rPr lang="en-GB" sz="1400" dirty="0" err="1">
                <a:solidFill>
                  <a:schemeClr val="tx1"/>
                </a:solidFill>
              </a:rPr>
              <a:t>LoadFromServer</a:t>
            </a:r>
            <a:r>
              <a:rPr lang="en-GB" sz="1400" dirty="0">
                <a:solidFill>
                  <a:schemeClr val="tx1"/>
                </a:solidFill>
              </a:rPr>
              <a:t>&lt;T&gt;(</a:t>
            </a:r>
            <a:r>
              <a:rPr lang="en-GB" sz="1400" dirty="0" err="1">
                <a:solidFill>
                  <a:schemeClr val="tx1"/>
                </a:solidFill>
              </a:rPr>
              <a:t>GUID,Date</a:t>
            </a:r>
            <a:r>
              <a:rPr lang="en-GB" sz="1400" dirty="0">
                <a:solidFill>
                  <a:schemeClr val="tx1"/>
                </a:solidFill>
              </a:rPr>
              <a:t> Time)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9897189" y="3553493"/>
            <a:ext cx="1938478" cy="10878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105" name="Flowchart: Delay 104">
            <a:extLst>
              <a:ext uri="{FF2B5EF4-FFF2-40B4-BE49-F238E27FC236}">
                <a16:creationId xmlns:a16="http://schemas.microsoft.com/office/drawing/2014/main" id="{8CBC5A9B-F206-D39C-9832-F9D5C27A6391}"/>
              </a:ext>
            </a:extLst>
          </p:cNvPr>
          <p:cNvSpPr/>
          <p:nvPr/>
        </p:nvSpPr>
        <p:spPr>
          <a:xfrm>
            <a:off x="3083354" y="4852356"/>
            <a:ext cx="1344073" cy="6383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each10 secs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Or wait if still running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A931024-E32B-9EFD-BE4F-255A59FA4C63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427427" y="5171518"/>
            <a:ext cx="3334783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8B5A0728-6190-B49C-2892-940915169B6B}"/>
              </a:ext>
            </a:extLst>
          </p:cNvPr>
          <p:cNvSpPr/>
          <p:nvPr/>
        </p:nvSpPr>
        <p:spPr>
          <a:xfrm>
            <a:off x="9881932" y="1661238"/>
            <a:ext cx="959177" cy="27994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852C882C-7777-340B-CB19-332CDB941DE6}"/>
              </a:ext>
            </a:extLst>
          </p:cNvPr>
          <p:cNvCxnSpPr>
            <a:cxnSpLocks/>
            <a:stCxn id="568" idx="3"/>
            <a:endCxn id="254" idx="1"/>
          </p:cNvCxnSpPr>
          <p:nvPr/>
        </p:nvCxnSpPr>
        <p:spPr>
          <a:xfrm flipV="1">
            <a:off x="9649799" y="1801211"/>
            <a:ext cx="2321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145A8ED-38E3-566A-FC29-C7AA29D0C5E4}"/>
              </a:ext>
            </a:extLst>
          </p:cNvPr>
          <p:cNvSpPr/>
          <p:nvPr/>
        </p:nvSpPr>
        <p:spPr>
          <a:xfrm>
            <a:off x="494408" y="4761571"/>
            <a:ext cx="11592189" cy="201290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Part of Sync Process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932E369F-22F4-2728-4871-E35C5409863D}"/>
              </a:ext>
            </a:extLst>
          </p:cNvPr>
          <p:cNvCxnSpPr>
            <a:cxnSpLocks/>
            <a:stCxn id="16" idx="1"/>
            <a:endCxn id="448" idx="3"/>
          </p:cNvCxnSpPr>
          <p:nvPr/>
        </p:nvCxnSpPr>
        <p:spPr>
          <a:xfrm rot="10800000">
            <a:off x="9431581" y="709380"/>
            <a:ext cx="607180" cy="54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6776842" y="3617284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Local </a:t>
            </a:r>
            <a:r>
              <a:rPr lang="en-GB" sz="1400" u="sng" dirty="0">
                <a:solidFill>
                  <a:schemeClr val="tx1"/>
                </a:solidFill>
              </a:rPr>
              <a:t>Main</a:t>
            </a:r>
            <a:r>
              <a:rPr lang="en-GB" sz="14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7646830-9648-8E71-7CA4-A0627C498356}"/>
              </a:ext>
            </a:extLst>
          </p:cNvPr>
          <p:cNvSpPr txBox="1"/>
          <p:nvPr/>
        </p:nvSpPr>
        <p:spPr>
          <a:xfrm>
            <a:off x="9871157" y="1111647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sp>
        <p:nvSpPr>
          <p:cNvPr id="448" name="Flowchart: Terminator 447">
            <a:extLst>
              <a:ext uri="{FF2B5EF4-FFF2-40B4-BE49-F238E27FC236}">
                <a16:creationId xmlns:a16="http://schemas.microsoft.com/office/drawing/2014/main" id="{7BE54333-236A-2108-1CDC-3F9B94459BD6}"/>
              </a:ext>
            </a:extLst>
          </p:cNvPr>
          <p:cNvSpPr/>
          <p:nvPr/>
        </p:nvSpPr>
        <p:spPr>
          <a:xfrm>
            <a:off x="8664433" y="525037"/>
            <a:ext cx="767148" cy="36868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 MESSAGE</a:t>
            </a:r>
          </a:p>
        </p:txBody>
      </p: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05EA5BCF-F75B-B7CA-C5CA-8A2E57731B2E}"/>
              </a:ext>
            </a:extLst>
          </p:cNvPr>
          <p:cNvCxnSpPr>
            <a:cxnSpLocks/>
            <a:endCxn id="397" idx="3"/>
          </p:cNvCxnSpPr>
          <p:nvPr/>
        </p:nvCxnSpPr>
        <p:spPr>
          <a:xfrm rot="10800000">
            <a:off x="10465422" y="1250147"/>
            <a:ext cx="174764" cy="2014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41C505B6-0BDE-473F-BAA9-DFCE6F9580EA}"/>
              </a:ext>
            </a:extLst>
          </p:cNvPr>
          <p:cNvCxnSpPr>
            <a:cxnSpLocks/>
            <a:stCxn id="397" idx="1"/>
          </p:cNvCxnSpPr>
          <p:nvPr/>
        </p:nvCxnSpPr>
        <p:spPr>
          <a:xfrm rot="10800000">
            <a:off x="9496301" y="1250147"/>
            <a:ext cx="3748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3BB890B9-BACA-D3B1-9DC0-91AF4B74D34A}"/>
              </a:ext>
            </a:extLst>
          </p:cNvPr>
          <p:cNvSpPr txBox="1"/>
          <p:nvPr/>
        </p:nvSpPr>
        <p:spPr>
          <a:xfrm>
            <a:off x="9055534" y="1662712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94657062-6D14-B0C3-9583-871A22C55156}"/>
              </a:ext>
            </a:extLst>
          </p:cNvPr>
          <p:cNvCxnSpPr>
            <a:cxnSpLocks/>
            <a:endCxn id="568" idx="1"/>
          </p:cNvCxnSpPr>
          <p:nvPr/>
        </p:nvCxnSpPr>
        <p:spPr>
          <a:xfrm>
            <a:off x="8596700" y="1769731"/>
            <a:ext cx="458834" cy="31481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623232" y="901203"/>
            <a:ext cx="1817924" cy="4559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ILocalServerDataAccess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9F550F63-8140-B351-C6CC-FBAF2F045908}"/>
              </a:ext>
            </a:extLst>
          </p:cNvPr>
          <p:cNvSpPr/>
          <p:nvPr/>
        </p:nvSpPr>
        <p:spPr>
          <a:xfrm>
            <a:off x="702104" y="2484655"/>
            <a:ext cx="1344073" cy="6383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each10 secs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Or wait if still running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F6939-3CD7-C66F-5F0F-8C9B394ED142}"/>
              </a:ext>
            </a:extLst>
          </p:cNvPr>
          <p:cNvSpPr txBox="1"/>
          <p:nvPr/>
        </p:nvSpPr>
        <p:spPr>
          <a:xfrm>
            <a:off x="10038761" y="625068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9C87A0-E9DB-2CBD-948F-9A97F2062B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633026" y="763568"/>
            <a:ext cx="446380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4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tIns="0" rIns="0" bIns="0"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479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Carter</dc:creator>
  <cp:lastModifiedBy>Mark Carter</cp:lastModifiedBy>
  <cp:revision>1</cp:revision>
  <dcterms:created xsi:type="dcterms:W3CDTF">2023-04-02T08:51:46Z</dcterms:created>
  <dcterms:modified xsi:type="dcterms:W3CDTF">2023-05-29T11:48:18Z</dcterms:modified>
</cp:coreProperties>
</file>