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3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3627906-E759-1792-99A1-C465232868D4}" name="Mark Carter" initials="MC" userId="c255346f9e4df9e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F50D5B-5723-4395-8C81-FDB1D9897B60}" v="50" dt="2023-04-03T11:30:05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4" y="43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Carter" userId="c255346f9e4df9e8" providerId="LiveId" clId="{E6F50D5B-5723-4395-8C81-FDB1D9897B60}"/>
    <pc:docChg chg="undo custSel addSld delSld modSld sldOrd">
      <pc:chgData name="Mark Carter" userId="c255346f9e4df9e8" providerId="LiveId" clId="{E6F50D5B-5723-4395-8C81-FDB1D9897B60}" dt="2023-04-03T11:30:05.659" v="4250"/>
      <pc:docMkLst>
        <pc:docMk/>
      </pc:docMkLst>
      <pc:sldChg chg="addSp delSp modSp mod ord delCm modCm">
        <pc:chgData name="Mark Carter" userId="c255346f9e4df9e8" providerId="LiveId" clId="{E6F50D5B-5723-4395-8C81-FDB1D9897B60}" dt="2023-04-03T10:46:48.441" v="3775" actId="20577"/>
        <pc:sldMkLst>
          <pc:docMk/>
          <pc:sldMk cId="565516123" sldId="256"/>
        </pc:sldMkLst>
        <pc:spChg chg="add del mod ord">
          <ac:chgData name="Mark Carter" userId="c255346f9e4df9e8" providerId="LiveId" clId="{E6F50D5B-5723-4395-8C81-FDB1D9897B60}" dt="2023-04-03T10:22:55.607" v="3405" actId="14100"/>
          <ac:spMkLst>
            <pc:docMk/>
            <pc:sldMk cId="565516123" sldId="256"/>
            <ac:spMk id="4" creationId="{A092CE55-D267-F3D7-7ECD-15194ED5C5E3}"/>
          </ac:spMkLst>
        </pc:spChg>
        <pc:spChg chg="del mod">
          <ac:chgData name="Mark Carter" userId="c255346f9e4df9e8" providerId="LiveId" clId="{E6F50D5B-5723-4395-8C81-FDB1D9897B60}" dt="2023-04-03T07:18:27.291" v="560" actId="478"/>
          <ac:spMkLst>
            <pc:docMk/>
            <pc:sldMk cId="565516123" sldId="256"/>
            <ac:spMk id="6" creationId="{0C065950-4E09-8007-02FA-9AAFC744D3FF}"/>
          </ac:spMkLst>
        </pc:spChg>
        <pc:spChg chg="del mod">
          <ac:chgData name="Mark Carter" userId="c255346f9e4df9e8" providerId="LiveId" clId="{E6F50D5B-5723-4395-8C81-FDB1D9897B60}" dt="2023-04-03T07:18:28.494" v="562" actId="478"/>
          <ac:spMkLst>
            <pc:docMk/>
            <pc:sldMk cId="565516123" sldId="256"/>
            <ac:spMk id="10" creationId="{65C4F929-E89E-1B49-9124-CAB01FE7667E}"/>
          </ac:spMkLst>
        </pc:spChg>
        <pc:spChg chg="mod">
          <ac:chgData name="Mark Carter" userId="c255346f9e4df9e8" providerId="LiveId" clId="{E6F50D5B-5723-4395-8C81-FDB1D9897B60}" dt="2023-04-03T10:21:02.746" v="3381" actId="20577"/>
          <ac:spMkLst>
            <pc:docMk/>
            <pc:sldMk cId="565516123" sldId="256"/>
            <ac:spMk id="13" creationId="{539E6C14-8A91-A4F3-B5A5-BF0029D85510}"/>
          </ac:spMkLst>
        </pc:spChg>
        <pc:spChg chg="del mod">
          <ac:chgData name="Mark Carter" userId="c255346f9e4df9e8" providerId="LiveId" clId="{E6F50D5B-5723-4395-8C81-FDB1D9897B60}" dt="2023-04-03T07:34:44.518" v="737" actId="478"/>
          <ac:spMkLst>
            <pc:docMk/>
            <pc:sldMk cId="565516123" sldId="256"/>
            <ac:spMk id="28" creationId="{7E92B44B-676D-020F-979C-CA590EB649A2}"/>
          </ac:spMkLst>
        </pc:spChg>
        <pc:spChg chg="del mod">
          <ac:chgData name="Mark Carter" userId="c255346f9e4df9e8" providerId="LiveId" clId="{E6F50D5B-5723-4395-8C81-FDB1D9897B60}" dt="2023-04-03T07:18:33.025" v="568" actId="478"/>
          <ac:spMkLst>
            <pc:docMk/>
            <pc:sldMk cId="565516123" sldId="256"/>
            <ac:spMk id="59" creationId="{0DA4BA55-5CBB-F7F5-6F53-3BC16811ED2B}"/>
          </ac:spMkLst>
        </pc:spChg>
        <pc:spChg chg="del mod">
          <ac:chgData name="Mark Carter" userId="c255346f9e4df9e8" providerId="LiveId" clId="{E6F50D5B-5723-4395-8C81-FDB1D9897B60}" dt="2023-04-03T07:18:34.245" v="569" actId="478"/>
          <ac:spMkLst>
            <pc:docMk/>
            <pc:sldMk cId="565516123" sldId="256"/>
            <ac:spMk id="70" creationId="{6C6C0506-FFAF-BF04-9D71-A46E34AF7BBC}"/>
          </ac:spMkLst>
        </pc:spChg>
        <pc:spChg chg="mod ord">
          <ac:chgData name="Mark Carter" userId="c255346f9e4df9e8" providerId="LiveId" clId="{E6F50D5B-5723-4395-8C81-FDB1D9897B60}" dt="2023-04-03T10:02:58.307" v="3070" actId="1076"/>
          <ac:spMkLst>
            <pc:docMk/>
            <pc:sldMk cId="565516123" sldId="256"/>
            <ac:spMk id="90" creationId="{0B4CD716-9A60-8E6B-9BA2-6E5016F87F88}"/>
          </ac:spMkLst>
        </pc:spChg>
        <pc:spChg chg="del mod">
          <ac:chgData name="Mark Carter" userId="c255346f9e4df9e8" providerId="LiveId" clId="{E6F50D5B-5723-4395-8C81-FDB1D9897B60}" dt="2023-04-03T09:40:18.459" v="2905" actId="478"/>
          <ac:spMkLst>
            <pc:docMk/>
            <pc:sldMk cId="565516123" sldId="256"/>
            <ac:spMk id="96" creationId="{1878E8D8-384D-917F-3A3A-793619CB6B92}"/>
          </ac:spMkLst>
        </pc:spChg>
        <pc:spChg chg="mod ord">
          <ac:chgData name="Mark Carter" userId="c255346f9e4df9e8" providerId="LiveId" clId="{E6F50D5B-5723-4395-8C81-FDB1D9897B60}" dt="2023-04-03T10:02:58.307" v="3070" actId="1076"/>
          <ac:spMkLst>
            <pc:docMk/>
            <pc:sldMk cId="565516123" sldId="256"/>
            <ac:spMk id="99" creationId="{F0B80B26-4CF1-FCA0-39B7-E271E9D7961D}"/>
          </ac:spMkLst>
        </pc:spChg>
        <pc:spChg chg="del mod">
          <ac:chgData name="Mark Carter" userId="c255346f9e4df9e8" providerId="LiveId" clId="{E6F50D5B-5723-4395-8C81-FDB1D9897B60}" dt="2023-04-03T07:34:36.305" v="735" actId="478"/>
          <ac:spMkLst>
            <pc:docMk/>
            <pc:sldMk cId="565516123" sldId="256"/>
            <ac:spMk id="100" creationId="{4D28D487-6FDD-D800-5782-3956487015C1}"/>
          </ac:spMkLst>
        </pc:spChg>
        <pc:spChg chg="del mod">
          <ac:chgData name="Mark Carter" userId="c255346f9e4df9e8" providerId="LiveId" clId="{E6F50D5B-5723-4395-8C81-FDB1D9897B60}" dt="2023-04-03T09:40:18.459" v="2905" actId="478"/>
          <ac:spMkLst>
            <pc:docMk/>
            <pc:sldMk cId="565516123" sldId="256"/>
            <ac:spMk id="105" creationId="{8CBC5A9B-F206-D39C-9832-F9D5C27A6391}"/>
          </ac:spMkLst>
        </pc:spChg>
        <pc:spChg chg="del mod">
          <ac:chgData name="Mark Carter" userId="c255346f9e4df9e8" providerId="LiveId" clId="{E6F50D5B-5723-4395-8C81-FDB1D9897B60}" dt="2023-04-03T09:40:18.459" v="2905" actId="478"/>
          <ac:spMkLst>
            <pc:docMk/>
            <pc:sldMk cId="565516123" sldId="256"/>
            <ac:spMk id="155" creationId="{04C6A10D-908A-89E3-F9E4-35BE09B03973}"/>
          </ac:spMkLst>
        </pc:spChg>
        <pc:spChg chg="del mod">
          <ac:chgData name="Mark Carter" userId="c255346f9e4df9e8" providerId="LiveId" clId="{E6F50D5B-5723-4395-8C81-FDB1D9897B60}" dt="2023-04-03T07:34:48.104" v="740" actId="478"/>
          <ac:spMkLst>
            <pc:docMk/>
            <pc:sldMk cId="565516123" sldId="256"/>
            <ac:spMk id="217" creationId="{3875C12D-106C-67B5-9CF4-05D43D7CB4F9}"/>
          </ac:spMkLst>
        </pc:spChg>
        <pc:spChg chg="del mod">
          <ac:chgData name="Mark Carter" userId="c255346f9e4df9e8" providerId="LiveId" clId="{E6F50D5B-5723-4395-8C81-FDB1D9897B60}" dt="2023-04-03T09:40:18.459" v="2905" actId="478"/>
          <ac:spMkLst>
            <pc:docMk/>
            <pc:sldMk cId="565516123" sldId="256"/>
            <ac:spMk id="218" creationId="{D8B9771F-0F19-A9FA-E748-624A409A587E}"/>
          </ac:spMkLst>
        </pc:spChg>
        <pc:spChg chg="del mod">
          <ac:chgData name="Mark Carter" userId="c255346f9e4df9e8" providerId="LiveId" clId="{E6F50D5B-5723-4395-8C81-FDB1D9897B60}" dt="2023-04-03T09:40:18.459" v="2905" actId="478"/>
          <ac:spMkLst>
            <pc:docMk/>
            <pc:sldMk cId="565516123" sldId="256"/>
            <ac:spMk id="238" creationId="{A8096295-2BC5-3D6B-ABDB-D011862FE626}"/>
          </ac:spMkLst>
        </pc:spChg>
        <pc:spChg chg="del mod">
          <ac:chgData name="Mark Carter" userId="c255346f9e4df9e8" providerId="LiveId" clId="{E6F50D5B-5723-4395-8C81-FDB1D9897B60}" dt="2023-04-03T09:40:18.459" v="2905" actId="478"/>
          <ac:spMkLst>
            <pc:docMk/>
            <pc:sldMk cId="565516123" sldId="256"/>
            <ac:spMk id="254" creationId="{8B5A0728-6190-B49C-2892-940915169B6B}"/>
          </ac:spMkLst>
        </pc:spChg>
        <pc:spChg chg="del mod">
          <ac:chgData name="Mark Carter" userId="c255346f9e4df9e8" providerId="LiveId" clId="{E6F50D5B-5723-4395-8C81-FDB1D9897B60}" dt="2023-04-03T09:40:21.043" v="2906" actId="478"/>
          <ac:spMkLst>
            <pc:docMk/>
            <pc:sldMk cId="565516123" sldId="256"/>
            <ac:spMk id="257" creationId="{7145A8ED-38E3-566A-FC29-C7AA29D0C5E4}"/>
          </ac:spMkLst>
        </pc:spChg>
        <pc:spChg chg="del mod">
          <ac:chgData name="Mark Carter" userId="c255346f9e4df9e8" providerId="LiveId" clId="{E6F50D5B-5723-4395-8C81-FDB1D9897B60}" dt="2023-04-02T11:03:18.254" v="158" actId="478"/>
          <ac:spMkLst>
            <pc:docMk/>
            <pc:sldMk cId="565516123" sldId="256"/>
            <ac:spMk id="286" creationId="{B7D985B3-5C28-2DE8-2CC2-CDD1FCC4AADC}"/>
          </ac:spMkLst>
        </pc:spChg>
        <pc:spChg chg="add del mod">
          <ac:chgData name="Mark Carter" userId="c255346f9e4df9e8" providerId="LiveId" clId="{E6F50D5B-5723-4395-8C81-FDB1D9897B60}" dt="2023-04-02T10:44:33.580" v="5" actId="478"/>
          <ac:spMkLst>
            <pc:docMk/>
            <pc:sldMk cId="565516123" sldId="256"/>
            <ac:spMk id="309" creationId="{D411B0EF-DDDE-B2C8-3449-870C1C701CAC}"/>
          </ac:spMkLst>
        </pc:spChg>
        <pc:spChg chg="add del mod">
          <ac:chgData name="Mark Carter" userId="c255346f9e4df9e8" providerId="LiveId" clId="{E6F50D5B-5723-4395-8C81-FDB1D9897B60}" dt="2023-04-03T07:34:12.410" v="723" actId="478"/>
          <ac:spMkLst>
            <pc:docMk/>
            <pc:sldMk cId="565516123" sldId="256"/>
            <ac:spMk id="310" creationId="{F61CEB45-597C-1635-33A8-0C540E8CF081}"/>
          </ac:spMkLst>
        </pc:spChg>
        <pc:spChg chg="add mod">
          <ac:chgData name="Mark Carter" userId="c255346f9e4df9e8" providerId="LiveId" clId="{E6F50D5B-5723-4395-8C81-FDB1D9897B60}" dt="2023-04-03T10:15:20.126" v="3227" actId="1076"/>
          <ac:spMkLst>
            <pc:docMk/>
            <pc:sldMk cId="565516123" sldId="256"/>
            <ac:spMk id="313" creationId="{A5129F77-A2AE-DF6A-F853-468943A2A051}"/>
          </ac:spMkLst>
        </pc:spChg>
        <pc:spChg chg="add del mod">
          <ac:chgData name="Mark Carter" userId="c255346f9e4df9e8" providerId="LiveId" clId="{E6F50D5B-5723-4395-8C81-FDB1D9897B60}" dt="2023-04-03T07:34:32.734" v="732" actId="478"/>
          <ac:spMkLst>
            <pc:docMk/>
            <pc:sldMk cId="565516123" sldId="256"/>
            <ac:spMk id="381" creationId="{5194CB52-FA1E-BC5B-59C1-660023E3579C}"/>
          </ac:spMkLst>
        </pc:spChg>
        <pc:spChg chg="add del mod">
          <ac:chgData name="Mark Carter" userId="c255346f9e4df9e8" providerId="LiveId" clId="{E6F50D5B-5723-4395-8C81-FDB1D9897B60}" dt="2023-04-03T09:43:20.365" v="2923" actId="478"/>
          <ac:spMkLst>
            <pc:docMk/>
            <pc:sldMk cId="565516123" sldId="256"/>
            <ac:spMk id="397" creationId="{F7646830-9648-8E71-7CA4-A0627C498356}"/>
          </ac:spMkLst>
        </pc:spChg>
        <pc:spChg chg="add del mod">
          <ac:chgData name="Mark Carter" userId="c255346f9e4df9e8" providerId="LiveId" clId="{E6F50D5B-5723-4395-8C81-FDB1D9897B60}" dt="2023-04-03T09:43:22.438" v="2926" actId="478"/>
          <ac:spMkLst>
            <pc:docMk/>
            <pc:sldMk cId="565516123" sldId="256"/>
            <ac:spMk id="448" creationId="{7BE54333-236A-2108-1CDC-3F9B94459BD6}"/>
          </ac:spMkLst>
        </pc:spChg>
        <pc:spChg chg="add del mod">
          <ac:chgData name="Mark Carter" userId="c255346f9e4df9e8" providerId="LiveId" clId="{E6F50D5B-5723-4395-8C81-FDB1D9897B60}" dt="2023-04-03T09:40:18.459" v="2905" actId="478"/>
          <ac:spMkLst>
            <pc:docMk/>
            <pc:sldMk cId="565516123" sldId="256"/>
            <ac:spMk id="568" creationId="{3BB890B9-BACA-D3B1-9DC0-91AF4B74D34A}"/>
          </ac:spMkLst>
        </pc:spChg>
        <pc:spChg chg="add mod">
          <ac:chgData name="Mark Carter" userId="c255346f9e4df9e8" providerId="LiveId" clId="{E6F50D5B-5723-4395-8C81-FDB1D9897B60}" dt="2023-04-03T09:44:28.989" v="2933" actId="1076"/>
          <ac:spMkLst>
            <pc:docMk/>
            <pc:sldMk cId="565516123" sldId="256"/>
            <ac:spMk id="589" creationId="{3C3E2827-A08D-B55C-4054-ABE90CF6F9C6}"/>
          </ac:spMkLst>
        </pc:spChg>
        <pc:spChg chg="add del mod">
          <ac:chgData name="Mark Carter" userId="c255346f9e4df9e8" providerId="LiveId" clId="{E6F50D5B-5723-4395-8C81-FDB1D9897B60}" dt="2023-04-03T09:40:18.459" v="2905" actId="478"/>
          <ac:spMkLst>
            <pc:docMk/>
            <pc:sldMk cId="565516123" sldId="256"/>
            <ac:spMk id="619" creationId="{DF962463-735A-7968-60D0-17B5D4167946}"/>
          </ac:spMkLst>
        </pc:spChg>
        <pc:spChg chg="add del mod">
          <ac:chgData name="Mark Carter" userId="c255346f9e4df9e8" providerId="LiveId" clId="{E6F50D5B-5723-4395-8C81-FDB1D9897B60}" dt="2023-04-03T07:05:40.867" v="377" actId="478"/>
          <ac:spMkLst>
            <pc:docMk/>
            <pc:sldMk cId="565516123" sldId="256"/>
            <ac:spMk id="639" creationId="{D938B36F-AD01-F01E-688D-FD2AB4458166}"/>
          </ac:spMkLst>
        </pc:spChg>
        <pc:spChg chg="add del mod">
          <ac:chgData name="Mark Carter" userId="c255346f9e4df9e8" providerId="LiveId" clId="{E6F50D5B-5723-4395-8C81-FDB1D9897B60}" dt="2023-04-03T09:40:18.459" v="2905" actId="478"/>
          <ac:spMkLst>
            <pc:docMk/>
            <pc:sldMk cId="565516123" sldId="256"/>
            <ac:spMk id="641" creationId="{8D7FFA22-D85A-FA66-1483-9E1B6DB4ED1E}"/>
          </ac:spMkLst>
        </pc:spChg>
        <pc:spChg chg="add del mod">
          <ac:chgData name="Mark Carter" userId="c255346f9e4df9e8" providerId="LiveId" clId="{E6F50D5B-5723-4395-8C81-FDB1D9897B60}" dt="2023-04-03T09:40:18.459" v="2905" actId="478"/>
          <ac:spMkLst>
            <pc:docMk/>
            <pc:sldMk cId="565516123" sldId="256"/>
            <ac:spMk id="646" creationId="{172B49BA-AFC7-C124-4744-71FC9399F928}"/>
          </ac:spMkLst>
        </pc:spChg>
        <pc:spChg chg="add del mod">
          <ac:chgData name="Mark Carter" userId="c255346f9e4df9e8" providerId="LiveId" clId="{E6F50D5B-5723-4395-8C81-FDB1D9897B60}" dt="2023-04-03T10:09:24.770" v="3155" actId="21"/>
          <ac:spMkLst>
            <pc:docMk/>
            <pc:sldMk cId="565516123" sldId="256"/>
            <ac:spMk id="728" creationId="{64A09F33-C300-60C3-CE37-F3AAE083C79D}"/>
          </ac:spMkLst>
        </pc:spChg>
        <pc:spChg chg="add mod">
          <ac:chgData name="Mark Carter" userId="c255346f9e4df9e8" providerId="LiveId" clId="{E6F50D5B-5723-4395-8C81-FDB1D9897B60}" dt="2023-04-03T09:41:05.687" v="2910" actId="1076"/>
          <ac:spMkLst>
            <pc:docMk/>
            <pc:sldMk cId="565516123" sldId="256"/>
            <ac:spMk id="730" creationId="{7D49EF2C-A608-4E4F-3B7A-3562E69CDF21}"/>
          </ac:spMkLst>
        </pc:spChg>
        <pc:spChg chg="add del mod">
          <ac:chgData name="Mark Carter" userId="c255346f9e4df9e8" providerId="LiveId" clId="{E6F50D5B-5723-4395-8C81-FDB1D9897B60}" dt="2023-04-03T10:09:24.770" v="3155" actId="21"/>
          <ac:spMkLst>
            <pc:docMk/>
            <pc:sldMk cId="565516123" sldId="256"/>
            <ac:spMk id="766" creationId="{B352DA07-49A6-FD32-6460-326CF383F544}"/>
          </ac:spMkLst>
        </pc:spChg>
        <pc:spChg chg="add del mod">
          <ac:chgData name="Mark Carter" userId="c255346f9e4df9e8" providerId="LiveId" clId="{E6F50D5B-5723-4395-8C81-FDB1D9897B60}" dt="2023-04-03T08:10:55.712" v="1285" actId="478"/>
          <ac:spMkLst>
            <pc:docMk/>
            <pc:sldMk cId="565516123" sldId="256"/>
            <ac:spMk id="767" creationId="{68B6CB29-78B6-67EB-FFF2-34A427CF1453}"/>
          </ac:spMkLst>
        </pc:spChg>
        <pc:spChg chg="add del mod">
          <ac:chgData name="Mark Carter" userId="c255346f9e4df9e8" providerId="LiveId" clId="{E6F50D5B-5723-4395-8C81-FDB1D9897B60}" dt="2023-04-03T09:19:46.235" v="2504" actId="478"/>
          <ac:spMkLst>
            <pc:docMk/>
            <pc:sldMk cId="565516123" sldId="256"/>
            <ac:spMk id="804" creationId="{09DB9515-785A-2153-B55D-812C07A051FC}"/>
          </ac:spMkLst>
        </pc:spChg>
        <pc:spChg chg="add del mod">
          <ac:chgData name="Mark Carter" userId="c255346f9e4df9e8" providerId="LiveId" clId="{E6F50D5B-5723-4395-8C81-FDB1D9897B60}" dt="2023-04-03T09:59:55.549" v="3012" actId="478"/>
          <ac:spMkLst>
            <pc:docMk/>
            <pc:sldMk cId="565516123" sldId="256"/>
            <ac:spMk id="813" creationId="{D5F73D3B-881C-104F-8FA0-20AD8EEF9A33}"/>
          </ac:spMkLst>
        </pc:spChg>
        <pc:spChg chg="add mod">
          <ac:chgData name="Mark Carter" userId="c255346f9e4df9e8" providerId="LiveId" clId="{E6F50D5B-5723-4395-8C81-FDB1D9897B60}" dt="2023-04-03T10:03:17.450" v="3075" actId="1076"/>
          <ac:spMkLst>
            <pc:docMk/>
            <pc:sldMk cId="565516123" sldId="256"/>
            <ac:spMk id="838" creationId="{3BDFB985-3A6E-010B-21EB-FF95F4F40080}"/>
          </ac:spMkLst>
        </pc:spChg>
        <pc:spChg chg="add del mod">
          <ac:chgData name="Mark Carter" userId="c255346f9e4df9e8" providerId="LiveId" clId="{E6F50D5B-5723-4395-8C81-FDB1D9897B60}" dt="2023-04-03T09:39:39.791" v="2898" actId="478"/>
          <ac:spMkLst>
            <pc:docMk/>
            <pc:sldMk cId="565516123" sldId="256"/>
            <ac:spMk id="865" creationId="{9F19A8A0-3BC8-3D3D-F34C-48A7BD720099}"/>
          </ac:spMkLst>
        </pc:spChg>
        <pc:spChg chg="add del mod">
          <ac:chgData name="Mark Carter" userId="c255346f9e4df9e8" providerId="LiveId" clId="{E6F50D5B-5723-4395-8C81-FDB1D9897B60}" dt="2023-04-03T09:45:37.810" v="2937" actId="478"/>
          <ac:spMkLst>
            <pc:docMk/>
            <pc:sldMk cId="565516123" sldId="256"/>
            <ac:spMk id="894" creationId="{2D9D7328-006D-264F-40C4-F6A7939D92DB}"/>
          </ac:spMkLst>
        </pc:spChg>
        <pc:spChg chg="add mod">
          <ac:chgData name="Mark Carter" userId="c255346f9e4df9e8" providerId="LiveId" clId="{E6F50D5B-5723-4395-8C81-FDB1D9897B60}" dt="2023-04-03T10:17:33.778" v="3271" actId="1076"/>
          <ac:spMkLst>
            <pc:docMk/>
            <pc:sldMk cId="565516123" sldId="256"/>
            <ac:spMk id="895" creationId="{A0D5DB1A-02A0-6099-BC34-07793B4807AC}"/>
          </ac:spMkLst>
        </pc:spChg>
        <pc:spChg chg="add mod">
          <ac:chgData name="Mark Carter" userId="c255346f9e4df9e8" providerId="LiveId" clId="{E6F50D5B-5723-4395-8C81-FDB1D9897B60}" dt="2023-04-03T10:17:26.341" v="3269" actId="1076"/>
          <ac:spMkLst>
            <pc:docMk/>
            <pc:sldMk cId="565516123" sldId="256"/>
            <ac:spMk id="896" creationId="{499C78EA-694D-A2AF-60AB-DA429ECBF167}"/>
          </ac:spMkLst>
        </pc:spChg>
        <pc:spChg chg="add mod">
          <ac:chgData name="Mark Carter" userId="c255346f9e4df9e8" providerId="LiveId" clId="{E6F50D5B-5723-4395-8C81-FDB1D9897B60}" dt="2023-04-03T10:17:41.147" v="3273" actId="1076"/>
          <ac:spMkLst>
            <pc:docMk/>
            <pc:sldMk cId="565516123" sldId="256"/>
            <ac:spMk id="897" creationId="{FD5FC928-9095-CF54-98B3-9108058A971C}"/>
          </ac:spMkLst>
        </pc:spChg>
        <pc:spChg chg="add del mod">
          <ac:chgData name="Mark Carter" userId="c255346f9e4df9e8" providerId="LiveId" clId="{E6F50D5B-5723-4395-8C81-FDB1D9897B60}" dt="2023-04-03T09:50:54.523" v="2964" actId="478"/>
          <ac:spMkLst>
            <pc:docMk/>
            <pc:sldMk cId="565516123" sldId="256"/>
            <ac:spMk id="908" creationId="{7F255E67-161A-5946-911F-6DE789616471}"/>
          </ac:spMkLst>
        </pc:spChg>
        <pc:spChg chg="add mod">
          <ac:chgData name="Mark Carter" userId="c255346f9e4df9e8" providerId="LiveId" clId="{E6F50D5B-5723-4395-8C81-FDB1D9897B60}" dt="2023-04-03T10:46:48.441" v="3775" actId="20577"/>
          <ac:spMkLst>
            <pc:docMk/>
            <pc:sldMk cId="565516123" sldId="256"/>
            <ac:spMk id="931" creationId="{3A8357CF-0DE6-D3BF-34E3-1ED902EB41E0}"/>
          </ac:spMkLst>
        </pc:spChg>
        <pc:spChg chg="add del mod">
          <ac:chgData name="Mark Carter" userId="c255346f9e4df9e8" providerId="LiveId" clId="{E6F50D5B-5723-4395-8C81-FDB1D9897B60}" dt="2023-04-03T10:05:18.742" v="3101" actId="478"/>
          <ac:spMkLst>
            <pc:docMk/>
            <pc:sldMk cId="565516123" sldId="256"/>
            <ac:spMk id="976" creationId="{5857B1E2-2550-BDF4-A9A8-90E211771AC6}"/>
          </ac:spMkLst>
        </pc:spChg>
        <pc:spChg chg="add del mod">
          <ac:chgData name="Mark Carter" userId="c255346f9e4df9e8" providerId="LiveId" clId="{E6F50D5B-5723-4395-8C81-FDB1D9897B60}" dt="2023-04-03T10:09:24.770" v="3155" actId="21"/>
          <ac:spMkLst>
            <pc:docMk/>
            <pc:sldMk cId="565516123" sldId="256"/>
            <ac:spMk id="980" creationId="{E3D86D02-8B00-846C-AFED-2CFE80DE1BC5}"/>
          </ac:spMkLst>
        </pc:spChg>
        <pc:spChg chg="add del mod">
          <ac:chgData name="Mark Carter" userId="c255346f9e4df9e8" providerId="LiveId" clId="{E6F50D5B-5723-4395-8C81-FDB1D9897B60}" dt="2023-04-03T10:09:24.770" v="3155" actId="21"/>
          <ac:spMkLst>
            <pc:docMk/>
            <pc:sldMk cId="565516123" sldId="256"/>
            <ac:spMk id="984" creationId="{38F9DFD8-80E0-ED43-7F39-785DEB080C36}"/>
          </ac:spMkLst>
        </pc:spChg>
        <pc:spChg chg="add del mod">
          <ac:chgData name="Mark Carter" userId="c255346f9e4df9e8" providerId="LiveId" clId="{E6F50D5B-5723-4395-8C81-FDB1D9897B60}" dt="2023-04-03T10:09:24.770" v="3155" actId="21"/>
          <ac:spMkLst>
            <pc:docMk/>
            <pc:sldMk cId="565516123" sldId="256"/>
            <ac:spMk id="996" creationId="{14741956-C7E3-B0AC-DE5C-1F124513A575}"/>
          </ac:spMkLst>
        </pc:spChg>
        <pc:spChg chg="add mod">
          <ac:chgData name="Mark Carter" userId="c255346f9e4df9e8" providerId="LiveId" clId="{E6F50D5B-5723-4395-8C81-FDB1D9897B60}" dt="2023-04-03T10:17:05.244" v="3263" actId="1076"/>
          <ac:spMkLst>
            <pc:docMk/>
            <pc:sldMk cId="565516123" sldId="256"/>
            <ac:spMk id="1016" creationId="{06B607C7-FB2E-B8A9-B552-533E85B6E05E}"/>
          </ac:spMkLst>
        </pc:spChg>
        <pc:spChg chg="add mod">
          <ac:chgData name="Mark Carter" userId="c255346f9e4df9e8" providerId="LiveId" clId="{E6F50D5B-5723-4395-8C81-FDB1D9897B60}" dt="2023-04-03T10:18:57.014" v="3327" actId="1076"/>
          <ac:spMkLst>
            <pc:docMk/>
            <pc:sldMk cId="565516123" sldId="256"/>
            <ac:spMk id="1019" creationId="{6EA1FA52-903D-49F8-C61A-639DE9F3F6C9}"/>
          </ac:spMkLst>
        </pc:spChg>
        <pc:spChg chg="add del mod">
          <ac:chgData name="Mark Carter" userId="c255346f9e4df9e8" providerId="LiveId" clId="{E6F50D5B-5723-4395-8C81-FDB1D9897B60}" dt="2023-04-03T10:20:06.732" v="3341" actId="478"/>
          <ac:spMkLst>
            <pc:docMk/>
            <pc:sldMk cId="565516123" sldId="256"/>
            <ac:spMk id="1041" creationId="{C257E22A-EF52-6D69-5EF4-155487FAA295}"/>
          </ac:spMkLst>
        </pc:spChg>
        <pc:spChg chg="add mod">
          <ac:chgData name="Mark Carter" userId="c255346f9e4df9e8" providerId="LiveId" clId="{E6F50D5B-5723-4395-8C81-FDB1D9897B60}" dt="2023-04-03T10:22:28.707" v="3399" actId="20577"/>
          <ac:spMkLst>
            <pc:docMk/>
            <pc:sldMk cId="565516123" sldId="256"/>
            <ac:spMk id="1056" creationId="{2193E161-DDCF-64D8-CF1F-2EA27B9A10A7}"/>
          </ac:spMkLst>
        </pc:spChg>
        <pc:spChg chg="add mod">
          <ac:chgData name="Mark Carter" userId="c255346f9e4df9e8" providerId="LiveId" clId="{E6F50D5B-5723-4395-8C81-FDB1D9897B60}" dt="2023-04-03T10:22:32.824" v="3404" actId="20577"/>
          <ac:spMkLst>
            <pc:docMk/>
            <pc:sldMk cId="565516123" sldId="256"/>
            <ac:spMk id="1115" creationId="{45E4F67F-F8F8-B45B-3392-6E1E67954BCD}"/>
          </ac:spMkLst>
        </pc:spChg>
        <pc:spChg chg="add mod">
          <ac:chgData name="Mark Carter" userId="c255346f9e4df9e8" providerId="LiveId" clId="{E6F50D5B-5723-4395-8C81-FDB1D9897B60}" dt="2023-04-03T10:25:19.715" v="3430" actId="1076"/>
          <ac:spMkLst>
            <pc:docMk/>
            <pc:sldMk cId="565516123" sldId="256"/>
            <ac:spMk id="1122" creationId="{511C5EAC-CBC1-1945-1C68-0346F74A3D0B}"/>
          </ac:spMkLst>
        </pc:spChg>
        <pc:spChg chg="add mod">
          <ac:chgData name="Mark Carter" userId="c255346f9e4df9e8" providerId="LiveId" clId="{E6F50D5B-5723-4395-8C81-FDB1D9897B60}" dt="2023-04-03T10:25:25.136" v="3431" actId="1076"/>
          <ac:spMkLst>
            <pc:docMk/>
            <pc:sldMk cId="565516123" sldId="256"/>
            <ac:spMk id="1123" creationId="{40F78A2D-789C-80A9-C0E8-6FFB5947E17C}"/>
          </ac:spMkLst>
        </pc:spChg>
        <pc:spChg chg="add mod">
          <ac:chgData name="Mark Carter" userId="c255346f9e4df9e8" providerId="LiveId" clId="{E6F50D5B-5723-4395-8C81-FDB1D9897B60}" dt="2023-04-03T10:26:03.103" v="3436" actId="1076"/>
          <ac:spMkLst>
            <pc:docMk/>
            <pc:sldMk cId="565516123" sldId="256"/>
            <ac:spMk id="1138" creationId="{E5DD9A93-7E90-391E-9690-4B2B98D809F6}"/>
          </ac:spMkLst>
        </pc:spChg>
        <pc:spChg chg="add mod">
          <ac:chgData name="Mark Carter" userId="c255346f9e4df9e8" providerId="LiveId" clId="{E6F50D5B-5723-4395-8C81-FDB1D9897B60}" dt="2023-04-03T10:31:23.476" v="3437" actId="14100"/>
          <ac:spMkLst>
            <pc:docMk/>
            <pc:sldMk cId="565516123" sldId="256"/>
            <ac:spMk id="1139" creationId="{CC7D5946-4211-8B61-288F-E7B9083FCF1F}"/>
          </ac:spMkLst>
        </pc:spChg>
        <pc:cxnChg chg="del mod">
          <ac:chgData name="Mark Carter" userId="c255346f9e4df9e8" providerId="LiveId" clId="{E6F50D5B-5723-4395-8C81-FDB1D9897B60}" dt="2023-04-02T10:52:34.798" v="36" actId="478"/>
          <ac:cxnSpMkLst>
            <pc:docMk/>
            <pc:sldMk cId="565516123" sldId="256"/>
            <ac:cxnSpMk id="8" creationId="{AF34FA6D-4F2B-3DBB-BBAB-014ECACA4315}"/>
          </ac:cxnSpMkLst>
        </pc:cxnChg>
        <pc:cxnChg chg="del mod">
          <ac:chgData name="Mark Carter" userId="c255346f9e4df9e8" providerId="LiveId" clId="{E6F50D5B-5723-4395-8C81-FDB1D9897B60}" dt="2023-04-03T07:18:35.824" v="571" actId="478"/>
          <ac:cxnSpMkLst>
            <pc:docMk/>
            <pc:sldMk cId="565516123" sldId="256"/>
            <ac:cxnSpMk id="16" creationId="{EE80DE4F-C57A-7C22-C697-CF1FDF474093}"/>
          </ac:cxnSpMkLst>
        </pc:cxnChg>
        <pc:cxnChg chg="del mod">
          <ac:chgData name="Mark Carter" userId="c255346f9e4df9e8" providerId="LiveId" clId="{E6F50D5B-5723-4395-8C81-FDB1D9897B60}" dt="2023-04-03T07:18:30.375" v="565" actId="478"/>
          <ac:cxnSpMkLst>
            <pc:docMk/>
            <pc:sldMk cId="565516123" sldId="256"/>
            <ac:cxnSpMk id="19" creationId="{1DF5DF36-62A3-BC12-503E-C61685C81BD3}"/>
          </ac:cxnSpMkLst>
        </pc:cxnChg>
        <pc:cxnChg chg="del mod">
          <ac:chgData name="Mark Carter" userId="c255346f9e4df9e8" providerId="LiveId" clId="{E6F50D5B-5723-4395-8C81-FDB1D9897B60}" dt="2023-04-03T07:34:37.345" v="736" actId="478"/>
          <ac:cxnSpMkLst>
            <pc:docMk/>
            <pc:sldMk cId="565516123" sldId="256"/>
            <ac:cxnSpMk id="38" creationId="{68E42592-E8AE-B6FA-275F-9831C474967C}"/>
          </ac:cxnSpMkLst>
        </pc:cxnChg>
        <pc:cxnChg chg="del mod">
          <ac:chgData name="Mark Carter" userId="c255346f9e4df9e8" providerId="LiveId" clId="{E6F50D5B-5723-4395-8C81-FDB1D9897B60}" dt="2023-04-03T07:18:29.057" v="563" actId="478"/>
          <ac:cxnSpMkLst>
            <pc:docMk/>
            <pc:sldMk cId="565516123" sldId="256"/>
            <ac:cxnSpMk id="62" creationId="{EF556AE1-EBE1-762D-C2F3-BA72CD7ED8AD}"/>
          </ac:cxnSpMkLst>
        </pc:cxnChg>
        <pc:cxnChg chg="del mod">
          <ac:chgData name="Mark Carter" userId="c255346f9e4df9e8" providerId="LiveId" clId="{E6F50D5B-5723-4395-8C81-FDB1D9897B60}" dt="2023-04-03T07:18:34.996" v="570" actId="478"/>
          <ac:cxnSpMkLst>
            <pc:docMk/>
            <pc:sldMk cId="565516123" sldId="256"/>
            <ac:cxnSpMk id="73" creationId="{9CA3CA2A-A276-9C13-6558-F31072839268}"/>
          </ac:cxnSpMkLst>
        </pc:cxnChg>
        <pc:cxnChg chg="del mod">
          <ac:chgData name="Mark Carter" userId="c255346f9e4df9e8" providerId="LiveId" clId="{E6F50D5B-5723-4395-8C81-FDB1D9897B60}" dt="2023-04-03T07:18:31.586" v="567" actId="478"/>
          <ac:cxnSpMkLst>
            <pc:docMk/>
            <pc:sldMk cId="565516123" sldId="256"/>
            <ac:cxnSpMk id="81" creationId="{05ED4734-05D5-8269-EDBE-360B7C6FCC83}"/>
          </ac:cxnSpMkLst>
        </pc:cxnChg>
        <pc:cxnChg chg="del mod">
          <ac:chgData name="Mark Carter" userId="c255346f9e4df9e8" providerId="LiveId" clId="{E6F50D5B-5723-4395-8C81-FDB1D9897B60}" dt="2023-04-03T07:01:57.217" v="325" actId="478"/>
          <ac:cxnSpMkLst>
            <pc:docMk/>
            <pc:sldMk cId="565516123" sldId="256"/>
            <ac:cxnSpMk id="98" creationId="{3F990D36-3810-03CB-4AFE-CB849215DFDD}"/>
          </ac:cxnSpMkLst>
        </pc:cxnChg>
        <pc:cxnChg chg="del mod">
          <ac:chgData name="Mark Carter" userId="c255346f9e4df9e8" providerId="LiveId" clId="{E6F50D5B-5723-4395-8C81-FDB1D9897B60}" dt="2023-04-03T09:40:18.459" v="2905" actId="478"/>
          <ac:cxnSpMkLst>
            <pc:docMk/>
            <pc:sldMk cId="565516123" sldId="256"/>
            <ac:cxnSpMk id="111" creationId="{CA931024-E32B-9EFD-BE4F-255A59FA4C63}"/>
          </ac:cxnSpMkLst>
        </pc:cxnChg>
        <pc:cxnChg chg="del mod">
          <ac:chgData name="Mark Carter" userId="c255346f9e4df9e8" providerId="LiveId" clId="{E6F50D5B-5723-4395-8C81-FDB1D9897B60}" dt="2023-04-03T09:40:18.459" v="2905" actId="478"/>
          <ac:cxnSpMkLst>
            <pc:docMk/>
            <pc:sldMk cId="565516123" sldId="256"/>
            <ac:cxnSpMk id="115" creationId="{A8266C40-AF43-B647-3E91-F3AC50C9C2C2}"/>
          </ac:cxnSpMkLst>
        </pc:cxnChg>
        <pc:cxnChg chg="del mod">
          <ac:chgData name="Mark Carter" userId="c255346f9e4df9e8" providerId="LiveId" clId="{E6F50D5B-5723-4395-8C81-FDB1D9897B60}" dt="2023-04-03T07:34:09.262" v="722" actId="478"/>
          <ac:cxnSpMkLst>
            <pc:docMk/>
            <pc:sldMk cId="565516123" sldId="256"/>
            <ac:cxnSpMk id="117" creationId="{0D1666B0-62B1-3C84-622E-091A01778408}"/>
          </ac:cxnSpMkLst>
        </pc:cxnChg>
        <pc:cxnChg chg="del mod">
          <ac:chgData name="Mark Carter" userId="c255346f9e4df9e8" providerId="LiveId" clId="{E6F50D5B-5723-4395-8C81-FDB1D9897B60}" dt="2023-04-03T07:34:45.114" v="738" actId="478"/>
          <ac:cxnSpMkLst>
            <pc:docMk/>
            <pc:sldMk cId="565516123" sldId="256"/>
            <ac:cxnSpMk id="136" creationId="{2519AAD9-8BB6-A490-5E36-27EF8A8FB7D1}"/>
          </ac:cxnSpMkLst>
        </pc:cxnChg>
        <pc:cxnChg chg="del mod">
          <ac:chgData name="Mark Carter" userId="c255346f9e4df9e8" providerId="LiveId" clId="{E6F50D5B-5723-4395-8C81-FDB1D9897B60}" dt="2023-04-03T09:40:18.459" v="2905" actId="478"/>
          <ac:cxnSpMkLst>
            <pc:docMk/>
            <pc:sldMk cId="565516123" sldId="256"/>
            <ac:cxnSpMk id="138" creationId="{2AD765DD-F0C0-7FB1-E1C5-5F9B8CEA4134}"/>
          </ac:cxnSpMkLst>
        </pc:cxnChg>
        <pc:cxnChg chg="del mod">
          <ac:chgData name="Mark Carter" userId="c255346f9e4df9e8" providerId="LiveId" clId="{E6F50D5B-5723-4395-8C81-FDB1D9897B60}" dt="2023-04-03T08:01:14.192" v="1113" actId="478"/>
          <ac:cxnSpMkLst>
            <pc:docMk/>
            <pc:sldMk cId="565516123" sldId="256"/>
            <ac:cxnSpMk id="205" creationId="{EF04B7B1-2906-076C-C471-F4A694132A59}"/>
          </ac:cxnSpMkLst>
        </pc:cxnChg>
        <pc:cxnChg chg="del mod">
          <ac:chgData name="Mark Carter" userId="c255346f9e4df9e8" providerId="LiveId" clId="{E6F50D5B-5723-4395-8C81-FDB1D9897B60}" dt="2023-04-03T07:34:34.705" v="734" actId="478"/>
          <ac:cxnSpMkLst>
            <pc:docMk/>
            <pc:sldMk cId="565516123" sldId="256"/>
            <ac:cxnSpMk id="209" creationId="{6AB07888-3CC2-550A-041A-8ED6B78378D7}"/>
          </ac:cxnSpMkLst>
        </pc:cxnChg>
        <pc:cxnChg chg="del mod">
          <ac:chgData name="Mark Carter" userId="c255346f9e4df9e8" providerId="LiveId" clId="{E6F50D5B-5723-4395-8C81-FDB1D9897B60}" dt="2023-04-03T09:40:18.459" v="2905" actId="478"/>
          <ac:cxnSpMkLst>
            <pc:docMk/>
            <pc:sldMk cId="565516123" sldId="256"/>
            <ac:cxnSpMk id="242" creationId="{C40879EB-47B9-566E-9453-580553974DFF}"/>
          </ac:cxnSpMkLst>
        </pc:cxnChg>
        <pc:cxnChg chg="del mod">
          <ac:chgData name="Mark Carter" userId="c255346f9e4df9e8" providerId="LiveId" clId="{E6F50D5B-5723-4395-8C81-FDB1D9897B60}" dt="2023-04-03T09:40:18.459" v="2905" actId="478"/>
          <ac:cxnSpMkLst>
            <pc:docMk/>
            <pc:sldMk cId="565516123" sldId="256"/>
            <ac:cxnSpMk id="245" creationId="{091E3854-C243-89C9-24A5-F0B002AA5060}"/>
          </ac:cxnSpMkLst>
        </pc:cxnChg>
        <pc:cxnChg chg="del mod">
          <ac:chgData name="Mark Carter" userId="c255346f9e4df9e8" providerId="LiveId" clId="{E6F50D5B-5723-4395-8C81-FDB1D9897B60}" dt="2023-04-03T09:40:18.459" v="2905" actId="478"/>
          <ac:cxnSpMkLst>
            <pc:docMk/>
            <pc:sldMk cId="565516123" sldId="256"/>
            <ac:cxnSpMk id="256" creationId="{852C882C-7777-340B-CB19-332CDB941DE6}"/>
          </ac:cxnSpMkLst>
        </pc:cxnChg>
        <pc:cxnChg chg="del mod">
          <ac:chgData name="Mark Carter" userId="c255346f9e4df9e8" providerId="LiveId" clId="{E6F50D5B-5723-4395-8C81-FDB1D9897B60}" dt="2023-04-03T07:34:47.056" v="739" actId="478"/>
          <ac:cxnSpMkLst>
            <pc:docMk/>
            <pc:sldMk cId="565516123" sldId="256"/>
            <ac:cxnSpMk id="288" creationId="{52F2D553-1528-7767-B39F-FB7BFAB66D78}"/>
          </ac:cxnSpMkLst>
        </pc:cxnChg>
        <pc:cxnChg chg="del mod">
          <ac:chgData name="Mark Carter" userId="c255346f9e4df9e8" providerId="LiveId" clId="{E6F50D5B-5723-4395-8C81-FDB1D9897B60}" dt="2023-04-03T09:43:22.986" v="2927" actId="478"/>
          <ac:cxnSpMkLst>
            <pc:docMk/>
            <pc:sldMk cId="565516123" sldId="256"/>
            <ac:cxnSpMk id="290" creationId="{932E369F-22F4-2728-4871-E35C5409863D}"/>
          </ac:cxnSpMkLst>
        </pc:cxnChg>
        <pc:cxnChg chg="add del mod">
          <ac:chgData name="Mark Carter" userId="c255346f9e4df9e8" providerId="LiveId" clId="{E6F50D5B-5723-4395-8C81-FDB1D9897B60}" dt="2023-04-03T07:34:13.231" v="724" actId="478"/>
          <ac:cxnSpMkLst>
            <pc:docMk/>
            <pc:sldMk cId="565516123" sldId="256"/>
            <ac:cxnSpMk id="312" creationId="{850423D7-E12C-4CE6-8EA5-F2186C853AED}"/>
          </ac:cxnSpMkLst>
        </pc:cxnChg>
        <pc:cxnChg chg="add del mod">
          <ac:chgData name="Mark Carter" userId="c255346f9e4df9e8" providerId="LiveId" clId="{E6F50D5B-5723-4395-8C81-FDB1D9897B60}" dt="2023-04-02T10:56:46.007" v="97" actId="478"/>
          <ac:cxnSpMkLst>
            <pc:docMk/>
            <pc:sldMk cId="565516123" sldId="256"/>
            <ac:cxnSpMk id="315" creationId="{BF07A69A-79AE-78F8-D91E-7CD9F344E74D}"/>
          </ac:cxnSpMkLst>
        </pc:cxnChg>
        <pc:cxnChg chg="add del mod">
          <ac:chgData name="Mark Carter" userId="c255346f9e4df9e8" providerId="LiveId" clId="{E6F50D5B-5723-4395-8C81-FDB1D9897B60}" dt="2023-04-03T07:34:14.726" v="725" actId="478"/>
          <ac:cxnSpMkLst>
            <pc:docMk/>
            <pc:sldMk cId="565516123" sldId="256"/>
            <ac:cxnSpMk id="388" creationId="{C1B2609D-3DCF-0067-054A-B25AF9C63530}"/>
          </ac:cxnSpMkLst>
        </pc:cxnChg>
        <pc:cxnChg chg="add del mod">
          <ac:chgData name="Mark Carter" userId="c255346f9e4df9e8" providerId="LiveId" clId="{E6F50D5B-5723-4395-8C81-FDB1D9897B60}" dt="2023-04-03T09:43:21.277" v="2924" actId="478"/>
          <ac:cxnSpMkLst>
            <pc:docMk/>
            <pc:sldMk cId="565516123" sldId="256"/>
            <ac:cxnSpMk id="514" creationId="{05EA5BCF-F75B-B7CA-C5CA-8A2E57731B2E}"/>
          </ac:cxnSpMkLst>
        </pc:cxnChg>
        <pc:cxnChg chg="add del mod">
          <ac:chgData name="Mark Carter" userId="c255346f9e4df9e8" providerId="LiveId" clId="{E6F50D5B-5723-4395-8C81-FDB1D9897B60}" dt="2023-04-03T09:43:21.935" v="2925" actId="478"/>
          <ac:cxnSpMkLst>
            <pc:docMk/>
            <pc:sldMk cId="565516123" sldId="256"/>
            <ac:cxnSpMk id="516" creationId="{41C505B6-0BDE-473F-BAA9-DFCE6F9580EA}"/>
          </ac:cxnSpMkLst>
        </pc:cxnChg>
        <pc:cxnChg chg="add del mod">
          <ac:chgData name="Mark Carter" userId="c255346f9e4df9e8" providerId="LiveId" clId="{E6F50D5B-5723-4395-8C81-FDB1D9897B60}" dt="2023-04-03T09:40:18.459" v="2905" actId="478"/>
          <ac:cxnSpMkLst>
            <pc:docMk/>
            <pc:sldMk cId="565516123" sldId="256"/>
            <ac:cxnSpMk id="572" creationId="{94657062-6D14-B0C3-9583-871A22C55156}"/>
          </ac:cxnSpMkLst>
        </pc:cxnChg>
        <pc:cxnChg chg="add del mod">
          <ac:chgData name="Mark Carter" userId="c255346f9e4df9e8" providerId="LiveId" clId="{E6F50D5B-5723-4395-8C81-FDB1D9897B60}" dt="2023-04-03T07:18:36.699" v="572" actId="478"/>
          <ac:cxnSpMkLst>
            <pc:docMk/>
            <pc:sldMk cId="565516123" sldId="256"/>
            <ac:cxnSpMk id="591" creationId="{962448F9-EA7F-C4DC-F7AF-1E81F7AAD9A8}"/>
          </ac:cxnSpMkLst>
        </pc:cxnChg>
        <pc:cxnChg chg="add del mod">
          <ac:chgData name="Mark Carter" userId="c255346f9e4df9e8" providerId="LiveId" clId="{E6F50D5B-5723-4395-8C81-FDB1D9897B60}" dt="2023-04-03T09:40:18.459" v="2905" actId="478"/>
          <ac:cxnSpMkLst>
            <pc:docMk/>
            <pc:sldMk cId="565516123" sldId="256"/>
            <ac:cxnSpMk id="640" creationId="{A84EE83F-4909-ABBD-858A-50C14A76D8CE}"/>
          </ac:cxnSpMkLst>
        </pc:cxnChg>
        <pc:cxnChg chg="add del mod">
          <ac:chgData name="Mark Carter" userId="c255346f9e4df9e8" providerId="LiveId" clId="{E6F50D5B-5723-4395-8C81-FDB1D9897B60}" dt="2023-04-03T09:40:18.459" v="2905" actId="478"/>
          <ac:cxnSpMkLst>
            <pc:docMk/>
            <pc:sldMk cId="565516123" sldId="256"/>
            <ac:cxnSpMk id="642" creationId="{EA4A4419-74C6-BAFB-0A63-97CE9C28E8FA}"/>
          </ac:cxnSpMkLst>
        </pc:cxnChg>
        <pc:cxnChg chg="add del mod">
          <ac:chgData name="Mark Carter" userId="c255346f9e4df9e8" providerId="LiveId" clId="{E6F50D5B-5723-4395-8C81-FDB1D9897B60}" dt="2023-04-03T09:40:18.459" v="2905" actId="478"/>
          <ac:cxnSpMkLst>
            <pc:docMk/>
            <pc:sldMk cId="565516123" sldId="256"/>
            <ac:cxnSpMk id="649" creationId="{98AF5FDA-BCCA-6235-34FD-7CF0D9E7B822}"/>
          </ac:cxnSpMkLst>
        </pc:cxnChg>
        <pc:cxnChg chg="add del mod">
          <ac:chgData name="Mark Carter" userId="c255346f9e4df9e8" providerId="LiveId" clId="{E6F50D5B-5723-4395-8C81-FDB1D9897B60}" dt="2023-04-03T07:06:27.578" v="384" actId="478"/>
          <ac:cxnSpMkLst>
            <pc:docMk/>
            <pc:sldMk cId="565516123" sldId="256"/>
            <ac:cxnSpMk id="652" creationId="{223D7EDD-0FF4-8197-FC15-4F87C91A9267}"/>
          </ac:cxnSpMkLst>
        </pc:cxnChg>
        <pc:cxnChg chg="add del mod ord">
          <ac:chgData name="Mark Carter" userId="c255346f9e4df9e8" providerId="LiveId" clId="{E6F50D5B-5723-4395-8C81-FDB1D9897B60}" dt="2023-04-03T07:09:34.567" v="451" actId="478"/>
          <ac:cxnSpMkLst>
            <pc:docMk/>
            <pc:sldMk cId="565516123" sldId="256"/>
            <ac:cxnSpMk id="654" creationId="{8E2090ED-65CC-C01D-D4E7-A21342F05E6F}"/>
          </ac:cxnSpMkLst>
        </pc:cxnChg>
        <pc:cxnChg chg="add mod">
          <ac:chgData name="Mark Carter" userId="c255346f9e4df9e8" providerId="LiveId" clId="{E6F50D5B-5723-4395-8C81-FDB1D9897B60}" dt="2023-04-03T10:02:58.307" v="3070" actId="1076"/>
          <ac:cxnSpMkLst>
            <pc:docMk/>
            <pc:sldMk cId="565516123" sldId="256"/>
            <ac:cxnSpMk id="671" creationId="{0A82FF57-E66B-5962-DF0E-3E056916A179}"/>
          </ac:cxnSpMkLst>
        </pc:cxnChg>
        <pc:cxnChg chg="add mod">
          <ac:chgData name="Mark Carter" userId="c255346f9e4df9e8" providerId="LiveId" clId="{E6F50D5B-5723-4395-8C81-FDB1D9897B60}" dt="2023-04-03T09:56:37.880" v="2978" actId="14100"/>
          <ac:cxnSpMkLst>
            <pc:docMk/>
            <pc:sldMk cId="565516123" sldId="256"/>
            <ac:cxnSpMk id="736" creationId="{13791709-E4CA-E26D-5619-2F4FB7DF734F}"/>
          </ac:cxnSpMkLst>
        </pc:cxnChg>
        <pc:cxnChg chg="add del mod">
          <ac:chgData name="Mark Carter" userId="c255346f9e4df9e8" providerId="LiveId" clId="{E6F50D5B-5723-4395-8C81-FDB1D9897B60}" dt="2023-04-03T08:02:04.907" v="1122" actId="478"/>
          <ac:cxnSpMkLst>
            <pc:docMk/>
            <pc:sldMk cId="565516123" sldId="256"/>
            <ac:cxnSpMk id="742" creationId="{0E42868F-4E9A-A628-2A39-36A54A800401}"/>
          </ac:cxnSpMkLst>
        </pc:cxnChg>
        <pc:cxnChg chg="add del mod">
          <ac:chgData name="Mark Carter" userId="c255346f9e4df9e8" providerId="LiveId" clId="{E6F50D5B-5723-4395-8C81-FDB1D9897B60}" dt="2023-04-03T08:01:33.610" v="1116" actId="478"/>
          <ac:cxnSpMkLst>
            <pc:docMk/>
            <pc:sldMk cId="565516123" sldId="256"/>
            <ac:cxnSpMk id="744" creationId="{B7F7B5D0-FA2A-108E-360C-D5B29C443603}"/>
          </ac:cxnSpMkLst>
        </pc:cxnChg>
        <pc:cxnChg chg="add del mod">
          <ac:chgData name="Mark Carter" userId="c255346f9e4df9e8" providerId="LiveId" clId="{E6F50D5B-5723-4395-8C81-FDB1D9897B60}" dt="2023-04-03T08:01:46.094" v="1119" actId="478"/>
          <ac:cxnSpMkLst>
            <pc:docMk/>
            <pc:sldMk cId="565516123" sldId="256"/>
            <ac:cxnSpMk id="746" creationId="{BDA349B8-11F2-8889-4FFC-352C6CDB9FAC}"/>
          </ac:cxnSpMkLst>
        </pc:cxnChg>
        <pc:cxnChg chg="add del mod">
          <ac:chgData name="Mark Carter" userId="c255346f9e4df9e8" providerId="LiveId" clId="{E6F50D5B-5723-4395-8C81-FDB1D9897B60}" dt="2023-04-03T08:02:09.478" v="1124" actId="478"/>
          <ac:cxnSpMkLst>
            <pc:docMk/>
            <pc:sldMk cId="565516123" sldId="256"/>
            <ac:cxnSpMk id="749" creationId="{7F9E450D-7062-6F2E-E003-35EA1CDFCC8E}"/>
          </ac:cxnSpMkLst>
        </pc:cxnChg>
        <pc:cxnChg chg="add del mod">
          <ac:chgData name="Mark Carter" userId="c255346f9e4df9e8" providerId="LiveId" clId="{E6F50D5B-5723-4395-8C81-FDB1D9897B60}" dt="2023-04-03T08:02:08.147" v="1123" actId="478"/>
          <ac:cxnSpMkLst>
            <pc:docMk/>
            <pc:sldMk cId="565516123" sldId="256"/>
            <ac:cxnSpMk id="751" creationId="{3870DF7C-D404-7844-3EEF-3CFFA8430A5A}"/>
          </ac:cxnSpMkLst>
        </pc:cxnChg>
        <pc:cxnChg chg="add del mod">
          <ac:chgData name="Mark Carter" userId="c255346f9e4df9e8" providerId="LiveId" clId="{E6F50D5B-5723-4395-8C81-FDB1D9897B60}" dt="2023-04-03T08:04:27.283" v="1128" actId="478"/>
          <ac:cxnSpMkLst>
            <pc:docMk/>
            <pc:sldMk cId="565516123" sldId="256"/>
            <ac:cxnSpMk id="755" creationId="{ECCE645D-4FDF-D635-B816-F3C99A282BD9}"/>
          </ac:cxnSpMkLst>
        </pc:cxnChg>
        <pc:cxnChg chg="add del mod">
          <ac:chgData name="Mark Carter" userId="c255346f9e4df9e8" providerId="LiveId" clId="{E6F50D5B-5723-4395-8C81-FDB1D9897B60}" dt="2023-04-03T08:04:44.331" v="1130" actId="478"/>
          <ac:cxnSpMkLst>
            <pc:docMk/>
            <pc:sldMk cId="565516123" sldId="256"/>
            <ac:cxnSpMk id="757" creationId="{18FD02CE-61A8-C3E9-A306-98F34B77B529}"/>
          </ac:cxnSpMkLst>
        </pc:cxnChg>
        <pc:cxnChg chg="add del mod">
          <ac:chgData name="Mark Carter" userId="c255346f9e4df9e8" providerId="LiveId" clId="{E6F50D5B-5723-4395-8C81-FDB1D9897B60}" dt="2023-04-03T08:05:22.982" v="1134" actId="478"/>
          <ac:cxnSpMkLst>
            <pc:docMk/>
            <pc:sldMk cId="565516123" sldId="256"/>
            <ac:cxnSpMk id="759" creationId="{8CA41297-7169-EC16-CAB2-5647A6A0B70F}"/>
          </ac:cxnSpMkLst>
        </pc:cxnChg>
        <pc:cxnChg chg="add del mod">
          <ac:chgData name="Mark Carter" userId="c255346f9e4df9e8" providerId="LiveId" clId="{E6F50D5B-5723-4395-8C81-FDB1D9897B60}" dt="2023-04-03T08:05:34.868" v="1136" actId="478"/>
          <ac:cxnSpMkLst>
            <pc:docMk/>
            <pc:sldMk cId="565516123" sldId="256"/>
            <ac:cxnSpMk id="761" creationId="{5BCCBBEF-EDD7-778C-8E60-9CEBC9E816A0}"/>
          </ac:cxnSpMkLst>
        </pc:cxnChg>
        <pc:cxnChg chg="add del mod">
          <ac:chgData name="Mark Carter" userId="c255346f9e4df9e8" providerId="LiveId" clId="{E6F50D5B-5723-4395-8C81-FDB1D9897B60}" dt="2023-04-03T08:06:09.631" v="1139" actId="478"/>
          <ac:cxnSpMkLst>
            <pc:docMk/>
            <pc:sldMk cId="565516123" sldId="256"/>
            <ac:cxnSpMk id="765" creationId="{25BE71F2-C628-1A0A-E1FB-1ACD53EECA1D}"/>
          </ac:cxnSpMkLst>
        </pc:cxnChg>
        <pc:cxnChg chg="add mod">
          <ac:chgData name="Mark Carter" userId="c255346f9e4df9e8" providerId="LiveId" clId="{E6F50D5B-5723-4395-8C81-FDB1D9897B60}" dt="2023-04-03T10:17:33.778" v="3271" actId="1076"/>
          <ac:cxnSpMkLst>
            <pc:docMk/>
            <pc:sldMk cId="565516123" sldId="256"/>
            <ac:cxnSpMk id="780" creationId="{634CAB1D-2A94-7681-AB0D-82B7AEAF4003}"/>
          </ac:cxnSpMkLst>
        </pc:cxnChg>
        <pc:cxnChg chg="add del mod">
          <ac:chgData name="Mark Carter" userId="c255346f9e4df9e8" providerId="LiveId" clId="{E6F50D5B-5723-4395-8C81-FDB1D9897B60}" dt="2023-04-03T10:09:24.770" v="3155" actId="21"/>
          <ac:cxnSpMkLst>
            <pc:docMk/>
            <pc:sldMk cId="565516123" sldId="256"/>
            <ac:cxnSpMk id="782" creationId="{4A81392F-858B-53D7-1CEF-4C2749A8D1BC}"/>
          </ac:cxnSpMkLst>
        </pc:cxnChg>
        <pc:cxnChg chg="add del mod">
          <ac:chgData name="Mark Carter" userId="c255346f9e4df9e8" providerId="LiveId" clId="{E6F50D5B-5723-4395-8C81-FDB1D9897B60}" dt="2023-04-03T09:17:23.187" v="2497" actId="478"/>
          <ac:cxnSpMkLst>
            <pc:docMk/>
            <pc:sldMk cId="565516123" sldId="256"/>
            <ac:cxnSpMk id="797" creationId="{46A64203-5B1B-9C2D-1813-83C2780D40C2}"/>
          </ac:cxnSpMkLst>
        </pc:cxnChg>
        <pc:cxnChg chg="add mod">
          <ac:chgData name="Mark Carter" userId="c255346f9e4df9e8" providerId="LiveId" clId="{E6F50D5B-5723-4395-8C81-FDB1D9897B60}" dt="2023-04-03T10:10:39.689" v="3160" actId="1076"/>
          <ac:cxnSpMkLst>
            <pc:docMk/>
            <pc:sldMk cId="565516123" sldId="256"/>
            <ac:cxnSpMk id="815" creationId="{02F604B5-4D96-258D-D19B-B316D72C2360}"/>
          </ac:cxnSpMkLst>
        </pc:cxnChg>
        <pc:cxnChg chg="add mod">
          <ac:chgData name="Mark Carter" userId="c255346f9e4df9e8" providerId="LiveId" clId="{E6F50D5B-5723-4395-8C81-FDB1D9897B60}" dt="2023-04-03T10:15:20.126" v="3227" actId="1076"/>
          <ac:cxnSpMkLst>
            <pc:docMk/>
            <pc:sldMk cId="565516123" sldId="256"/>
            <ac:cxnSpMk id="820" creationId="{F17E49D0-CE9D-79F9-9A69-0CA3494E6B23}"/>
          </ac:cxnSpMkLst>
        </pc:cxnChg>
        <pc:cxnChg chg="add mod">
          <ac:chgData name="Mark Carter" userId="c255346f9e4df9e8" providerId="LiveId" clId="{E6F50D5B-5723-4395-8C81-FDB1D9897B60}" dt="2023-04-03T10:10:39.689" v="3160" actId="1076"/>
          <ac:cxnSpMkLst>
            <pc:docMk/>
            <pc:sldMk cId="565516123" sldId="256"/>
            <ac:cxnSpMk id="841" creationId="{5BA3A235-206B-2E3F-2790-25EFF85AF957}"/>
          </ac:cxnSpMkLst>
        </pc:cxnChg>
        <pc:cxnChg chg="add mod">
          <ac:chgData name="Mark Carter" userId="c255346f9e4df9e8" providerId="LiveId" clId="{E6F50D5B-5723-4395-8C81-FDB1D9897B60}" dt="2023-04-03T10:02:58.307" v="3070" actId="1076"/>
          <ac:cxnSpMkLst>
            <pc:docMk/>
            <pc:sldMk cId="565516123" sldId="256"/>
            <ac:cxnSpMk id="846" creationId="{82EA0E88-0BBD-AC40-89E9-5F5BA68C47E1}"/>
          </ac:cxnSpMkLst>
        </pc:cxnChg>
        <pc:cxnChg chg="add del mod">
          <ac:chgData name="Mark Carter" userId="c255346f9e4df9e8" providerId="LiveId" clId="{E6F50D5B-5723-4395-8C81-FDB1D9897B60}" dt="2023-04-03T09:36:56.690" v="2871" actId="478"/>
          <ac:cxnSpMkLst>
            <pc:docMk/>
            <pc:sldMk cId="565516123" sldId="256"/>
            <ac:cxnSpMk id="849" creationId="{346F8825-8602-1275-9058-A77F0C1C2E8E}"/>
          </ac:cxnSpMkLst>
        </pc:cxnChg>
        <pc:cxnChg chg="add del mod">
          <ac:chgData name="Mark Carter" userId="c255346f9e4df9e8" providerId="LiveId" clId="{E6F50D5B-5723-4395-8C81-FDB1D9897B60}" dt="2023-04-03T09:37:01.980" v="2872" actId="478"/>
          <ac:cxnSpMkLst>
            <pc:docMk/>
            <pc:sldMk cId="565516123" sldId="256"/>
            <ac:cxnSpMk id="851" creationId="{C4E10D3D-1191-E5A3-32A1-29E76DFA34E8}"/>
          </ac:cxnSpMkLst>
        </pc:cxnChg>
        <pc:cxnChg chg="add del mod ord">
          <ac:chgData name="Mark Carter" userId="c255346f9e4df9e8" providerId="LiveId" clId="{E6F50D5B-5723-4395-8C81-FDB1D9897B60}" dt="2023-04-03T09:39:37.404" v="2896" actId="478"/>
          <ac:cxnSpMkLst>
            <pc:docMk/>
            <pc:sldMk cId="565516123" sldId="256"/>
            <ac:cxnSpMk id="856" creationId="{74C746A6-9AAE-13FD-4C2D-99C27585439F}"/>
          </ac:cxnSpMkLst>
        </pc:cxnChg>
        <pc:cxnChg chg="add del mod ord">
          <ac:chgData name="Mark Carter" userId="c255346f9e4df9e8" providerId="LiveId" clId="{E6F50D5B-5723-4395-8C81-FDB1D9897B60}" dt="2023-04-03T09:39:40.812" v="2899" actId="478"/>
          <ac:cxnSpMkLst>
            <pc:docMk/>
            <pc:sldMk cId="565516123" sldId="256"/>
            <ac:cxnSpMk id="858" creationId="{09E2E9A6-B565-218F-E3D8-CA7CE5B4EF5D}"/>
          </ac:cxnSpMkLst>
        </pc:cxnChg>
        <pc:cxnChg chg="add del">
          <ac:chgData name="Mark Carter" userId="c255346f9e4df9e8" providerId="LiveId" clId="{E6F50D5B-5723-4395-8C81-FDB1D9897B60}" dt="2023-04-03T09:38:16.793" v="2883" actId="478"/>
          <ac:cxnSpMkLst>
            <pc:docMk/>
            <pc:sldMk cId="565516123" sldId="256"/>
            <ac:cxnSpMk id="863" creationId="{CA3FD5E7-E125-B14B-E158-90719FD350B1}"/>
          </ac:cxnSpMkLst>
        </pc:cxnChg>
        <pc:cxnChg chg="add del mod">
          <ac:chgData name="Mark Carter" userId="c255346f9e4df9e8" providerId="LiveId" clId="{E6F50D5B-5723-4395-8C81-FDB1D9897B60}" dt="2023-04-03T09:39:38.823" v="2897" actId="478"/>
          <ac:cxnSpMkLst>
            <pc:docMk/>
            <pc:sldMk cId="565516123" sldId="256"/>
            <ac:cxnSpMk id="870" creationId="{1F23AE7B-E18A-0105-4C2A-FD968FC0F228}"/>
          </ac:cxnSpMkLst>
        </pc:cxnChg>
        <pc:cxnChg chg="add del mod">
          <ac:chgData name="Mark Carter" userId="c255346f9e4df9e8" providerId="LiveId" clId="{E6F50D5B-5723-4395-8C81-FDB1D9897B60}" dt="2023-04-03T09:42:34.617" v="2921" actId="478"/>
          <ac:cxnSpMkLst>
            <pc:docMk/>
            <pc:sldMk cId="565516123" sldId="256"/>
            <ac:cxnSpMk id="875" creationId="{1BFDCB4C-45A6-C09A-4BA6-E4DF8260BFB7}"/>
          </ac:cxnSpMkLst>
        </pc:cxnChg>
        <pc:cxnChg chg="add mod">
          <ac:chgData name="Mark Carter" userId="c255346f9e4df9e8" providerId="LiveId" clId="{E6F50D5B-5723-4395-8C81-FDB1D9897B60}" dt="2023-04-03T10:02:58.307" v="3070" actId="1076"/>
          <ac:cxnSpMkLst>
            <pc:docMk/>
            <pc:sldMk cId="565516123" sldId="256"/>
            <ac:cxnSpMk id="882" creationId="{38F18904-5BE2-A99E-5688-60D4E537B7EB}"/>
          </ac:cxnSpMkLst>
        </pc:cxnChg>
        <pc:cxnChg chg="add mod ord">
          <ac:chgData name="Mark Carter" userId="c255346f9e4df9e8" providerId="LiveId" clId="{E6F50D5B-5723-4395-8C81-FDB1D9897B60}" dt="2023-04-03T10:20:38.449" v="3345" actId="14100"/>
          <ac:cxnSpMkLst>
            <pc:docMk/>
            <pc:sldMk cId="565516123" sldId="256"/>
            <ac:cxnSpMk id="889" creationId="{00AE73C7-B3A2-E064-3371-D954891BE8CB}"/>
          </ac:cxnSpMkLst>
        </pc:cxnChg>
        <pc:cxnChg chg="add mod">
          <ac:chgData name="Mark Carter" userId="c255346f9e4df9e8" providerId="LiveId" clId="{E6F50D5B-5723-4395-8C81-FDB1D9897B60}" dt="2023-04-03T10:17:45.580" v="3274" actId="14100"/>
          <ac:cxnSpMkLst>
            <pc:docMk/>
            <pc:sldMk cId="565516123" sldId="256"/>
            <ac:cxnSpMk id="898" creationId="{9AA68A45-2E6E-6F9A-6750-14777F441013}"/>
          </ac:cxnSpMkLst>
        </pc:cxnChg>
        <pc:cxnChg chg="add mod">
          <ac:chgData name="Mark Carter" userId="c255346f9e4df9e8" providerId="LiveId" clId="{E6F50D5B-5723-4395-8C81-FDB1D9897B60}" dt="2023-04-03T10:22:58.861" v="3406" actId="14100"/>
          <ac:cxnSpMkLst>
            <pc:docMk/>
            <pc:sldMk cId="565516123" sldId="256"/>
            <ac:cxnSpMk id="899" creationId="{729A633A-784F-26AE-5A0C-B7D8DD290E28}"/>
          </ac:cxnSpMkLst>
        </pc:cxnChg>
        <pc:cxnChg chg="add mod">
          <ac:chgData name="Mark Carter" userId="c255346f9e4df9e8" providerId="LiveId" clId="{E6F50D5B-5723-4395-8C81-FDB1D9897B60}" dt="2023-04-03T10:19:18.873" v="3333" actId="692"/>
          <ac:cxnSpMkLst>
            <pc:docMk/>
            <pc:sldMk cId="565516123" sldId="256"/>
            <ac:cxnSpMk id="901" creationId="{22D6D0E9-0591-9162-C2AA-6F37CCF34101}"/>
          </ac:cxnSpMkLst>
        </pc:cxnChg>
        <pc:cxnChg chg="add mod">
          <ac:chgData name="Mark Carter" userId="c255346f9e4df9e8" providerId="LiveId" clId="{E6F50D5B-5723-4395-8C81-FDB1D9897B60}" dt="2023-04-03T10:19:21.741" v="3334" actId="692"/>
          <ac:cxnSpMkLst>
            <pc:docMk/>
            <pc:sldMk cId="565516123" sldId="256"/>
            <ac:cxnSpMk id="951" creationId="{678948B5-9E4E-CCD7-0D09-231D514B9BC8}"/>
          </ac:cxnSpMkLst>
        </pc:cxnChg>
        <pc:cxnChg chg="add del mod">
          <ac:chgData name="Mark Carter" userId="c255346f9e4df9e8" providerId="LiveId" clId="{E6F50D5B-5723-4395-8C81-FDB1D9897B60}" dt="2023-04-03T10:09:24.770" v="3155" actId="21"/>
          <ac:cxnSpMkLst>
            <pc:docMk/>
            <pc:sldMk cId="565516123" sldId="256"/>
            <ac:cxnSpMk id="978" creationId="{87399F4E-6A16-C2CA-2FF8-FC8B593F09F2}"/>
          </ac:cxnSpMkLst>
        </pc:cxnChg>
        <pc:cxnChg chg="add del mod">
          <ac:chgData name="Mark Carter" userId="c255346f9e4df9e8" providerId="LiveId" clId="{E6F50D5B-5723-4395-8C81-FDB1D9897B60}" dt="2023-04-03T10:09:24.770" v="3155" actId="21"/>
          <ac:cxnSpMkLst>
            <pc:docMk/>
            <pc:sldMk cId="565516123" sldId="256"/>
            <ac:cxnSpMk id="983" creationId="{4A7A4637-80DD-5646-57ED-4E2DDAB38BEA}"/>
          </ac:cxnSpMkLst>
        </pc:cxnChg>
        <pc:cxnChg chg="add del mod">
          <ac:chgData name="Mark Carter" userId="c255346f9e4df9e8" providerId="LiveId" clId="{E6F50D5B-5723-4395-8C81-FDB1D9897B60}" dt="2023-04-03T10:09:24.770" v="3155" actId="21"/>
          <ac:cxnSpMkLst>
            <pc:docMk/>
            <pc:sldMk cId="565516123" sldId="256"/>
            <ac:cxnSpMk id="988" creationId="{934387DA-8947-73CE-26BD-6935E2AA829E}"/>
          </ac:cxnSpMkLst>
        </pc:cxnChg>
        <pc:cxnChg chg="add mod">
          <ac:chgData name="Mark Carter" userId="c255346f9e4df9e8" providerId="LiveId" clId="{E6F50D5B-5723-4395-8C81-FDB1D9897B60}" dt="2023-04-03T10:17:05.244" v="3263" actId="1076"/>
          <ac:cxnSpMkLst>
            <pc:docMk/>
            <pc:sldMk cId="565516123" sldId="256"/>
            <ac:cxnSpMk id="1018" creationId="{E81FBA10-5428-0A37-5E83-D4B66F067041}"/>
          </ac:cxnSpMkLst>
        </pc:cxnChg>
        <pc:cxnChg chg="add mod">
          <ac:chgData name="Mark Carter" userId="c255346f9e4df9e8" providerId="LiveId" clId="{E6F50D5B-5723-4395-8C81-FDB1D9897B60}" dt="2023-04-03T10:18:57.014" v="3327" actId="1076"/>
          <ac:cxnSpMkLst>
            <pc:docMk/>
            <pc:sldMk cId="565516123" sldId="256"/>
            <ac:cxnSpMk id="1022" creationId="{E9A07FDD-2D00-F339-1466-8325AB1F548D}"/>
          </ac:cxnSpMkLst>
        </pc:cxnChg>
        <pc:cxnChg chg="add del mod">
          <ac:chgData name="Mark Carter" userId="c255346f9e4df9e8" providerId="LiveId" clId="{E6F50D5B-5723-4395-8C81-FDB1D9897B60}" dt="2023-04-03T10:16:15.919" v="3251" actId="478"/>
          <ac:cxnSpMkLst>
            <pc:docMk/>
            <pc:sldMk cId="565516123" sldId="256"/>
            <ac:cxnSpMk id="1055" creationId="{182AE049-02C5-4CF4-050F-E91A6780A980}"/>
          </ac:cxnSpMkLst>
        </pc:cxnChg>
        <pc:cxnChg chg="add del mod">
          <ac:chgData name="Mark Carter" userId="c255346f9e4df9e8" providerId="LiveId" clId="{E6F50D5B-5723-4395-8C81-FDB1D9897B60}" dt="2023-04-03T10:20:03.712" v="3340" actId="478"/>
          <ac:cxnSpMkLst>
            <pc:docMk/>
            <pc:sldMk cId="565516123" sldId="256"/>
            <ac:cxnSpMk id="1108" creationId="{EE713A92-2F32-C0EC-6FA3-D437C5D3442E}"/>
          </ac:cxnSpMkLst>
        </pc:cxnChg>
        <pc:cxnChg chg="add del mod">
          <ac:chgData name="Mark Carter" userId="c255346f9e4df9e8" providerId="LiveId" clId="{E6F50D5B-5723-4395-8C81-FDB1D9897B60}" dt="2023-04-03T10:19:39.129" v="3338" actId="478"/>
          <ac:cxnSpMkLst>
            <pc:docMk/>
            <pc:sldMk cId="565516123" sldId="256"/>
            <ac:cxnSpMk id="1110" creationId="{C37B172B-490D-23E0-6662-92FB216E261F}"/>
          </ac:cxnSpMkLst>
        </pc:cxnChg>
        <pc:cxnChg chg="add mod">
          <ac:chgData name="Mark Carter" userId="c255346f9e4df9e8" providerId="LiveId" clId="{E6F50D5B-5723-4395-8C81-FDB1D9897B60}" dt="2023-04-03T10:20:16.802" v="3342" actId="108"/>
          <ac:cxnSpMkLst>
            <pc:docMk/>
            <pc:sldMk cId="565516123" sldId="256"/>
            <ac:cxnSpMk id="1112" creationId="{2195E0B0-46A1-75D7-48E8-DE4749BBE607}"/>
          </ac:cxnSpMkLst>
        </pc:cxnChg>
        <pc:cxnChg chg="add mod">
          <ac:chgData name="Mark Carter" userId="c255346f9e4df9e8" providerId="LiveId" clId="{E6F50D5B-5723-4395-8C81-FDB1D9897B60}" dt="2023-04-03T10:21:58.098" v="3394" actId="108"/>
          <ac:cxnSpMkLst>
            <pc:docMk/>
            <pc:sldMk cId="565516123" sldId="256"/>
            <ac:cxnSpMk id="1117" creationId="{62CB7327-B6CB-CAF3-0082-4059BC904249}"/>
          </ac:cxnSpMkLst>
        </pc:cxnChg>
        <pc:cxnChg chg="add mod">
          <ac:chgData name="Mark Carter" userId="c255346f9e4df9e8" providerId="LiveId" clId="{E6F50D5B-5723-4395-8C81-FDB1D9897B60}" dt="2023-04-03T10:24:13.999" v="3408" actId="14100"/>
          <ac:cxnSpMkLst>
            <pc:docMk/>
            <pc:sldMk cId="565516123" sldId="256"/>
            <ac:cxnSpMk id="1119" creationId="{470BDDCB-B386-2FE1-6F9F-DB507B2F4929}"/>
          </ac:cxnSpMkLst>
        </pc:cxnChg>
        <pc:cxnChg chg="add mod">
          <ac:chgData name="Mark Carter" userId="c255346f9e4df9e8" providerId="LiveId" clId="{E6F50D5B-5723-4395-8C81-FDB1D9897B60}" dt="2023-04-03T10:25:25.136" v="3431" actId="1076"/>
          <ac:cxnSpMkLst>
            <pc:docMk/>
            <pc:sldMk cId="565516123" sldId="256"/>
            <ac:cxnSpMk id="1124" creationId="{2F4096F2-978A-A427-E26C-5DB9BDFDF8BB}"/>
          </ac:cxnSpMkLst>
        </pc:cxnChg>
        <pc:cxnChg chg="add mod">
          <ac:chgData name="Mark Carter" userId="c255346f9e4df9e8" providerId="LiveId" clId="{E6F50D5B-5723-4395-8C81-FDB1D9897B60}" dt="2023-04-03T10:25:25.136" v="3431" actId="1076"/>
          <ac:cxnSpMkLst>
            <pc:docMk/>
            <pc:sldMk cId="565516123" sldId="256"/>
            <ac:cxnSpMk id="1125" creationId="{04A5BEAC-FCB7-5FE2-FC5C-1F0C89E34FB4}"/>
          </ac:cxnSpMkLst>
        </pc:cxnChg>
        <pc:cxnChg chg="add mod">
          <ac:chgData name="Mark Carter" userId="c255346f9e4df9e8" providerId="LiveId" clId="{E6F50D5B-5723-4395-8C81-FDB1D9897B60}" dt="2023-04-03T10:31:23.476" v="3437" actId="14100"/>
          <ac:cxnSpMkLst>
            <pc:docMk/>
            <pc:sldMk cId="565516123" sldId="256"/>
            <ac:cxnSpMk id="1140" creationId="{910629D0-D29B-FEDB-5901-1B26AA6F2895}"/>
          </ac:cxnSpMkLst>
        </pc:cxnChg>
        <pc:cxnChg chg="add mod">
          <ac:chgData name="Mark Carter" userId="c255346f9e4df9e8" providerId="LiveId" clId="{E6F50D5B-5723-4395-8C81-FDB1D9897B60}" dt="2023-04-03T10:31:23.476" v="3437" actId="14100"/>
          <ac:cxnSpMkLst>
            <pc:docMk/>
            <pc:sldMk cId="565516123" sldId="256"/>
            <ac:cxnSpMk id="1141" creationId="{573857CA-5480-1911-553E-77D9A4FAAE4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Mark Carter" userId="c255346f9e4df9e8" providerId="LiveId" clId="{E6F50D5B-5723-4395-8C81-FDB1D9897B60}" dt="2023-04-03T07:23:29.425" v="592"/>
              <pc2:cmMkLst xmlns:pc2="http://schemas.microsoft.com/office/powerpoint/2019/9/main/command">
                <pc:docMk/>
                <pc:sldMk cId="565516123" sldId="256"/>
                <pc2:cmMk id="{D8351AA3-3902-45CD-8493-89B4CE49BE70}"/>
              </pc2:cmMkLst>
            </pc226:cmChg>
          </p:ext>
        </pc:extLst>
      </pc:sldChg>
      <pc:sldChg chg="new del">
        <pc:chgData name="Mark Carter" userId="c255346f9e4df9e8" providerId="LiveId" clId="{E6F50D5B-5723-4395-8C81-FDB1D9897B60}" dt="2023-04-03T07:10:36.591" v="459" actId="47"/>
        <pc:sldMkLst>
          <pc:docMk/>
          <pc:sldMk cId="2678937344" sldId="257"/>
        </pc:sldMkLst>
      </pc:sldChg>
      <pc:sldChg chg="addSp delSp modSp add mod">
        <pc:chgData name="Mark Carter" userId="c255346f9e4df9e8" providerId="LiveId" clId="{E6F50D5B-5723-4395-8C81-FDB1D9897B60}" dt="2023-04-03T09:46:23.992" v="2943" actId="108"/>
        <pc:sldMkLst>
          <pc:docMk/>
          <pc:sldMk cId="3516636448" sldId="258"/>
        </pc:sldMkLst>
        <pc:spChg chg="add mod ord">
          <ac:chgData name="Mark Carter" userId="c255346f9e4df9e8" providerId="LiveId" clId="{E6F50D5B-5723-4395-8C81-FDB1D9897B60}" dt="2023-04-03T08:27:37.866" v="1298" actId="255"/>
          <ac:spMkLst>
            <pc:docMk/>
            <pc:sldMk cId="3516636448" sldId="258"/>
            <ac:spMk id="2" creationId="{9B89EF32-D3F9-54C1-143E-E360AE824FB6}"/>
          </ac:spMkLst>
        </pc:spChg>
        <pc:spChg chg="mod">
          <ac:chgData name="Mark Carter" userId="c255346f9e4df9e8" providerId="LiveId" clId="{E6F50D5B-5723-4395-8C81-FDB1D9897B60}" dt="2023-04-03T08:27:37.866" v="1298" actId="255"/>
          <ac:spMkLst>
            <pc:docMk/>
            <pc:sldMk cId="3516636448" sldId="258"/>
            <ac:spMk id="4" creationId="{A092CE55-D267-F3D7-7ECD-15194ED5C5E3}"/>
          </ac:spMkLst>
        </pc:spChg>
        <pc:spChg chg="mod">
          <ac:chgData name="Mark Carter" userId="c255346f9e4df9e8" providerId="LiveId" clId="{E6F50D5B-5723-4395-8C81-FDB1D9897B60}" dt="2023-04-03T08:42:58.174" v="1343" actId="6549"/>
          <ac:spMkLst>
            <pc:docMk/>
            <pc:sldMk cId="3516636448" sldId="258"/>
            <ac:spMk id="6" creationId="{0C065950-4E09-8007-02FA-9AAFC744D3FF}"/>
          </ac:spMkLst>
        </pc:spChg>
        <pc:spChg chg="mod">
          <ac:chgData name="Mark Carter" userId="c255346f9e4df9e8" providerId="LiveId" clId="{E6F50D5B-5723-4395-8C81-FDB1D9897B60}" dt="2023-04-03T08:27:37.866" v="1298" actId="255"/>
          <ac:spMkLst>
            <pc:docMk/>
            <pc:sldMk cId="3516636448" sldId="258"/>
            <ac:spMk id="10" creationId="{65C4F929-E89E-1B49-9124-CAB01FE7667E}"/>
          </ac:spMkLst>
        </pc:spChg>
        <pc:spChg chg="mod">
          <ac:chgData name="Mark Carter" userId="c255346f9e4df9e8" providerId="LiveId" clId="{E6F50D5B-5723-4395-8C81-FDB1D9897B60}" dt="2023-04-03T09:09:50.015" v="2478" actId="1076"/>
          <ac:spMkLst>
            <pc:docMk/>
            <pc:sldMk cId="3516636448" sldId="258"/>
            <ac:spMk id="13" creationId="{539E6C14-8A91-A4F3-B5A5-BF0029D85510}"/>
          </ac:spMkLst>
        </pc:spChg>
        <pc:spChg chg="mod">
          <ac:chgData name="Mark Carter" userId="c255346f9e4df9e8" providerId="LiveId" clId="{E6F50D5B-5723-4395-8C81-FDB1D9897B60}" dt="2023-04-03T08:45:28.935" v="1459" actId="1076"/>
          <ac:spMkLst>
            <pc:docMk/>
            <pc:sldMk cId="3516636448" sldId="258"/>
            <ac:spMk id="28" creationId="{7E92B44B-676D-020F-979C-CA590EB649A2}"/>
          </ac:spMkLst>
        </pc:spChg>
        <pc:spChg chg="mod">
          <ac:chgData name="Mark Carter" userId="c255346f9e4df9e8" providerId="LiveId" clId="{E6F50D5B-5723-4395-8C81-FDB1D9897B60}" dt="2023-04-03T08:46:24.832" v="1467" actId="1076"/>
          <ac:spMkLst>
            <pc:docMk/>
            <pc:sldMk cId="3516636448" sldId="258"/>
            <ac:spMk id="59" creationId="{0DA4BA55-5CBB-F7F5-6F53-3BC16811ED2B}"/>
          </ac:spMkLst>
        </pc:spChg>
        <pc:spChg chg="add mod">
          <ac:chgData name="Mark Carter" userId="c255346f9e4df9e8" providerId="LiveId" clId="{E6F50D5B-5723-4395-8C81-FDB1D9897B60}" dt="2023-04-03T09:10:16.998" v="2486" actId="1076"/>
          <ac:spMkLst>
            <pc:docMk/>
            <pc:sldMk cId="3516636448" sldId="258"/>
            <ac:spMk id="67" creationId="{8717EDB2-D436-B3CF-7A46-536E7CB447A3}"/>
          </ac:spMkLst>
        </pc:spChg>
        <pc:spChg chg="mod">
          <ac:chgData name="Mark Carter" userId="c255346f9e4df9e8" providerId="LiveId" clId="{E6F50D5B-5723-4395-8C81-FDB1D9897B60}" dt="2023-04-03T09:10:13.381" v="2485" actId="1076"/>
          <ac:spMkLst>
            <pc:docMk/>
            <pc:sldMk cId="3516636448" sldId="258"/>
            <ac:spMk id="70" creationId="{6C6C0506-FFAF-BF04-9D71-A46E34AF7BBC}"/>
          </ac:spMkLst>
        </pc:spChg>
        <pc:spChg chg="mod">
          <ac:chgData name="Mark Carter" userId="c255346f9e4df9e8" providerId="LiveId" clId="{E6F50D5B-5723-4395-8C81-FDB1D9897B60}" dt="2023-04-03T08:27:37.866" v="1298" actId="255"/>
          <ac:spMkLst>
            <pc:docMk/>
            <pc:sldMk cId="3516636448" sldId="258"/>
            <ac:spMk id="90" creationId="{0B4CD716-9A60-8E6B-9BA2-6E5016F87F88}"/>
          </ac:spMkLst>
        </pc:spChg>
        <pc:spChg chg="mod">
          <ac:chgData name="Mark Carter" userId="c255346f9e4df9e8" providerId="LiveId" clId="{E6F50D5B-5723-4395-8C81-FDB1D9897B60}" dt="2023-04-03T08:27:37.866" v="1298" actId="255"/>
          <ac:spMkLst>
            <pc:docMk/>
            <pc:sldMk cId="3516636448" sldId="258"/>
            <ac:spMk id="96" creationId="{1878E8D8-384D-917F-3A3A-793619CB6B92}"/>
          </ac:spMkLst>
        </pc:spChg>
        <pc:spChg chg="mod">
          <ac:chgData name="Mark Carter" userId="c255346f9e4df9e8" providerId="LiveId" clId="{E6F50D5B-5723-4395-8C81-FDB1D9897B60}" dt="2023-04-03T08:27:37.866" v="1298" actId="255"/>
          <ac:spMkLst>
            <pc:docMk/>
            <pc:sldMk cId="3516636448" sldId="258"/>
            <ac:spMk id="99" creationId="{F0B80B26-4CF1-FCA0-39B7-E271E9D7961D}"/>
          </ac:spMkLst>
        </pc:spChg>
        <pc:spChg chg="mod">
          <ac:chgData name="Mark Carter" userId="c255346f9e4df9e8" providerId="LiveId" clId="{E6F50D5B-5723-4395-8C81-FDB1D9897B60}" dt="2023-04-03T08:45:31.878" v="1460" actId="1076"/>
          <ac:spMkLst>
            <pc:docMk/>
            <pc:sldMk cId="3516636448" sldId="258"/>
            <ac:spMk id="100" creationId="{4D28D487-6FDD-D800-5782-3956487015C1}"/>
          </ac:spMkLst>
        </pc:spChg>
        <pc:spChg chg="mod">
          <ac:chgData name="Mark Carter" userId="c255346f9e4df9e8" providerId="LiveId" clId="{E6F50D5B-5723-4395-8C81-FDB1D9897B60}" dt="2023-04-03T08:27:37.866" v="1298" actId="255"/>
          <ac:spMkLst>
            <pc:docMk/>
            <pc:sldMk cId="3516636448" sldId="258"/>
            <ac:spMk id="105" creationId="{8CBC5A9B-F206-D39C-9832-F9D5C27A6391}"/>
          </ac:spMkLst>
        </pc:spChg>
        <pc:spChg chg="mod">
          <ac:chgData name="Mark Carter" userId="c255346f9e4df9e8" providerId="LiveId" clId="{E6F50D5B-5723-4395-8C81-FDB1D9897B60}" dt="2023-04-03T08:27:37.866" v="1298" actId="255"/>
          <ac:spMkLst>
            <pc:docMk/>
            <pc:sldMk cId="3516636448" sldId="258"/>
            <ac:spMk id="155" creationId="{04C6A10D-908A-89E3-F9E4-35BE09B03973}"/>
          </ac:spMkLst>
        </pc:spChg>
        <pc:spChg chg="mod">
          <ac:chgData name="Mark Carter" userId="c255346f9e4df9e8" providerId="LiveId" clId="{E6F50D5B-5723-4395-8C81-FDB1D9897B60}" dt="2023-04-03T08:45:34.459" v="1461" actId="1076"/>
          <ac:spMkLst>
            <pc:docMk/>
            <pc:sldMk cId="3516636448" sldId="258"/>
            <ac:spMk id="217" creationId="{3875C12D-106C-67B5-9CF4-05D43D7CB4F9}"/>
          </ac:spMkLst>
        </pc:spChg>
        <pc:spChg chg="mod">
          <ac:chgData name="Mark Carter" userId="c255346f9e4df9e8" providerId="LiveId" clId="{E6F50D5B-5723-4395-8C81-FDB1D9897B60}" dt="2023-04-03T08:27:37.866" v="1298" actId="255"/>
          <ac:spMkLst>
            <pc:docMk/>
            <pc:sldMk cId="3516636448" sldId="258"/>
            <ac:spMk id="218" creationId="{D8B9771F-0F19-A9FA-E748-624A409A587E}"/>
          </ac:spMkLst>
        </pc:spChg>
        <pc:spChg chg="mod">
          <ac:chgData name="Mark Carter" userId="c255346f9e4df9e8" providerId="LiveId" clId="{E6F50D5B-5723-4395-8C81-FDB1D9897B60}" dt="2023-04-03T08:27:37.866" v="1298" actId="255"/>
          <ac:spMkLst>
            <pc:docMk/>
            <pc:sldMk cId="3516636448" sldId="258"/>
            <ac:spMk id="238" creationId="{A8096295-2BC5-3D6B-ABDB-D011862FE626}"/>
          </ac:spMkLst>
        </pc:spChg>
        <pc:spChg chg="mod">
          <ac:chgData name="Mark Carter" userId="c255346f9e4df9e8" providerId="LiveId" clId="{E6F50D5B-5723-4395-8C81-FDB1D9897B60}" dt="2023-04-03T08:27:37.866" v="1298" actId="255"/>
          <ac:spMkLst>
            <pc:docMk/>
            <pc:sldMk cId="3516636448" sldId="258"/>
            <ac:spMk id="254" creationId="{8B5A0728-6190-B49C-2892-940915169B6B}"/>
          </ac:spMkLst>
        </pc:spChg>
        <pc:spChg chg="mod">
          <ac:chgData name="Mark Carter" userId="c255346f9e4df9e8" providerId="LiveId" clId="{E6F50D5B-5723-4395-8C81-FDB1D9897B60}" dt="2023-04-03T08:27:37.866" v="1298" actId="255"/>
          <ac:spMkLst>
            <pc:docMk/>
            <pc:sldMk cId="3516636448" sldId="258"/>
            <ac:spMk id="257" creationId="{7145A8ED-38E3-566A-FC29-C7AA29D0C5E4}"/>
          </ac:spMkLst>
        </pc:spChg>
        <pc:spChg chg="mod">
          <ac:chgData name="Mark Carter" userId="c255346f9e4df9e8" providerId="LiveId" clId="{E6F50D5B-5723-4395-8C81-FDB1D9897B60}" dt="2023-04-03T09:09:41.581" v="2476" actId="1076"/>
          <ac:spMkLst>
            <pc:docMk/>
            <pc:sldMk cId="3516636448" sldId="258"/>
            <ac:spMk id="310" creationId="{F61CEB45-597C-1635-33A8-0C540E8CF081}"/>
          </ac:spMkLst>
        </pc:spChg>
        <pc:spChg chg="mod">
          <ac:chgData name="Mark Carter" userId="c255346f9e4df9e8" providerId="LiveId" clId="{E6F50D5B-5723-4395-8C81-FDB1D9897B60}" dt="2023-04-03T08:27:37.866" v="1298" actId="255"/>
          <ac:spMkLst>
            <pc:docMk/>
            <pc:sldMk cId="3516636448" sldId="258"/>
            <ac:spMk id="313" creationId="{A5129F77-A2AE-DF6A-F853-468943A2A051}"/>
          </ac:spMkLst>
        </pc:spChg>
        <pc:spChg chg="mod">
          <ac:chgData name="Mark Carter" userId="c255346f9e4df9e8" providerId="LiveId" clId="{E6F50D5B-5723-4395-8C81-FDB1D9897B60}" dt="2023-04-03T09:46:23.992" v="2943" actId="108"/>
          <ac:spMkLst>
            <pc:docMk/>
            <pc:sldMk cId="3516636448" sldId="258"/>
            <ac:spMk id="381" creationId="{5194CB52-FA1E-BC5B-59C1-660023E3579C}"/>
          </ac:spMkLst>
        </pc:spChg>
        <pc:spChg chg="mod">
          <ac:chgData name="Mark Carter" userId="c255346f9e4df9e8" providerId="LiveId" clId="{E6F50D5B-5723-4395-8C81-FDB1D9897B60}" dt="2023-04-03T09:09:46.687" v="2477" actId="1076"/>
          <ac:spMkLst>
            <pc:docMk/>
            <pc:sldMk cId="3516636448" sldId="258"/>
            <ac:spMk id="397" creationId="{F7646830-9648-8E71-7CA4-A0627C498356}"/>
          </ac:spMkLst>
        </pc:spChg>
        <pc:spChg chg="mod">
          <ac:chgData name="Mark Carter" userId="c255346f9e4df9e8" providerId="LiveId" clId="{E6F50D5B-5723-4395-8C81-FDB1D9897B60}" dt="2023-04-03T08:45:36.067" v="1462" actId="1076"/>
          <ac:spMkLst>
            <pc:docMk/>
            <pc:sldMk cId="3516636448" sldId="258"/>
            <ac:spMk id="448" creationId="{7BE54333-236A-2108-1CDC-3F9B94459BD6}"/>
          </ac:spMkLst>
        </pc:spChg>
        <pc:spChg chg="add mod">
          <ac:chgData name="Mark Carter" userId="c255346f9e4df9e8" providerId="LiveId" clId="{E6F50D5B-5723-4395-8C81-FDB1D9897B60}" dt="2023-04-03T08:42:46.880" v="1332" actId="14100"/>
          <ac:spMkLst>
            <pc:docMk/>
            <pc:sldMk cId="3516636448" sldId="258"/>
            <ac:spMk id="470" creationId="{B97EECEE-CE6D-785C-2153-5DC07D68DE11}"/>
          </ac:spMkLst>
        </pc:spChg>
        <pc:spChg chg="add mod">
          <ac:chgData name="Mark Carter" userId="c255346f9e4df9e8" providerId="LiveId" clId="{E6F50D5B-5723-4395-8C81-FDB1D9897B60}" dt="2023-04-03T08:46:19.864" v="1465" actId="1076"/>
          <ac:spMkLst>
            <pc:docMk/>
            <pc:sldMk cId="3516636448" sldId="258"/>
            <ac:spMk id="472" creationId="{CA350DB8-FF1B-2ECD-DB1B-07978CAD9B1B}"/>
          </ac:spMkLst>
        </pc:spChg>
        <pc:spChg chg="add mod">
          <ac:chgData name="Mark Carter" userId="c255346f9e4df9e8" providerId="LiveId" clId="{E6F50D5B-5723-4395-8C81-FDB1D9897B60}" dt="2023-04-03T08:45:06.007" v="1454" actId="1076"/>
          <ac:spMkLst>
            <pc:docMk/>
            <pc:sldMk cId="3516636448" sldId="258"/>
            <ac:spMk id="479" creationId="{9374B4F9-E507-D4A4-7029-0A5D337FC935}"/>
          </ac:spMkLst>
        </pc:spChg>
        <pc:spChg chg="add mod">
          <ac:chgData name="Mark Carter" userId="c255346f9e4df9e8" providerId="LiveId" clId="{E6F50D5B-5723-4395-8C81-FDB1D9897B60}" dt="2023-04-03T08:45:22.737" v="1457" actId="1076"/>
          <ac:spMkLst>
            <pc:docMk/>
            <pc:sldMk cId="3516636448" sldId="258"/>
            <ac:spMk id="483" creationId="{19635CF4-8F79-4943-03BB-3FC532EF37BE}"/>
          </ac:spMkLst>
        </pc:spChg>
        <pc:spChg chg="mod">
          <ac:chgData name="Mark Carter" userId="c255346f9e4df9e8" providerId="LiveId" clId="{E6F50D5B-5723-4395-8C81-FDB1D9897B60}" dt="2023-04-03T08:27:37.866" v="1298" actId="255"/>
          <ac:spMkLst>
            <pc:docMk/>
            <pc:sldMk cId="3516636448" sldId="258"/>
            <ac:spMk id="568" creationId="{3BB890B9-BACA-D3B1-9DC0-91AF4B74D34A}"/>
          </ac:spMkLst>
        </pc:spChg>
        <pc:spChg chg="mod">
          <ac:chgData name="Mark Carter" userId="c255346f9e4df9e8" providerId="LiveId" clId="{E6F50D5B-5723-4395-8C81-FDB1D9897B60}" dt="2023-04-03T08:27:37.866" v="1298" actId="255"/>
          <ac:spMkLst>
            <pc:docMk/>
            <pc:sldMk cId="3516636448" sldId="258"/>
            <ac:spMk id="589" creationId="{3C3E2827-A08D-B55C-4054-ABE90CF6F9C6}"/>
          </ac:spMkLst>
        </pc:spChg>
        <pc:spChg chg="mod">
          <ac:chgData name="Mark Carter" userId="c255346f9e4df9e8" providerId="LiveId" clId="{E6F50D5B-5723-4395-8C81-FDB1D9897B60}" dt="2023-04-03T08:27:37.866" v="1298" actId="255"/>
          <ac:spMkLst>
            <pc:docMk/>
            <pc:sldMk cId="3516636448" sldId="258"/>
            <ac:spMk id="619" creationId="{DF962463-735A-7968-60D0-17B5D4167946}"/>
          </ac:spMkLst>
        </pc:spChg>
        <pc:spChg chg="mod">
          <ac:chgData name="Mark Carter" userId="c255346f9e4df9e8" providerId="LiveId" clId="{E6F50D5B-5723-4395-8C81-FDB1D9897B60}" dt="2023-04-03T08:27:37.866" v="1298" actId="255"/>
          <ac:spMkLst>
            <pc:docMk/>
            <pc:sldMk cId="3516636448" sldId="258"/>
            <ac:spMk id="641" creationId="{8D7FFA22-D85A-FA66-1483-9E1B6DB4ED1E}"/>
          </ac:spMkLst>
        </pc:spChg>
        <pc:spChg chg="mod">
          <ac:chgData name="Mark Carter" userId="c255346f9e4df9e8" providerId="LiveId" clId="{E6F50D5B-5723-4395-8C81-FDB1D9897B60}" dt="2023-04-03T08:27:37.866" v="1298" actId="255"/>
          <ac:spMkLst>
            <pc:docMk/>
            <pc:sldMk cId="3516636448" sldId="258"/>
            <ac:spMk id="646" creationId="{172B49BA-AFC7-C124-4744-71FC9399F928}"/>
          </ac:spMkLst>
        </pc:spChg>
        <pc:cxnChg chg="mod">
          <ac:chgData name="Mark Carter" userId="c255346f9e4df9e8" providerId="LiveId" clId="{E6F50D5B-5723-4395-8C81-FDB1D9897B60}" dt="2023-04-03T09:10:13.381" v="2485" actId="1076"/>
          <ac:cxnSpMkLst>
            <pc:docMk/>
            <pc:sldMk cId="3516636448" sldId="258"/>
            <ac:cxnSpMk id="16" creationId="{EE80DE4F-C57A-7C22-C697-CF1FDF474093}"/>
          </ac:cxnSpMkLst>
        </pc:cxnChg>
        <pc:cxnChg chg="add mod">
          <ac:chgData name="Mark Carter" userId="c255346f9e4df9e8" providerId="LiveId" clId="{E6F50D5B-5723-4395-8C81-FDB1D9897B60}" dt="2023-04-03T07:56:47.998" v="1028" actId="14100"/>
          <ac:cxnSpMkLst>
            <pc:docMk/>
            <pc:sldMk cId="3516636448" sldId="258"/>
            <ac:cxnSpMk id="18" creationId="{44D953C9-12BE-BEF3-1DA4-19A6EE7C678C}"/>
          </ac:cxnSpMkLst>
        </pc:cxnChg>
        <pc:cxnChg chg="mod">
          <ac:chgData name="Mark Carter" userId="c255346f9e4df9e8" providerId="LiveId" clId="{E6F50D5B-5723-4395-8C81-FDB1D9897B60}" dt="2023-04-03T08:46:24.832" v="1467" actId="1076"/>
          <ac:cxnSpMkLst>
            <pc:docMk/>
            <pc:sldMk cId="3516636448" sldId="258"/>
            <ac:cxnSpMk id="19" creationId="{1DF5DF36-62A3-BC12-503E-C61685C81BD3}"/>
          </ac:cxnSpMkLst>
        </pc:cxnChg>
        <pc:cxnChg chg="mod">
          <ac:chgData name="Mark Carter" userId="c255346f9e4df9e8" providerId="LiveId" clId="{E6F50D5B-5723-4395-8C81-FDB1D9897B60}" dt="2023-04-03T08:45:31.878" v="1460" actId="1076"/>
          <ac:cxnSpMkLst>
            <pc:docMk/>
            <pc:sldMk cId="3516636448" sldId="258"/>
            <ac:cxnSpMk id="38" creationId="{68E42592-E8AE-B6FA-275F-9831C474967C}"/>
          </ac:cxnSpMkLst>
        </pc:cxnChg>
        <pc:cxnChg chg="mod">
          <ac:chgData name="Mark Carter" userId="c255346f9e4df9e8" providerId="LiveId" clId="{E6F50D5B-5723-4395-8C81-FDB1D9897B60}" dt="2023-04-03T08:46:24.832" v="1467" actId="1076"/>
          <ac:cxnSpMkLst>
            <pc:docMk/>
            <pc:sldMk cId="3516636448" sldId="258"/>
            <ac:cxnSpMk id="62" creationId="{EF556AE1-EBE1-762D-C2F3-BA72CD7ED8AD}"/>
          </ac:cxnSpMkLst>
        </pc:cxnChg>
        <pc:cxnChg chg="mod">
          <ac:chgData name="Mark Carter" userId="c255346f9e4df9e8" providerId="LiveId" clId="{E6F50D5B-5723-4395-8C81-FDB1D9897B60}" dt="2023-04-03T09:10:16.998" v="2486" actId="1076"/>
          <ac:cxnSpMkLst>
            <pc:docMk/>
            <pc:sldMk cId="3516636448" sldId="258"/>
            <ac:cxnSpMk id="73" creationId="{9CA3CA2A-A276-9C13-6558-F31072839268}"/>
          </ac:cxnSpMkLst>
        </pc:cxnChg>
        <pc:cxnChg chg="mod">
          <ac:chgData name="Mark Carter" userId="c255346f9e4df9e8" providerId="LiveId" clId="{E6F50D5B-5723-4395-8C81-FDB1D9897B60}" dt="2023-04-03T09:10:13.381" v="2485" actId="1076"/>
          <ac:cxnSpMkLst>
            <pc:docMk/>
            <pc:sldMk cId="3516636448" sldId="258"/>
            <ac:cxnSpMk id="81" creationId="{05ED4734-05D5-8269-EDBE-360B7C6FCC83}"/>
          </ac:cxnSpMkLst>
        </pc:cxnChg>
        <pc:cxnChg chg="add">
          <ac:chgData name="Mark Carter" userId="c255346f9e4df9e8" providerId="LiveId" clId="{E6F50D5B-5723-4395-8C81-FDB1D9897B60}" dt="2023-04-03T09:10:22.516" v="2487" actId="11529"/>
          <ac:cxnSpMkLst>
            <pc:docMk/>
            <pc:sldMk cId="3516636448" sldId="258"/>
            <ac:cxnSpMk id="89" creationId="{9149EE93-786B-FE56-858B-9781D006DDF8}"/>
          </ac:cxnSpMkLst>
        </pc:cxnChg>
        <pc:cxnChg chg="mod">
          <ac:chgData name="Mark Carter" userId="c255346f9e4df9e8" providerId="LiveId" clId="{E6F50D5B-5723-4395-8C81-FDB1D9897B60}" dt="2023-04-03T07:56:15.046" v="1019" actId="1076"/>
          <ac:cxnSpMkLst>
            <pc:docMk/>
            <pc:sldMk cId="3516636448" sldId="258"/>
            <ac:cxnSpMk id="111" creationId="{CA931024-E32B-9EFD-BE4F-255A59FA4C63}"/>
          </ac:cxnSpMkLst>
        </pc:cxnChg>
        <pc:cxnChg chg="mod">
          <ac:chgData name="Mark Carter" userId="c255346f9e4df9e8" providerId="LiveId" clId="{E6F50D5B-5723-4395-8C81-FDB1D9897B60}" dt="2023-04-03T07:56:58.955" v="1031" actId="1076"/>
          <ac:cxnSpMkLst>
            <pc:docMk/>
            <pc:sldMk cId="3516636448" sldId="258"/>
            <ac:cxnSpMk id="115" creationId="{A8266C40-AF43-B647-3E91-F3AC50C9C2C2}"/>
          </ac:cxnSpMkLst>
        </pc:cxnChg>
        <pc:cxnChg chg="mod">
          <ac:chgData name="Mark Carter" userId="c255346f9e4df9e8" providerId="LiveId" clId="{E6F50D5B-5723-4395-8C81-FDB1D9897B60}" dt="2023-04-03T09:09:50.015" v="2478" actId="1076"/>
          <ac:cxnSpMkLst>
            <pc:docMk/>
            <pc:sldMk cId="3516636448" sldId="258"/>
            <ac:cxnSpMk id="117" creationId="{0D1666B0-62B1-3C84-622E-091A01778408}"/>
          </ac:cxnSpMkLst>
        </pc:cxnChg>
        <pc:cxnChg chg="mod">
          <ac:chgData name="Mark Carter" userId="c255346f9e4df9e8" providerId="LiveId" clId="{E6F50D5B-5723-4395-8C81-FDB1D9897B60}" dt="2023-04-03T08:45:28.935" v="1459" actId="1076"/>
          <ac:cxnSpMkLst>
            <pc:docMk/>
            <pc:sldMk cId="3516636448" sldId="258"/>
            <ac:cxnSpMk id="136" creationId="{2519AAD9-8BB6-A490-5E36-27EF8A8FB7D1}"/>
          </ac:cxnSpMkLst>
        </pc:cxnChg>
        <pc:cxnChg chg="mod">
          <ac:chgData name="Mark Carter" userId="c255346f9e4df9e8" providerId="LiveId" clId="{E6F50D5B-5723-4395-8C81-FDB1D9897B60}" dt="2023-04-03T07:56:18.451" v="1020" actId="1076"/>
          <ac:cxnSpMkLst>
            <pc:docMk/>
            <pc:sldMk cId="3516636448" sldId="258"/>
            <ac:cxnSpMk id="138" creationId="{2AD765DD-F0C0-7FB1-E1C5-5F9B8CEA4134}"/>
          </ac:cxnSpMkLst>
        </pc:cxnChg>
        <pc:cxnChg chg="mod">
          <ac:chgData name="Mark Carter" userId="c255346f9e4df9e8" providerId="LiveId" clId="{E6F50D5B-5723-4395-8C81-FDB1D9897B60}" dt="2023-04-03T07:56:47.998" v="1028" actId="14100"/>
          <ac:cxnSpMkLst>
            <pc:docMk/>
            <pc:sldMk cId="3516636448" sldId="258"/>
            <ac:cxnSpMk id="205" creationId="{EF04B7B1-2906-076C-C471-F4A694132A59}"/>
          </ac:cxnSpMkLst>
        </pc:cxnChg>
        <pc:cxnChg chg="mod">
          <ac:chgData name="Mark Carter" userId="c255346f9e4df9e8" providerId="LiveId" clId="{E6F50D5B-5723-4395-8C81-FDB1D9897B60}" dt="2023-04-03T09:09:50.015" v="2478" actId="1076"/>
          <ac:cxnSpMkLst>
            <pc:docMk/>
            <pc:sldMk cId="3516636448" sldId="258"/>
            <ac:cxnSpMk id="209" creationId="{6AB07888-3CC2-550A-041A-8ED6B78378D7}"/>
          </ac:cxnSpMkLst>
        </pc:cxnChg>
        <pc:cxnChg chg="mod">
          <ac:chgData name="Mark Carter" userId="c255346f9e4df9e8" providerId="LiveId" clId="{E6F50D5B-5723-4395-8C81-FDB1D9897B60}" dt="2023-04-03T08:27:37.866" v="1298" actId="255"/>
          <ac:cxnSpMkLst>
            <pc:docMk/>
            <pc:sldMk cId="3516636448" sldId="258"/>
            <ac:cxnSpMk id="242" creationId="{C40879EB-47B9-566E-9453-580553974DFF}"/>
          </ac:cxnSpMkLst>
        </pc:cxnChg>
        <pc:cxnChg chg="mod">
          <ac:chgData name="Mark Carter" userId="c255346f9e4df9e8" providerId="LiveId" clId="{E6F50D5B-5723-4395-8C81-FDB1D9897B60}" dt="2023-04-03T08:27:37.866" v="1298" actId="255"/>
          <ac:cxnSpMkLst>
            <pc:docMk/>
            <pc:sldMk cId="3516636448" sldId="258"/>
            <ac:cxnSpMk id="245" creationId="{091E3854-C243-89C9-24A5-F0B002AA5060}"/>
          </ac:cxnSpMkLst>
        </pc:cxnChg>
        <pc:cxnChg chg="mod">
          <ac:chgData name="Mark Carter" userId="c255346f9e4df9e8" providerId="LiveId" clId="{E6F50D5B-5723-4395-8C81-FDB1D9897B60}" dt="2023-04-03T08:27:37.866" v="1298" actId="255"/>
          <ac:cxnSpMkLst>
            <pc:docMk/>
            <pc:sldMk cId="3516636448" sldId="258"/>
            <ac:cxnSpMk id="256" creationId="{852C882C-7777-340B-CB19-332CDB941DE6}"/>
          </ac:cxnSpMkLst>
        </pc:cxnChg>
        <pc:cxnChg chg="mod">
          <ac:chgData name="Mark Carter" userId="c255346f9e4df9e8" providerId="LiveId" clId="{E6F50D5B-5723-4395-8C81-FDB1D9897B60}" dt="2023-04-03T08:45:34.459" v="1461" actId="1076"/>
          <ac:cxnSpMkLst>
            <pc:docMk/>
            <pc:sldMk cId="3516636448" sldId="258"/>
            <ac:cxnSpMk id="288" creationId="{52F2D553-1528-7767-B39F-FB7BFAB66D78}"/>
          </ac:cxnSpMkLst>
        </pc:cxnChg>
        <pc:cxnChg chg="mod">
          <ac:chgData name="Mark Carter" userId="c255346f9e4df9e8" providerId="LiveId" clId="{E6F50D5B-5723-4395-8C81-FDB1D9897B60}" dt="2023-04-03T08:45:36.067" v="1462" actId="1076"/>
          <ac:cxnSpMkLst>
            <pc:docMk/>
            <pc:sldMk cId="3516636448" sldId="258"/>
            <ac:cxnSpMk id="290" creationId="{932E369F-22F4-2728-4871-E35C5409863D}"/>
          </ac:cxnSpMkLst>
        </pc:cxnChg>
        <pc:cxnChg chg="mod">
          <ac:chgData name="Mark Carter" userId="c255346f9e4df9e8" providerId="LiveId" clId="{E6F50D5B-5723-4395-8C81-FDB1D9897B60}" dt="2023-04-03T09:09:50.015" v="2478" actId="1076"/>
          <ac:cxnSpMkLst>
            <pc:docMk/>
            <pc:sldMk cId="3516636448" sldId="258"/>
            <ac:cxnSpMk id="312" creationId="{850423D7-E12C-4CE6-8EA5-F2186C853AED}"/>
          </ac:cxnSpMkLst>
        </pc:cxnChg>
        <pc:cxnChg chg="mod">
          <ac:chgData name="Mark Carter" userId="c255346f9e4df9e8" providerId="LiveId" clId="{E6F50D5B-5723-4395-8C81-FDB1D9897B60}" dt="2023-04-03T09:09:41.581" v="2476" actId="1076"/>
          <ac:cxnSpMkLst>
            <pc:docMk/>
            <pc:sldMk cId="3516636448" sldId="258"/>
            <ac:cxnSpMk id="388" creationId="{C1B2609D-3DCF-0067-054A-B25AF9C63530}"/>
          </ac:cxnSpMkLst>
        </pc:cxnChg>
        <pc:cxnChg chg="add mod">
          <ac:chgData name="Mark Carter" userId="c255346f9e4df9e8" providerId="LiveId" clId="{E6F50D5B-5723-4395-8C81-FDB1D9897B60}" dt="2023-04-03T08:46:19.864" v="1465" actId="1076"/>
          <ac:cxnSpMkLst>
            <pc:docMk/>
            <pc:sldMk cId="3516636448" sldId="258"/>
            <ac:cxnSpMk id="471" creationId="{9E714DDC-7C70-EC3B-5067-06A94D04EEB5}"/>
          </ac:cxnSpMkLst>
        </pc:cxnChg>
        <pc:cxnChg chg="add mod">
          <ac:chgData name="Mark Carter" userId="c255346f9e4df9e8" providerId="LiveId" clId="{E6F50D5B-5723-4395-8C81-FDB1D9897B60}" dt="2023-04-03T08:46:19.864" v="1465" actId="1076"/>
          <ac:cxnSpMkLst>
            <pc:docMk/>
            <pc:sldMk cId="3516636448" sldId="258"/>
            <ac:cxnSpMk id="473" creationId="{072788C5-889A-7786-62BB-6765B87C0A20}"/>
          </ac:cxnSpMkLst>
        </pc:cxnChg>
        <pc:cxnChg chg="add mod">
          <ac:chgData name="Mark Carter" userId="c255346f9e4df9e8" providerId="LiveId" clId="{E6F50D5B-5723-4395-8C81-FDB1D9897B60}" dt="2023-04-03T08:45:06.007" v="1454" actId="1076"/>
          <ac:cxnSpMkLst>
            <pc:docMk/>
            <pc:sldMk cId="3516636448" sldId="258"/>
            <ac:cxnSpMk id="478" creationId="{26AB00E6-BAC2-7ACE-40C1-9BCE4D2C1061}"/>
          </ac:cxnSpMkLst>
        </pc:cxnChg>
        <pc:cxnChg chg="add mod">
          <ac:chgData name="Mark Carter" userId="c255346f9e4df9e8" providerId="LiveId" clId="{E6F50D5B-5723-4395-8C81-FDB1D9897B60}" dt="2023-04-03T08:45:22.737" v="1457" actId="1076"/>
          <ac:cxnSpMkLst>
            <pc:docMk/>
            <pc:sldMk cId="3516636448" sldId="258"/>
            <ac:cxnSpMk id="480" creationId="{505A1EAA-73DA-9A50-AE33-BA3B75100B35}"/>
          </ac:cxnSpMkLst>
        </pc:cxnChg>
        <pc:cxnChg chg="add">
          <ac:chgData name="Mark Carter" userId="c255346f9e4df9e8" providerId="LiveId" clId="{E6F50D5B-5723-4395-8C81-FDB1D9897B60}" dt="2023-04-03T08:45:57.860" v="1463" actId="11529"/>
          <ac:cxnSpMkLst>
            <pc:docMk/>
            <pc:sldMk cId="3516636448" sldId="258"/>
            <ac:cxnSpMk id="506" creationId="{CA6B4AAD-9599-9AEA-CC92-CBC9EB60E9CF}"/>
          </ac:cxnSpMkLst>
        </pc:cxnChg>
        <pc:cxnChg chg="mod">
          <ac:chgData name="Mark Carter" userId="c255346f9e4df9e8" providerId="LiveId" clId="{E6F50D5B-5723-4395-8C81-FDB1D9897B60}" dt="2023-04-03T09:09:46.687" v="2477" actId="1076"/>
          <ac:cxnSpMkLst>
            <pc:docMk/>
            <pc:sldMk cId="3516636448" sldId="258"/>
            <ac:cxnSpMk id="514" creationId="{05EA5BCF-F75B-B7CA-C5CA-8A2E57731B2E}"/>
          </ac:cxnSpMkLst>
        </pc:cxnChg>
        <pc:cxnChg chg="mod">
          <ac:chgData name="Mark Carter" userId="c255346f9e4df9e8" providerId="LiveId" clId="{E6F50D5B-5723-4395-8C81-FDB1D9897B60}" dt="2023-04-03T09:09:46.687" v="2477" actId="1076"/>
          <ac:cxnSpMkLst>
            <pc:docMk/>
            <pc:sldMk cId="3516636448" sldId="258"/>
            <ac:cxnSpMk id="516" creationId="{41C505B6-0BDE-473F-BAA9-DFCE6F9580EA}"/>
          </ac:cxnSpMkLst>
        </pc:cxnChg>
        <pc:cxnChg chg="mod">
          <ac:chgData name="Mark Carter" userId="c255346f9e4df9e8" providerId="LiveId" clId="{E6F50D5B-5723-4395-8C81-FDB1D9897B60}" dt="2023-04-03T08:27:37.866" v="1298" actId="255"/>
          <ac:cxnSpMkLst>
            <pc:docMk/>
            <pc:sldMk cId="3516636448" sldId="258"/>
            <ac:cxnSpMk id="572" creationId="{94657062-6D14-B0C3-9583-871A22C55156}"/>
          </ac:cxnSpMkLst>
        </pc:cxnChg>
        <pc:cxnChg chg="del mod">
          <ac:chgData name="Mark Carter" userId="c255346f9e4df9e8" providerId="LiveId" clId="{E6F50D5B-5723-4395-8C81-FDB1D9897B60}" dt="2023-04-03T08:43:15.745" v="1349" actId="478"/>
          <ac:cxnSpMkLst>
            <pc:docMk/>
            <pc:sldMk cId="3516636448" sldId="258"/>
            <ac:cxnSpMk id="591" creationId="{962448F9-EA7F-C4DC-F7AF-1E81F7AAD9A8}"/>
          </ac:cxnSpMkLst>
        </pc:cxnChg>
        <pc:cxnChg chg="mod">
          <ac:chgData name="Mark Carter" userId="c255346f9e4df9e8" providerId="LiveId" clId="{E6F50D5B-5723-4395-8C81-FDB1D9897B60}" dt="2023-04-03T08:27:37.866" v="1298" actId="255"/>
          <ac:cxnSpMkLst>
            <pc:docMk/>
            <pc:sldMk cId="3516636448" sldId="258"/>
            <ac:cxnSpMk id="640" creationId="{A84EE83F-4909-ABBD-858A-50C14A76D8CE}"/>
          </ac:cxnSpMkLst>
        </pc:cxnChg>
        <pc:cxnChg chg="mod">
          <ac:chgData name="Mark Carter" userId="c255346f9e4df9e8" providerId="LiveId" clId="{E6F50D5B-5723-4395-8C81-FDB1D9897B60}" dt="2023-04-03T08:27:37.866" v="1298" actId="255"/>
          <ac:cxnSpMkLst>
            <pc:docMk/>
            <pc:sldMk cId="3516636448" sldId="258"/>
            <ac:cxnSpMk id="642" creationId="{EA4A4419-74C6-BAFB-0A63-97CE9C28E8FA}"/>
          </ac:cxnSpMkLst>
        </pc:cxnChg>
        <pc:cxnChg chg="mod">
          <ac:chgData name="Mark Carter" userId="c255346f9e4df9e8" providerId="LiveId" clId="{E6F50D5B-5723-4395-8C81-FDB1D9897B60}" dt="2023-04-03T07:56:21.308" v="1021" actId="1076"/>
          <ac:cxnSpMkLst>
            <pc:docMk/>
            <pc:sldMk cId="3516636448" sldId="258"/>
            <ac:cxnSpMk id="649" creationId="{98AF5FDA-BCCA-6235-34FD-7CF0D9E7B822}"/>
          </ac:cxnSpMkLst>
        </pc:cxnChg>
        <pc:cxnChg chg="mod">
          <ac:chgData name="Mark Carter" userId="c255346f9e4df9e8" providerId="LiveId" clId="{E6F50D5B-5723-4395-8C81-FDB1D9897B60}" dt="2023-04-03T09:11:02.037" v="2489" actId="14100"/>
          <ac:cxnSpMkLst>
            <pc:docMk/>
            <pc:sldMk cId="3516636448" sldId="258"/>
            <ac:cxnSpMk id="671" creationId="{0A82FF57-E66B-5962-DF0E-3E056916A179}"/>
          </ac:cxnSpMkLst>
        </pc:cxnChg>
      </pc:sldChg>
      <pc:sldChg chg="addSp delSp modSp add mod">
        <pc:chgData name="Mark Carter" userId="c255346f9e4df9e8" providerId="LiveId" clId="{E6F50D5B-5723-4395-8C81-FDB1D9897B60}" dt="2023-04-03T10:32:00.409" v="3439" actId="1076"/>
        <pc:sldMkLst>
          <pc:docMk/>
          <pc:sldMk cId="2018764369" sldId="259"/>
        </pc:sldMkLst>
        <pc:spChg chg="add del mod">
          <ac:chgData name="Mark Carter" userId="c255346f9e4df9e8" providerId="LiveId" clId="{E6F50D5B-5723-4395-8C81-FDB1D9897B60}" dt="2023-04-03T09:03:24.437" v="2327" actId="478"/>
          <ac:spMkLst>
            <pc:docMk/>
            <pc:sldMk cId="2018764369" sldId="259"/>
            <ac:spMk id="2" creationId="{9F550F63-8140-B351-C6CC-FBAF2F045908}"/>
          </ac:spMkLst>
        </pc:spChg>
        <pc:spChg chg="mod">
          <ac:chgData name="Mark Carter" userId="c255346f9e4df9e8" providerId="LiveId" clId="{E6F50D5B-5723-4395-8C81-FDB1D9897B60}" dt="2023-04-03T10:32:00.409" v="3439" actId="1076"/>
          <ac:spMkLst>
            <pc:docMk/>
            <pc:sldMk cId="2018764369" sldId="259"/>
            <ac:spMk id="4" creationId="{A092CE55-D267-F3D7-7ECD-15194ED5C5E3}"/>
          </ac:spMkLst>
        </pc:spChg>
        <pc:spChg chg="del mod">
          <ac:chgData name="Mark Carter" userId="c255346f9e4df9e8" providerId="LiveId" clId="{E6F50D5B-5723-4395-8C81-FDB1D9897B60}" dt="2023-04-03T09:03:19.111" v="2325" actId="478"/>
          <ac:spMkLst>
            <pc:docMk/>
            <pc:sldMk cId="2018764369" sldId="259"/>
            <ac:spMk id="13" creationId="{539E6C14-8A91-A4F3-B5A5-BF0029D85510}"/>
          </ac:spMkLst>
        </pc:spChg>
        <pc:spChg chg="add del mod">
          <ac:chgData name="Mark Carter" userId="c255346f9e4df9e8" providerId="LiveId" clId="{E6F50D5B-5723-4395-8C81-FDB1D9897B60}" dt="2023-04-03T09:03:14.525" v="2324" actId="478"/>
          <ac:spMkLst>
            <pc:docMk/>
            <pc:sldMk cId="2018764369" sldId="259"/>
            <ac:spMk id="16" creationId="{43CF6939-3CD7-C66F-5F0F-8C9B394ED142}"/>
          </ac:spMkLst>
        </pc:spChg>
        <pc:spChg chg="add del mod">
          <ac:chgData name="Mark Carter" userId="c255346f9e4df9e8" providerId="LiveId" clId="{E6F50D5B-5723-4395-8C81-FDB1D9897B60}" dt="2023-04-03T07:58:35.436" v="1061" actId="21"/>
          <ac:spMkLst>
            <pc:docMk/>
            <pc:sldMk cId="2018764369" sldId="259"/>
            <ac:spMk id="23" creationId="{E0067FC6-05F4-C5E1-886D-2FF62E5F2723}"/>
          </ac:spMkLst>
        </pc:spChg>
        <pc:spChg chg="add del mod">
          <ac:chgData name="Mark Carter" userId="c255346f9e4df9e8" providerId="LiveId" clId="{E6F50D5B-5723-4395-8C81-FDB1D9897B60}" dt="2023-04-03T08:51:37.735" v="1750" actId="478"/>
          <ac:spMkLst>
            <pc:docMk/>
            <pc:sldMk cId="2018764369" sldId="259"/>
            <ac:spMk id="24" creationId="{FDDBBB1D-CACD-0D82-AE3F-57B441544FD9}"/>
          </ac:spMkLst>
        </pc:spChg>
        <pc:spChg chg="add del mod">
          <ac:chgData name="Mark Carter" userId="c255346f9e4df9e8" providerId="LiveId" clId="{E6F50D5B-5723-4395-8C81-FDB1D9897B60}" dt="2023-04-03T08:53:03.419" v="1908" actId="478"/>
          <ac:spMkLst>
            <pc:docMk/>
            <pc:sldMk cId="2018764369" sldId="259"/>
            <ac:spMk id="25" creationId="{432DEA8D-1913-D436-A0A0-DA27751FD7A3}"/>
          </ac:spMkLst>
        </pc:spChg>
        <pc:spChg chg="add del mod">
          <ac:chgData name="Mark Carter" userId="c255346f9e4df9e8" providerId="LiveId" clId="{E6F50D5B-5723-4395-8C81-FDB1D9897B60}" dt="2023-04-03T09:00:37.102" v="2131" actId="478"/>
          <ac:spMkLst>
            <pc:docMk/>
            <pc:sldMk cId="2018764369" sldId="259"/>
            <ac:spMk id="26" creationId="{32C2D1EA-123A-7B73-37FD-D861C781C656}"/>
          </ac:spMkLst>
        </pc:spChg>
        <pc:spChg chg="add mod">
          <ac:chgData name="Mark Carter" userId="c255346f9e4df9e8" providerId="LiveId" clId="{E6F50D5B-5723-4395-8C81-FDB1D9897B60}" dt="2023-04-03T10:23:30.194" v="3407" actId="255"/>
          <ac:spMkLst>
            <pc:docMk/>
            <pc:sldMk cId="2018764369" sldId="259"/>
            <ac:spMk id="27" creationId="{32AAC808-491B-9442-1DF5-57D24301A4BA}"/>
          </ac:spMkLst>
        </pc:spChg>
        <pc:spChg chg="add mod">
          <ac:chgData name="Mark Carter" userId="c255346f9e4df9e8" providerId="LiveId" clId="{E6F50D5B-5723-4395-8C81-FDB1D9897B60}" dt="2023-04-03T10:23:30.194" v="3407" actId="255"/>
          <ac:spMkLst>
            <pc:docMk/>
            <pc:sldMk cId="2018764369" sldId="259"/>
            <ac:spMk id="28" creationId="{D0F79E05-0E5D-7340-712B-C756ED69EF10}"/>
          </ac:spMkLst>
        </pc:spChg>
        <pc:spChg chg="add mod">
          <ac:chgData name="Mark Carter" userId="c255346f9e4df9e8" providerId="LiveId" clId="{E6F50D5B-5723-4395-8C81-FDB1D9897B60}" dt="2023-04-03T10:23:30.194" v="3407" actId="255"/>
          <ac:spMkLst>
            <pc:docMk/>
            <pc:sldMk cId="2018764369" sldId="259"/>
            <ac:spMk id="29" creationId="{02D6789A-C53E-DEF0-05D8-81F0DD19A9EC}"/>
          </ac:spMkLst>
        </pc:spChg>
        <pc:spChg chg="add mod">
          <ac:chgData name="Mark Carter" userId="c255346f9e4df9e8" providerId="LiveId" clId="{E6F50D5B-5723-4395-8C81-FDB1D9897B60}" dt="2023-04-03T10:23:30.194" v="3407" actId="255"/>
          <ac:spMkLst>
            <pc:docMk/>
            <pc:sldMk cId="2018764369" sldId="259"/>
            <ac:spMk id="30" creationId="{8E801FAC-E2E1-FCBB-1CCD-60C7A29C9BCC}"/>
          </ac:spMkLst>
        </pc:spChg>
        <pc:spChg chg="add mod">
          <ac:chgData name="Mark Carter" userId="c255346f9e4df9e8" providerId="LiveId" clId="{E6F50D5B-5723-4395-8C81-FDB1D9897B60}" dt="2023-04-03T10:23:30.194" v="3407" actId="255"/>
          <ac:spMkLst>
            <pc:docMk/>
            <pc:sldMk cId="2018764369" sldId="259"/>
            <ac:spMk id="31" creationId="{1CF47272-0EA8-894D-D961-2B5540E45A6F}"/>
          </ac:spMkLst>
        </pc:spChg>
        <pc:spChg chg="add mod">
          <ac:chgData name="Mark Carter" userId="c255346f9e4df9e8" providerId="LiveId" clId="{E6F50D5B-5723-4395-8C81-FDB1D9897B60}" dt="2023-04-03T10:23:30.194" v="3407" actId="255"/>
          <ac:spMkLst>
            <pc:docMk/>
            <pc:sldMk cId="2018764369" sldId="259"/>
            <ac:spMk id="32" creationId="{0E7E5F6B-ADFD-FE4F-414C-E4E1E2866597}"/>
          </ac:spMkLst>
        </pc:spChg>
        <pc:spChg chg="add mod">
          <ac:chgData name="Mark Carter" userId="c255346f9e4df9e8" providerId="LiveId" clId="{E6F50D5B-5723-4395-8C81-FDB1D9897B60}" dt="2023-04-03T10:23:30.194" v="3407" actId="255"/>
          <ac:spMkLst>
            <pc:docMk/>
            <pc:sldMk cId="2018764369" sldId="259"/>
            <ac:spMk id="49" creationId="{B9BCF4AE-741D-20B0-F8D3-F8420FAEAC02}"/>
          </ac:spMkLst>
        </pc:spChg>
        <pc:spChg chg="mod">
          <ac:chgData name="Mark Carter" userId="c255346f9e4df9e8" providerId="LiveId" clId="{E6F50D5B-5723-4395-8C81-FDB1D9897B60}" dt="2023-04-03T10:23:30.194" v="3407" actId="255"/>
          <ac:spMkLst>
            <pc:docMk/>
            <pc:sldMk cId="2018764369" sldId="259"/>
            <ac:spMk id="90" creationId="{0B4CD716-9A60-8E6B-9BA2-6E5016F87F88}"/>
          </ac:spMkLst>
        </pc:spChg>
        <pc:spChg chg="del">
          <ac:chgData name="Mark Carter" userId="c255346f9e4df9e8" providerId="LiveId" clId="{E6F50D5B-5723-4395-8C81-FDB1D9897B60}" dt="2023-04-03T07:37:42.948" v="805" actId="478"/>
          <ac:spMkLst>
            <pc:docMk/>
            <pc:sldMk cId="2018764369" sldId="259"/>
            <ac:spMk id="96" creationId="{1878E8D8-384D-917F-3A3A-793619CB6B92}"/>
          </ac:spMkLst>
        </pc:spChg>
        <pc:spChg chg="mod">
          <ac:chgData name="Mark Carter" userId="c255346f9e4df9e8" providerId="LiveId" clId="{E6F50D5B-5723-4395-8C81-FDB1D9897B60}" dt="2023-04-03T10:23:30.194" v="3407" actId="255"/>
          <ac:spMkLst>
            <pc:docMk/>
            <pc:sldMk cId="2018764369" sldId="259"/>
            <ac:spMk id="99" creationId="{F0B80B26-4CF1-FCA0-39B7-E271E9D7961D}"/>
          </ac:spMkLst>
        </pc:spChg>
        <pc:spChg chg="del">
          <ac:chgData name="Mark Carter" userId="c255346f9e4df9e8" providerId="LiveId" clId="{E6F50D5B-5723-4395-8C81-FDB1D9897B60}" dt="2023-04-03T09:03:10.033" v="2322" actId="478"/>
          <ac:spMkLst>
            <pc:docMk/>
            <pc:sldMk cId="2018764369" sldId="259"/>
            <ac:spMk id="105" creationId="{8CBC5A9B-F206-D39C-9832-F9D5C27A6391}"/>
          </ac:spMkLst>
        </pc:spChg>
        <pc:spChg chg="del">
          <ac:chgData name="Mark Carter" userId="c255346f9e4df9e8" providerId="LiveId" clId="{E6F50D5B-5723-4395-8C81-FDB1D9897B60}" dt="2023-04-03T07:37:42.166" v="804" actId="478"/>
          <ac:spMkLst>
            <pc:docMk/>
            <pc:sldMk cId="2018764369" sldId="259"/>
            <ac:spMk id="155" creationId="{04C6A10D-908A-89E3-F9E4-35BE09B03973}"/>
          </ac:spMkLst>
        </pc:spChg>
        <pc:spChg chg="del">
          <ac:chgData name="Mark Carter" userId="c255346f9e4df9e8" providerId="LiveId" clId="{E6F50D5B-5723-4395-8C81-FDB1D9897B60}" dt="2023-04-03T07:38:01.594" v="818" actId="478"/>
          <ac:spMkLst>
            <pc:docMk/>
            <pc:sldMk cId="2018764369" sldId="259"/>
            <ac:spMk id="218" creationId="{D8B9771F-0F19-A9FA-E748-624A409A587E}"/>
          </ac:spMkLst>
        </pc:spChg>
        <pc:spChg chg="del mod">
          <ac:chgData name="Mark Carter" userId="c255346f9e4df9e8" providerId="LiveId" clId="{E6F50D5B-5723-4395-8C81-FDB1D9897B60}" dt="2023-04-03T07:37:58.914" v="815" actId="478"/>
          <ac:spMkLst>
            <pc:docMk/>
            <pc:sldMk cId="2018764369" sldId="259"/>
            <ac:spMk id="238" creationId="{A8096295-2BC5-3D6B-ABDB-D011862FE626}"/>
          </ac:spMkLst>
        </pc:spChg>
        <pc:spChg chg="del mod">
          <ac:chgData name="Mark Carter" userId="c255346f9e4df9e8" providerId="LiveId" clId="{E6F50D5B-5723-4395-8C81-FDB1D9897B60}" dt="2023-04-03T09:03:14.525" v="2324" actId="478"/>
          <ac:spMkLst>
            <pc:docMk/>
            <pc:sldMk cId="2018764369" sldId="259"/>
            <ac:spMk id="254" creationId="{8B5A0728-6190-B49C-2892-940915169B6B}"/>
          </ac:spMkLst>
        </pc:spChg>
        <pc:spChg chg="del">
          <ac:chgData name="Mark Carter" userId="c255346f9e4df9e8" providerId="LiveId" clId="{E6F50D5B-5723-4395-8C81-FDB1D9897B60}" dt="2023-04-03T09:03:09.247" v="2321" actId="478"/>
          <ac:spMkLst>
            <pc:docMk/>
            <pc:sldMk cId="2018764369" sldId="259"/>
            <ac:spMk id="257" creationId="{7145A8ED-38E3-566A-FC29-C7AA29D0C5E4}"/>
          </ac:spMkLst>
        </pc:spChg>
        <pc:spChg chg="mod">
          <ac:chgData name="Mark Carter" userId="c255346f9e4df9e8" providerId="LiveId" clId="{E6F50D5B-5723-4395-8C81-FDB1D9897B60}" dt="2023-04-03T10:23:30.194" v="3407" actId="255"/>
          <ac:spMkLst>
            <pc:docMk/>
            <pc:sldMk cId="2018764369" sldId="259"/>
            <ac:spMk id="313" creationId="{A5129F77-A2AE-DF6A-F853-468943A2A051}"/>
          </ac:spMkLst>
        </pc:spChg>
        <pc:spChg chg="del mod">
          <ac:chgData name="Mark Carter" userId="c255346f9e4df9e8" providerId="LiveId" clId="{E6F50D5B-5723-4395-8C81-FDB1D9897B60}" dt="2023-04-03T09:03:14.525" v="2324" actId="478"/>
          <ac:spMkLst>
            <pc:docMk/>
            <pc:sldMk cId="2018764369" sldId="259"/>
            <ac:spMk id="397" creationId="{F7646830-9648-8E71-7CA4-A0627C498356}"/>
          </ac:spMkLst>
        </pc:spChg>
        <pc:spChg chg="del mod">
          <ac:chgData name="Mark Carter" userId="c255346f9e4df9e8" providerId="LiveId" clId="{E6F50D5B-5723-4395-8C81-FDB1D9897B60}" dt="2023-04-03T09:03:14.525" v="2324" actId="478"/>
          <ac:spMkLst>
            <pc:docMk/>
            <pc:sldMk cId="2018764369" sldId="259"/>
            <ac:spMk id="448" creationId="{7BE54333-236A-2108-1CDC-3F9B94459BD6}"/>
          </ac:spMkLst>
        </pc:spChg>
        <pc:spChg chg="add del mod">
          <ac:chgData name="Mark Carter" userId="c255346f9e4df9e8" providerId="LiveId" clId="{E6F50D5B-5723-4395-8C81-FDB1D9897B60}" dt="2023-04-03T09:03:14.525" v="2324" actId="478"/>
          <ac:spMkLst>
            <pc:docMk/>
            <pc:sldMk cId="2018764369" sldId="259"/>
            <ac:spMk id="568" creationId="{3BB890B9-BACA-D3B1-9DC0-91AF4B74D34A}"/>
          </ac:spMkLst>
        </pc:spChg>
        <pc:spChg chg="add del mod">
          <ac:chgData name="Mark Carter" userId="c255346f9e4df9e8" providerId="LiveId" clId="{E6F50D5B-5723-4395-8C81-FDB1D9897B60}" dt="2023-04-03T09:03:22.943" v="2326" actId="478"/>
          <ac:spMkLst>
            <pc:docMk/>
            <pc:sldMk cId="2018764369" sldId="259"/>
            <ac:spMk id="589" creationId="{3C3E2827-A08D-B55C-4054-ABE90CF6F9C6}"/>
          </ac:spMkLst>
        </pc:spChg>
        <pc:spChg chg="del">
          <ac:chgData name="Mark Carter" userId="c255346f9e4df9e8" providerId="LiveId" clId="{E6F50D5B-5723-4395-8C81-FDB1D9897B60}" dt="2023-04-03T07:37:43.871" v="806" actId="478"/>
          <ac:spMkLst>
            <pc:docMk/>
            <pc:sldMk cId="2018764369" sldId="259"/>
            <ac:spMk id="619" creationId="{DF962463-735A-7968-60D0-17B5D4167946}"/>
          </ac:spMkLst>
        </pc:spChg>
        <pc:spChg chg="del">
          <ac:chgData name="Mark Carter" userId="c255346f9e4df9e8" providerId="LiveId" clId="{E6F50D5B-5723-4395-8C81-FDB1D9897B60}" dt="2023-04-03T07:37:53.375" v="810" actId="478"/>
          <ac:spMkLst>
            <pc:docMk/>
            <pc:sldMk cId="2018764369" sldId="259"/>
            <ac:spMk id="641" creationId="{8D7FFA22-D85A-FA66-1483-9E1B6DB4ED1E}"/>
          </ac:spMkLst>
        </pc:spChg>
        <pc:spChg chg="del">
          <ac:chgData name="Mark Carter" userId="c255346f9e4df9e8" providerId="LiveId" clId="{E6F50D5B-5723-4395-8C81-FDB1D9897B60}" dt="2023-04-03T07:37:51.443" v="808" actId="478"/>
          <ac:spMkLst>
            <pc:docMk/>
            <pc:sldMk cId="2018764369" sldId="259"/>
            <ac:spMk id="646" creationId="{172B49BA-AFC7-C124-4744-71FC9399F928}"/>
          </ac:spMkLst>
        </pc:spChg>
        <pc:cxnChg chg="add del mod">
          <ac:chgData name="Mark Carter" userId="c255346f9e4df9e8" providerId="LiveId" clId="{E6F50D5B-5723-4395-8C81-FDB1D9897B60}" dt="2023-04-03T09:03:14.525" v="2324" actId="478"/>
          <ac:cxnSpMkLst>
            <pc:docMk/>
            <pc:sldMk cId="2018764369" sldId="259"/>
            <ac:cxnSpMk id="18" creationId="{E49C87A0-E9DB-2CBD-948F-9A97F2062B06}"/>
          </ac:cxnSpMkLst>
        </pc:cxnChg>
        <pc:cxnChg chg="add mod">
          <ac:chgData name="Mark Carter" userId="c255346f9e4df9e8" providerId="LiveId" clId="{E6F50D5B-5723-4395-8C81-FDB1D9897B60}" dt="2023-04-03T09:04:38.923" v="2350" actId="14100"/>
          <ac:cxnSpMkLst>
            <pc:docMk/>
            <pc:sldMk cId="2018764369" sldId="259"/>
            <ac:cxnSpMk id="33" creationId="{62827FFC-5D4F-75BF-237B-2EE11EE1291B}"/>
          </ac:cxnSpMkLst>
        </pc:cxnChg>
        <pc:cxnChg chg="add mod">
          <ac:chgData name="Mark Carter" userId="c255346f9e4df9e8" providerId="LiveId" clId="{E6F50D5B-5723-4395-8C81-FDB1D9897B60}" dt="2023-04-03T09:04:41.808" v="2351" actId="1076"/>
          <ac:cxnSpMkLst>
            <pc:docMk/>
            <pc:sldMk cId="2018764369" sldId="259"/>
            <ac:cxnSpMk id="34" creationId="{DAB5A71A-4E54-1784-F744-D0EB97C67B18}"/>
          </ac:cxnSpMkLst>
        </pc:cxnChg>
        <pc:cxnChg chg="add mod">
          <ac:chgData name="Mark Carter" userId="c255346f9e4df9e8" providerId="LiveId" clId="{E6F50D5B-5723-4395-8C81-FDB1D9897B60}" dt="2023-04-03T09:05:09.574" v="2361" actId="1076"/>
          <ac:cxnSpMkLst>
            <pc:docMk/>
            <pc:sldMk cId="2018764369" sldId="259"/>
            <ac:cxnSpMk id="50" creationId="{2ED39AC0-9AB9-2362-AA33-5F558FB19811}"/>
          </ac:cxnSpMkLst>
        </pc:cxnChg>
        <pc:cxnChg chg="add mod">
          <ac:chgData name="Mark Carter" userId="c255346f9e4df9e8" providerId="LiveId" clId="{E6F50D5B-5723-4395-8C81-FDB1D9897B60}" dt="2023-04-03T09:05:13.461" v="2363" actId="1076"/>
          <ac:cxnSpMkLst>
            <pc:docMk/>
            <pc:sldMk cId="2018764369" sldId="259"/>
            <ac:cxnSpMk id="51" creationId="{00E935CB-5A65-E272-3012-AF5752EBAAAC}"/>
          </ac:cxnSpMkLst>
        </pc:cxnChg>
        <pc:cxnChg chg="add mod">
          <ac:chgData name="Mark Carter" userId="c255346f9e4df9e8" providerId="LiveId" clId="{E6F50D5B-5723-4395-8C81-FDB1D9897B60}" dt="2023-04-03T09:05:43.851" v="2369" actId="14100"/>
          <ac:cxnSpMkLst>
            <pc:docMk/>
            <pc:sldMk cId="2018764369" sldId="259"/>
            <ac:cxnSpMk id="59" creationId="{83E62D57-1B30-ED8C-F2A1-C14C85DDAE4D}"/>
          </ac:cxnSpMkLst>
        </pc:cxnChg>
        <pc:cxnChg chg="add mod">
          <ac:chgData name="Mark Carter" userId="c255346f9e4df9e8" providerId="LiveId" clId="{E6F50D5B-5723-4395-8C81-FDB1D9897B60}" dt="2023-04-03T09:05:46.289" v="2370" actId="14100"/>
          <ac:cxnSpMkLst>
            <pc:docMk/>
            <pc:sldMk cId="2018764369" sldId="259"/>
            <ac:cxnSpMk id="62" creationId="{C8E4287D-9014-DE6E-E97F-7B583ACD6DD8}"/>
          </ac:cxnSpMkLst>
        </pc:cxnChg>
        <pc:cxnChg chg="del mod">
          <ac:chgData name="Mark Carter" userId="c255346f9e4df9e8" providerId="LiveId" clId="{E6F50D5B-5723-4395-8C81-FDB1D9897B60}" dt="2023-04-03T09:03:10.865" v="2323" actId="478"/>
          <ac:cxnSpMkLst>
            <pc:docMk/>
            <pc:sldMk cId="2018764369" sldId="259"/>
            <ac:cxnSpMk id="111" creationId="{CA931024-E32B-9EFD-BE4F-255A59FA4C63}"/>
          </ac:cxnSpMkLst>
        </pc:cxnChg>
        <pc:cxnChg chg="del mod">
          <ac:chgData name="Mark Carter" userId="c255346f9e4df9e8" providerId="LiveId" clId="{E6F50D5B-5723-4395-8C81-FDB1D9897B60}" dt="2023-04-03T07:37:50.425" v="807" actId="478"/>
          <ac:cxnSpMkLst>
            <pc:docMk/>
            <pc:sldMk cId="2018764369" sldId="259"/>
            <ac:cxnSpMk id="115" creationId="{A8266C40-AF43-B647-3E91-F3AC50C9C2C2}"/>
          </ac:cxnSpMkLst>
        </pc:cxnChg>
        <pc:cxnChg chg="del mod">
          <ac:chgData name="Mark Carter" userId="c255346f9e4df9e8" providerId="LiveId" clId="{E6F50D5B-5723-4395-8C81-FDB1D9897B60}" dt="2023-04-03T07:37:55.136" v="812" actId="478"/>
          <ac:cxnSpMkLst>
            <pc:docMk/>
            <pc:sldMk cId="2018764369" sldId="259"/>
            <ac:cxnSpMk id="138" creationId="{2AD765DD-F0C0-7FB1-E1C5-5F9B8CEA4134}"/>
          </ac:cxnSpMkLst>
        </pc:cxnChg>
        <pc:cxnChg chg="del mod">
          <ac:chgData name="Mark Carter" userId="c255346f9e4df9e8" providerId="LiveId" clId="{E6F50D5B-5723-4395-8C81-FDB1D9897B60}" dt="2023-04-03T07:37:40.508" v="803" actId="478"/>
          <ac:cxnSpMkLst>
            <pc:docMk/>
            <pc:sldMk cId="2018764369" sldId="259"/>
            <ac:cxnSpMk id="205" creationId="{EF04B7B1-2906-076C-C471-F4A694132A59}"/>
          </ac:cxnSpMkLst>
        </pc:cxnChg>
        <pc:cxnChg chg="del mod">
          <ac:chgData name="Mark Carter" userId="c255346f9e4df9e8" providerId="LiveId" clId="{E6F50D5B-5723-4395-8C81-FDB1D9897B60}" dt="2023-04-03T07:37:59.776" v="816" actId="478"/>
          <ac:cxnSpMkLst>
            <pc:docMk/>
            <pc:sldMk cId="2018764369" sldId="259"/>
            <ac:cxnSpMk id="242" creationId="{C40879EB-47B9-566E-9453-580553974DFF}"/>
          </ac:cxnSpMkLst>
        </pc:cxnChg>
        <pc:cxnChg chg="del mod">
          <ac:chgData name="Mark Carter" userId="c255346f9e4df9e8" providerId="LiveId" clId="{E6F50D5B-5723-4395-8C81-FDB1D9897B60}" dt="2023-04-03T07:38:00.560" v="817" actId="478"/>
          <ac:cxnSpMkLst>
            <pc:docMk/>
            <pc:sldMk cId="2018764369" sldId="259"/>
            <ac:cxnSpMk id="245" creationId="{091E3854-C243-89C9-24A5-F0B002AA5060}"/>
          </ac:cxnSpMkLst>
        </pc:cxnChg>
        <pc:cxnChg chg="del mod">
          <ac:chgData name="Mark Carter" userId="c255346f9e4df9e8" providerId="LiveId" clId="{E6F50D5B-5723-4395-8C81-FDB1D9897B60}" dt="2023-04-03T09:03:14.525" v="2324" actId="478"/>
          <ac:cxnSpMkLst>
            <pc:docMk/>
            <pc:sldMk cId="2018764369" sldId="259"/>
            <ac:cxnSpMk id="256" creationId="{852C882C-7777-340B-CB19-332CDB941DE6}"/>
          </ac:cxnSpMkLst>
        </pc:cxnChg>
        <pc:cxnChg chg="del mod">
          <ac:chgData name="Mark Carter" userId="c255346f9e4df9e8" providerId="LiveId" clId="{E6F50D5B-5723-4395-8C81-FDB1D9897B60}" dt="2023-04-03T09:03:14.525" v="2324" actId="478"/>
          <ac:cxnSpMkLst>
            <pc:docMk/>
            <pc:sldMk cId="2018764369" sldId="259"/>
            <ac:cxnSpMk id="290" creationId="{932E369F-22F4-2728-4871-E35C5409863D}"/>
          </ac:cxnSpMkLst>
        </pc:cxnChg>
        <pc:cxnChg chg="add">
          <ac:chgData name="Mark Carter" userId="c255346f9e4df9e8" providerId="LiveId" clId="{E6F50D5B-5723-4395-8C81-FDB1D9897B60}" dt="2023-04-03T09:05:52.530" v="2371" actId="11529"/>
          <ac:cxnSpMkLst>
            <pc:docMk/>
            <pc:sldMk cId="2018764369" sldId="259"/>
            <ac:cxnSpMk id="453" creationId="{CE593250-F8F8-9B90-6DBA-81EA721D4A15}"/>
          </ac:cxnSpMkLst>
        </pc:cxnChg>
        <pc:cxnChg chg="add mod">
          <ac:chgData name="Mark Carter" userId="c255346f9e4df9e8" providerId="LiveId" clId="{E6F50D5B-5723-4395-8C81-FDB1D9897B60}" dt="2023-04-03T09:06:01.808" v="2374" actId="1076"/>
          <ac:cxnSpMkLst>
            <pc:docMk/>
            <pc:sldMk cId="2018764369" sldId="259"/>
            <ac:cxnSpMk id="455" creationId="{EDE46A2F-A9FC-8EF3-9158-FD4574F95A05}"/>
          </ac:cxnSpMkLst>
        </pc:cxnChg>
        <pc:cxnChg chg="del mod">
          <ac:chgData name="Mark Carter" userId="c255346f9e4df9e8" providerId="LiveId" clId="{E6F50D5B-5723-4395-8C81-FDB1D9897B60}" dt="2023-04-03T09:03:14.525" v="2324" actId="478"/>
          <ac:cxnSpMkLst>
            <pc:docMk/>
            <pc:sldMk cId="2018764369" sldId="259"/>
            <ac:cxnSpMk id="514" creationId="{05EA5BCF-F75B-B7CA-C5CA-8A2E57731B2E}"/>
          </ac:cxnSpMkLst>
        </pc:cxnChg>
        <pc:cxnChg chg="del mod">
          <ac:chgData name="Mark Carter" userId="c255346f9e4df9e8" providerId="LiveId" clId="{E6F50D5B-5723-4395-8C81-FDB1D9897B60}" dt="2023-04-03T09:03:14.525" v="2324" actId="478"/>
          <ac:cxnSpMkLst>
            <pc:docMk/>
            <pc:sldMk cId="2018764369" sldId="259"/>
            <ac:cxnSpMk id="516" creationId="{41C505B6-0BDE-473F-BAA9-DFCE6F9580EA}"/>
          </ac:cxnSpMkLst>
        </pc:cxnChg>
        <pc:cxnChg chg="del mod">
          <ac:chgData name="Mark Carter" userId="c255346f9e4df9e8" providerId="LiveId" clId="{E6F50D5B-5723-4395-8C81-FDB1D9897B60}" dt="2023-04-03T09:03:14.525" v="2324" actId="478"/>
          <ac:cxnSpMkLst>
            <pc:docMk/>
            <pc:sldMk cId="2018764369" sldId="259"/>
            <ac:cxnSpMk id="572" creationId="{94657062-6D14-B0C3-9583-871A22C55156}"/>
          </ac:cxnSpMkLst>
        </pc:cxnChg>
        <pc:cxnChg chg="del mod">
          <ac:chgData name="Mark Carter" userId="c255346f9e4df9e8" providerId="LiveId" clId="{E6F50D5B-5723-4395-8C81-FDB1D9897B60}" dt="2023-04-03T07:37:52.836" v="809" actId="478"/>
          <ac:cxnSpMkLst>
            <pc:docMk/>
            <pc:sldMk cId="2018764369" sldId="259"/>
            <ac:cxnSpMk id="640" creationId="{A84EE83F-4909-ABBD-858A-50C14A76D8CE}"/>
          </ac:cxnSpMkLst>
        </pc:cxnChg>
        <pc:cxnChg chg="del mod">
          <ac:chgData name="Mark Carter" userId="c255346f9e4df9e8" providerId="LiveId" clId="{E6F50D5B-5723-4395-8C81-FDB1D9897B60}" dt="2023-04-03T07:37:54.197" v="811" actId="478"/>
          <ac:cxnSpMkLst>
            <pc:docMk/>
            <pc:sldMk cId="2018764369" sldId="259"/>
            <ac:cxnSpMk id="642" creationId="{EA4A4419-74C6-BAFB-0A63-97CE9C28E8FA}"/>
          </ac:cxnSpMkLst>
        </pc:cxnChg>
        <pc:cxnChg chg="del mod">
          <ac:chgData name="Mark Carter" userId="c255346f9e4df9e8" providerId="LiveId" clId="{E6F50D5B-5723-4395-8C81-FDB1D9897B60}" dt="2023-04-03T07:37:56.210" v="813" actId="478"/>
          <ac:cxnSpMkLst>
            <pc:docMk/>
            <pc:sldMk cId="2018764369" sldId="259"/>
            <ac:cxnSpMk id="649" creationId="{98AF5FDA-BCCA-6235-34FD-7CF0D9E7B822}"/>
          </ac:cxnSpMkLst>
        </pc:cxnChg>
        <pc:cxnChg chg="del mod">
          <ac:chgData name="Mark Carter" userId="c255346f9e4df9e8" providerId="LiveId" clId="{E6F50D5B-5723-4395-8C81-FDB1D9897B60}" dt="2023-04-03T07:37:38.677" v="802" actId="478"/>
          <ac:cxnSpMkLst>
            <pc:docMk/>
            <pc:sldMk cId="2018764369" sldId="259"/>
            <ac:cxnSpMk id="671" creationId="{0A82FF57-E66B-5962-DF0E-3E056916A179}"/>
          </ac:cxnSpMkLst>
        </pc:cxnChg>
      </pc:sldChg>
      <pc:sldChg chg="modSp add mod setBg">
        <pc:chgData name="Mark Carter" userId="c255346f9e4df9e8" providerId="LiveId" clId="{E6F50D5B-5723-4395-8C81-FDB1D9897B60}" dt="2023-04-03T11:30:05.659" v="4250"/>
        <pc:sldMkLst>
          <pc:docMk/>
          <pc:sldMk cId="3757442634" sldId="260"/>
        </pc:sldMkLst>
        <pc:spChg chg="mod">
          <ac:chgData name="Mark Carter" userId="c255346f9e4df9e8" providerId="LiveId" clId="{E6F50D5B-5723-4395-8C81-FDB1D9897B60}" dt="2023-04-03T09:03:49.251" v="2334" actId="1076"/>
          <ac:spMkLst>
            <pc:docMk/>
            <pc:sldMk cId="3757442634" sldId="260"/>
            <ac:spMk id="4" creationId="{A092CE55-D267-F3D7-7ECD-15194ED5C5E3}"/>
          </ac:spMkLst>
        </pc:spChg>
      </pc:sldChg>
      <pc:sldChg chg="addSp modSp new del mod">
        <pc:chgData name="Mark Carter" userId="c255346f9e4df9e8" providerId="LiveId" clId="{E6F50D5B-5723-4395-8C81-FDB1D9897B60}" dt="2023-04-03T11:29:39.681" v="4249" actId="47"/>
        <pc:sldMkLst>
          <pc:docMk/>
          <pc:sldMk cId="2692907288" sldId="261"/>
        </pc:sldMkLst>
        <pc:spChg chg="add mod">
          <ac:chgData name="Mark Carter" userId="c255346f9e4df9e8" providerId="LiveId" clId="{E6F50D5B-5723-4395-8C81-FDB1D9897B60}" dt="2023-04-03T10:10:20.985" v="3158" actId="1076"/>
          <ac:spMkLst>
            <pc:docMk/>
            <pc:sldMk cId="2692907288" sldId="261"/>
            <ac:spMk id="2" creationId="{F152581D-E7F9-F505-7818-B18969963F7C}"/>
          </ac:spMkLst>
        </pc:spChg>
        <pc:spChg chg="add mod">
          <ac:chgData name="Mark Carter" userId="c255346f9e4df9e8" providerId="LiveId" clId="{E6F50D5B-5723-4395-8C81-FDB1D9897B60}" dt="2023-04-03T10:09:32.281" v="3157"/>
          <ac:spMkLst>
            <pc:docMk/>
            <pc:sldMk cId="2692907288" sldId="261"/>
            <ac:spMk id="3" creationId="{572F5983-3E27-E1DA-79FA-C77311D1D15C}"/>
          </ac:spMkLst>
        </pc:spChg>
        <pc:spChg chg="add mod">
          <ac:chgData name="Mark Carter" userId="c255346f9e4df9e8" providerId="LiveId" clId="{E6F50D5B-5723-4395-8C81-FDB1D9897B60}" dt="2023-04-03T10:09:32.281" v="3157"/>
          <ac:spMkLst>
            <pc:docMk/>
            <pc:sldMk cId="2692907288" sldId="261"/>
            <ac:spMk id="6" creationId="{D4210010-66F8-53A7-155E-FA6AB04F64E8}"/>
          </ac:spMkLst>
        </pc:spChg>
        <pc:spChg chg="add mod">
          <ac:chgData name="Mark Carter" userId="c255346f9e4df9e8" providerId="LiveId" clId="{E6F50D5B-5723-4395-8C81-FDB1D9897B60}" dt="2023-04-03T10:09:32.281" v="3157"/>
          <ac:spMkLst>
            <pc:docMk/>
            <pc:sldMk cId="2692907288" sldId="261"/>
            <ac:spMk id="8" creationId="{169C1194-74B7-E66C-C875-47A2D014224B}"/>
          </ac:spMkLst>
        </pc:spChg>
        <pc:spChg chg="add mod">
          <ac:chgData name="Mark Carter" userId="c255346f9e4df9e8" providerId="LiveId" clId="{E6F50D5B-5723-4395-8C81-FDB1D9897B60}" dt="2023-04-03T10:09:32.281" v="3157"/>
          <ac:spMkLst>
            <pc:docMk/>
            <pc:sldMk cId="2692907288" sldId="261"/>
            <ac:spMk id="10" creationId="{94C946AC-0FA9-94DA-A29A-84F2C31F3C17}"/>
          </ac:spMkLst>
        </pc:spChg>
        <pc:cxnChg chg="add mod">
          <ac:chgData name="Mark Carter" userId="c255346f9e4df9e8" providerId="LiveId" clId="{E6F50D5B-5723-4395-8C81-FDB1D9897B60}" dt="2023-04-03T10:09:32.281" v="3157"/>
          <ac:cxnSpMkLst>
            <pc:docMk/>
            <pc:sldMk cId="2692907288" sldId="261"/>
            <ac:cxnSpMk id="4" creationId="{062B5A52-0248-3098-2330-1A85E340CC99}"/>
          </ac:cxnSpMkLst>
        </pc:cxnChg>
        <pc:cxnChg chg="add mod">
          <ac:chgData name="Mark Carter" userId="c255346f9e4df9e8" providerId="LiveId" clId="{E6F50D5B-5723-4395-8C81-FDB1D9897B60}" dt="2023-04-03T10:09:32.281" v="3157"/>
          <ac:cxnSpMkLst>
            <pc:docMk/>
            <pc:sldMk cId="2692907288" sldId="261"/>
            <ac:cxnSpMk id="5" creationId="{C04E6C93-06A6-6BE7-FEE4-B5AB5685BD3E}"/>
          </ac:cxnSpMkLst>
        </pc:cxnChg>
        <pc:cxnChg chg="add mod">
          <ac:chgData name="Mark Carter" userId="c255346f9e4df9e8" providerId="LiveId" clId="{E6F50D5B-5723-4395-8C81-FDB1D9897B60}" dt="2023-04-03T10:10:20.985" v="3158" actId="1076"/>
          <ac:cxnSpMkLst>
            <pc:docMk/>
            <pc:sldMk cId="2692907288" sldId="261"/>
            <ac:cxnSpMk id="7" creationId="{EA8966AE-2B96-2F20-B68F-A5FD781D2B32}"/>
          </ac:cxnSpMkLst>
        </pc:cxnChg>
        <pc:cxnChg chg="add mod">
          <ac:chgData name="Mark Carter" userId="c255346f9e4df9e8" providerId="LiveId" clId="{E6F50D5B-5723-4395-8C81-FDB1D9897B60}" dt="2023-04-03T10:10:20.985" v="3158" actId="1076"/>
          <ac:cxnSpMkLst>
            <pc:docMk/>
            <pc:sldMk cId="2692907288" sldId="261"/>
            <ac:cxnSpMk id="9" creationId="{E33C287C-E5E7-88A4-96C3-43FD7C36D5BA}"/>
          </ac:cxnSpMkLst>
        </pc:cxnChg>
      </pc:sldChg>
      <pc:sldChg chg="addSp delSp modSp add del mod">
        <pc:chgData name="Mark Carter" userId="c255346f9e4df9e8" providerId="LiveId" clId="{E6F50D5B-5723-4395-8C81-FDB1D9897B60}" dt="2023-04-03T11:29:31.300" v="4248" actId="47"/>
        <pc:sldMkLst>
          <pc:docMk/>
          <pc:sldMk cId="1066995265" sldId="262"/>
        </pc:sldMkLst>
        <pc:spChg chg="mod">
          <ac:chgData name="Mark Carter" userId="c255346f9e4df9e8" providerId="LiveId" clId="{E6F50D5B-5723-4395-8C81-FDB1D9897B60}" dt="2023-04-03T11:25:56.743" v="4167" actId="20577"/>
          <ac:spMkLst>
            <pc:docMk/>
            <pc:sldMk cId="1066995265" sldId="262"/>
            <ac:spMk id="4" creationId="{A092CE55-D267-F3D7-7ECD-15194ED5C5E3}"/>
          </ac:spMkLst>
        </pc:spChg>
        <pc:spChg chg="add mod">
          <ac:chgData name="Mark Carter" userId="c255346f9e4df9e8" providerId="LiveId" clId="{E6F50D5B-5723-4395-8C81-FDB1D9897B60}" dt="2023-04-03T11:23:45.279" v="4103" actId="14100"/>
          <ac:spMkLst>
            <pc:docMk/>
            <pc:sldMk cId="1066995265" sldId="262"/>
            <ac:spMk id="26" creationId="{5201BC97-D7A2-FA00-F019-209EA7986FC6}"/>
          </ac:spMkLst>
        </pc:spChg>
        <pc:spChg chg="del mod">
          <ac:chgData name="Mark Carter" userId="c255346f9e4df9e8" providerId="LiveId" clId="{E6F50D5B-5723-4395-8C81-FDB1D9897B60}" dt="2023-04-03T10:55:25.879" v="3891" actId="478"/>
          <ac:spMkLst>
            <pc:docMk/>
            <pc:sldMk cId="1066995265" sldId="262"/>
            <ac:spMk id="27" creationId="{32AAC808-491B-9442-1DF5-57D24301A4BA}"/>
          </ac:spMkLst>
        </pc:spChg>
        <pc:spChg chg="del mod">
          <ac:chgData name="Mark Carter" userId="c255346f9e4df9e8" providerId="LiveId" clId="{E6F50D5B-5723-4395-8C81-FDB1D9897B60}" dt="2023-04-03T10:38:56.213" v="3645" actId="478"/>
          <ac:spMkLst>
            <pc:docMk/>
            <pc:sldMk cId="1066995265" sldId="262"/>
            <ac:spMk id="28" creationId="{D0F79E05-0E5D-7340-712B-C756ED69EF10}"/>
          </ac:spMkLst>
        </pc:spChg>
        <pc:spChg chg="del mod">
          <ac:chgData name="Mark Carter" userId="c255346f9e4df9e8" providerId="LiveId" clId="{E6F50D5B-5723-4395-8C81-FDB1D9897B60}" dt="2023-04-03T10:38:54.405" v="3641" actId="478"/>
          <ac:spMkLst>
            <pc:docMk/>
            <pc:sldMk cId="1066995265" sldId="262"/>
            <ac:spMk id="29" creationId="{02D6789A-C53E-DEF0-05D8-81F0DD19A9EC}"/>
          </ac:spMkLst>
        </pc:spChg>
        <pc:spChg chg="del">
          <ac:chgData name="Mark Carter" userId="c255346f9e4df9e8" providerId="LiveId" clId="{E6F50D5B-5723-4395-8C81-FDB1D9897B60}" dt="2023-04-03T10:38:53.184" v="3639" actId="478"/>
          <ac:spMkLst>
            <pc:docMk/>
            <pc:sldMk cId="1066995265" sldId="262"/>
            <ac:spMk id="30" creationId="{8E801FAC-E2E1-FCBB-1CCD-60C7A29C9BCC}"/>
          </ac:spMkLst>
        </pc:spChg>
        <pc:spChg chg="mod">
          <ac:chgData name="Mark Carter" userId="c255346f9e4df9e8" providerId="LiveId" clId="{E6F50D5B-5723-4395-8C81-FDB1D9897B60}" dt="2023-04-03T11:24:29.295" v="4107" actId="20577"/>
          <ac:spMkLst>
            <pc:docMk/>
            <pc:sldMk cId="1066995265" sldId="262"/>
            <ac:spMk id="31" creationId="{1CF47272-0EA8-894D-D961-2B5540E45A6F}"/>
          </ac:spMkLst>
        </pc:spChg>
        <pc:spChg chg="del mod">
          <ac:chgData name="Mark Carter" userId="c255346f9e4df9e8" providerId="LiveId" clId="{E6F50D5B-5723-4395-8C81-FDB1D9897B60}" dt="2023-04-03T10:55:34.595" v="3894" actId="478"/>
          <ac:spMkLst>
            <pc:docMk/>
            <pc:sldMk cId="1066995265" sldId="262"/>
            <ac:spMk id="32" creationId="{0E7E5F6B-ADFD-FE4F-414C-E4E1E2866597}"/>
          </ac:spMkLst>
        </pc:spChg>
        <pc:spChg chg="add mod">
          <ac:chgData name="Mark Carter" userId="c255346f9e4df9e8" providerId="LiveId" clId="{E6F50D5B-5723-4395-8C81-FDB1D9897B60}" dt="2023-04-03T10:47:13.574" v="3776" actId="1076"/>
          <ac:spMkLst>
            <pc:docMk/>
            <pc:sldMk cId="1066995265" sldId="262"/>
            <ac:spMk id="40" creationId="{51952553-9705-0FFF-DFC4-5B26728EEB56}"/>
          </ac:spMkLst>
        </pc:spChg>
        <pc:spChg chg="add del mod">
          <ac:chgData name="Mark Carter" userId="c255346f9e4df9e8" providerId="LiveId" clId="{E6F50D5B-5723-4395-8C81-FDB1D9897B60}" dt="2023-04-03T11:18:37.141" v="3992" actId="478"/>
          <ac:spMkLst>
            <pc:docMk/>
            <pc:sldMk cId="1066995265" sldId="262"/>
            <ac:spMk id="44" creationId="{897BA8D7-858B-A302-5BDD-8033FA0F641F}"/>
          </ac:spMkLst>
        </pc:spChg>
        <pc:spChg chg="del mod">
          <ac:chgData name="Mark Carter" userId="c255346f9e4df9e8" providerId="LiveId" clId="{E6F50D5B-5723-4395-8C81-FDB1D9897B60}" dt="2023-04-03T10:38:59.323" v="3649" actId="478"/>
          <ac:spMkLst>
            <pc:docMk/>
            <pc:sldMk cId="1066995265" sldId="262"/>
            <ac:spMk id="49" creationId="{B9BCF4AE-741D-20B0-F8D3-F8420FAEAC02}"/>
          </ac:spMkLst>
        </pc:spChg>
        <pc:spChg chg="add del mod">
          <ac:chgData name="Mark Carter" userId="c255346f9e4df9e8" providerId="LiveId" clId="{E6F50D5B-5723-4395-8C81-FDB1D9897B60}" dt="2023-04-03T11:18:55.028" v="3997" actId="478"/>
          <ac:spMkLst>
            <pc:docMk/>
            <pc:sldMk cId="1066995265" sldId="262"/>
            <ac:spMk id="61" creationId="{F44A627F-977F-B722-21E5-7CE1C893C2A6}"/>
          </ac:spMkLst>
        </pc:spChg>
        <pc:spChg chg="mod">
          <ac:chgData name="Mark Carter" userId="c255346f9e4df9e8" providerId="LiveId" clId="{E6F50D5B-5723-4395-8C81-FDB1D9897B60}" dt="2023-04-03T11:24:58.639" v="4108" actId="1076"/>
          <ac:spMkLst>
            <pc:docMk/>
            <pc:sldMk cId="1066995265" sldId="262"/>
            <ac:spMk id="90" creationId="{0B4CD716-9A60-8E6B-9BA2-6E5016F87F88}"/>
          </ac:spMkLst>
        </pc:spChg>
        <pc:spChg chg="mod">
          <ac:chgData name="Mark Carter" userId="c255346f9e4df9e8" providerId="LiveId" clId="{E6F50D5B-5723-4395-8C81-FDB1D9897B60}" dt="2023-04-03T11:24:58.639" v="4108" actId="1076"/>
          <ac:spMkLst>
            <pc:docMk/>
            <pc:sldMk cId="1066995265" sldId="262"/>
            <ac:spMk id="99" creationId="{F0B80B26-4CF1-FCA0-39B7-E271E9D7961D}"/>
          </ac:spMkLst>
        </pc:spChg>
        <pc:spChg chg="mod">
          <ac:chgData name="Mark Carter" userId="c255346f9e4df9e8" providerId="LiveId" clId="{E6F50D5B-5723-4395-8C81-FDB1D9897B60}" dt="2023-04-03T11:24:58.639" v="4108" actId="1076"/>
          <ac:spMkLst>
            <pc:docMk/>
            <pc:sldMk cId="1066995265" sldId="262"/>
            <ac:spMk id="313" creationId="{A5129F77-A2AE-DF6A-F853-468943A2A051}"/>
          </ac:spMkLst>
        </pc:spChg>
        <pc:spChg chg="add mod">
          <ac:chgData name="Mark Carter" userId="c255346f9e4df9e8" providerId="LiveId" clId="{E6F50D5B-5723-4395-8C81-FDB1D9897B60}" dt="2023-04-03T11:23:01.835" v="4064" actId="20577"/>
          <ac:spMkLst>
            <pc:docMk/>
            <pc:sldMk cId="1066995265" sldId="262"/>
            <ac:spMk id="475" creationId="{A5966FAE-E0DA-7B66-7264-253F614F48B9}"/>
          </ac:spMkLst>
        </pc:spChg>
        <pc:cxnChg chg="add mod">
          <ac:chgData name="Mark Carter" userId="c255346f9e4df9e8" providerId="LiveId" clId="{E6F50D5B-5723-4395-8C81-FDB1D9897B60}" dt="2023-04-03T11:21:32.925" v="4006" actId="1076"/>
          <ac:cxnSpMkLst>
            <pc:docMk/>
            <pc:sldMk cId="1066995265" sldId="262"/>
            <ac:cxnSpMk id="19" creationId="{60997E9F-F705-34B6-52A9-D847AB7B0C3D}"/>
          </ac:cxnSpMkLst>
        </pc:cxnChg>
        <pc:cxnChg chg="add mod">
          <ac:chgData name="Mark Carter" userId="c255346f9e4df9e8" providerId="LiveId" clId="{E6F50D5B-5723-4395-8C81-FDB1D9897B60}" dt="2023-04-03T11:23:45.279" v="4103" actId="14100"/>
          <ac:cxnSpMkLst>
            <pc:docMk/>
            <pc:sldMk cId="1066995265" sldId="262"/>
            <ac:cxnSpMk id="21" creationId="{B3F5E7FF-76C1-48C1-84DB-E7C1EBCBA448}"/>
          </ac:cxnSpMkLst>
        </pc:cxnChg>
        <pc:cxnChg chg="del mod">
          <ac:chgData name="Mark Carter" userId="c255346f9e4df9e8" providerId="LiveId" clId="{E6F50D5B-5723-4395-8C81-FDB1D9897B60}" dt="2023-04-03T10:55:30.835" v="3893" actId="478"/>
          <ac:cxnSpMkLst>
            <pc:docMk/>
            <pc:sldMk cId="1066995265" sldId="262"/>
            <ac:cxnSpMk id="33" creationId="{62827FFC-5D4F-75BF-237B-2EE11EE1291B}"/>
          </ac:cxnSpMkLst>
        </pc:cxnChg>
        <pc:cxnChg chg="del mod">
          <ac:chgData name="Mark Carter" userId="c255346f9e4df9e8" providerId="LiveId" clId="{E6F50D5B-5723-4395-8C81-FDB1D9897B60}" dt="2023-04-03T10:55:28.218" v="3892" actId="478"/>
          <ac:cxnSpMkLst>
            <pc:docMk/>
            <pc:sldMk cId="1066995265" sldId="262"/>
            <ac:cxnSpMk id="34" creationId="{DAB5A71A-4E54-1784-F744-D0EB97C67B18}"/>
          </ac:cxnSpMkLst>
        </pc:cxnChg>
        <pc:cxnChg chg="del mod">
          <ac:chgData name="Mark Carter" userId="c255346f9e4df9e8" providerId="LiveId" clId="{E6F50D5B-5723-4395-8C81-FDB1D9897B60}" dt="2023-04-03T10:38:55.820" v="3644" actId="478"/>
          <ac:cxnSpMkLst>
            <pc:docMk/>
            <pc:sldMk cId="1066995265" sldId="262"/>
            <ac:cxnSpMk id="50" creationId="{2ED39AC0-9AB9-2362-AA33-5F558FB19811}"/>
          </ac:cxnSpMkLst>
        </pc:cxnChg>
        <pc:cxnChg chg="del mod">
          <ac:chgData name="Mark Carter" userId="c255346f9e4df9e8" providerId="LiveId" clId="{E6F50D5B-5723-4395-8C81-FDB1D9897B60}" dt="2023-04-03T10:38:54.735" v="3642" actId="478"/>
          <ac:cxnSpMkLst>
            <pc:docMk/>
            <pc:sldMk cId="1066995265" sldId="262"/>
            <ac:cxnSpMk id="51" creationId="{00E935CB-5A65-E272-3012-AF5752EBAAAC}"/>
          </ac:cxnSpMkLst>
        </pc:cxnChg>
        <pc:cxnChg chg="add del mod">
          <ac:chgData name="Mark Carter" userId="c255346f9e4df9e8" providerId="LiveId" clId="{E6F50D5B-5723-4395-8C81-FDB1D9897B60}" dt="2023-04-03T10:54:59.921" v="3863" actId="478"/>
          <ac:cxnSpMkLst>
            <pc:docMk/>
            <pc:sldMk cId="1066995265" sldId="262"/>
            <ac:cxnSpMk id="56" creationId="{0A144D71-E6F9-0E25-5CC5-A90A77CA07AE}"/>
          </ac:cxnSpMkLst>
        </pc:cxnChg>
        <pc:cxnChg chg="add del mod">
          <ac:chgData name="Mark Carter" userId="c255346f9e4df9e8" providerId="LiveId" clId="{E6F50D5B-5723-4395-8C81-FDB1D9897B60}" dt="2023-04-03T11:18:40.449" v="3993" actId="478"/>
          <ac:cxnSpMkLst>
            <pc:docMk/>
            <pc:sldMk cId="1066995265" sldId="262"/>
            <ac:cxnSpMk id="58" creationId="{8FC65A23-57C5-E800-5AA3-C50302186CB4}"/>
          </ac:cxnSpMkLst>
        </pc:cxnChg>
        <pc:cxnChg chg="del mod">
          <ac:chgData name="Mark Carter" userId="c255346f9e4df9e8" providerId="LiveId" clId="{E6F50D5B-5723-4395-8C81-FDB1D9897B60}" dt="2023-04-03T10:38:58.586" v="3648" actId="478"/>
          <ac:cxnSpMkLst>
            <pc:docMk/>
            <pc:sldMk cId="1066995265" sldId="262"/>
            <ac:cxnSpMk id="59" creationId="{83E62D57-1B30-ED8C-F2A1-C14C85DDAE4D}"/>
          </ac:cxnSpMkLst>
        </pc:cxnChg>
        <pc:cxnChg chg="del mod">
          <ac:chgData name="Mark Carter" userId="c255346f9e4df9e8" providerId="LiveId" clId="{E6F50D5B-5723-4395-8C81-FDB1D9897B60}" dt="2023-04-03T10:38:57.738" v="3647" actId="478"/>
          <ac:cxnSpMkLst>
            <pc:docMk/>
            <pc:sldMk cId="1066995265" sldId="262"/>
            <ac:cxnSpMk id="62" creationId="{C8E4287D-9014-DE6E-E97F-7B583ACD6DD8}"/>
          </ac:cxnSpMkLst>
        </pc:cxnChg>
        <pc:cxnChg chg="add mod">
          <ac:chgData name="Mark Carter" userId="c255346f9e4df9e8" providerId="LiveId" clId="{E6F50D5B-5723-4395-8C81-FDB1D9897B60}" dt="2023-04-03T11:24:58.639" v="4108" actId="1076"/>
          <ac:cxnSpMkLst>
            <pc:docMk/>
            <pc:sldMk cId="1066995265" sldId="262"/>
            <ac:cxnSpMk id="448" creationId="{BE639C6B-B410-2EF1-2A4A-3C5E799054B7}"/>
          </ac:cxnSpMkLst>
        </pc:cxnChg>
        <pc:cxnChg chg="add mod">
          <ac:chgData name="Mark Carter" userId="c255346f9e4df9e8" providerId="LiveId" clId="{E6F50D5B-5723-4395-8C81-FDB1D9897B60}" dt="2023-04-03T11:24:58.639" v="4108" actId="1076"/>
          <ac:cxnSpMkLst>
            <pc:docMk/>
            <pc:sldMk cId="1066995265" sldId="262"/>
            <ac:cxnSpMk id="450" creationId="{4384A38B-385F-D87A-DBB4-FE08EFB99300}"/>
          </ac:cxnSpMkLst>
        </pc:cxnChg>
        <pc:cxnChg chg="del mod">
          <ac:chgData name="Mark Carter" userId="c255346f9e4df9e8" providerId="LiveId" clId="{E6F50D5B-5723-4395-8C81-FDB1D9897B60}" dt="2023-04-03T10:38:53.888" v="3640" actId="478"/>
          <ac:cxnSpMkLst>
            <pc:docMk/>
            <pc:sldMk cId="1066995265" sldId="262"/>
            <ac:cxnSpMk id="453" creationId="{CE593250-F8F8-9B90-6DBA-81EA721D4A15}"/>
          </ac:cxnSpMkLst>
        </pc:cxnChg>
        <pc:cxnChg chg="del mod">
          <ac:chgData name="Mark Carter" userId="c255346f9e4df9e8" providerId="LiveId" clId="{E6F50D5B-5723-4395-8C81-FDB1D9897B60}" dt="2023-04-03T10:38:52.382" v="3638" actId="478"/>
          <ac:cxnSpMkLst>
            <pc:docMk/>
            <pc:sldMk cId="1066995265" sldId="262"/>
            <ac:cxnSpMk id="455" creationId="{EDE46A2F-A9FC-8EF3-9158-FD4574F95A05}"/>
          </ac:cxnSpMkLst>
        </pc:cxnChg>
        <pc:cxnChg chg="add mod">
          <ac:chgData name="Mark Carter" userId="c255346f9e4df9e8" providerId="LiveId" clId="{E6F50D5B-5723-4395-8C81-FDB1D9897B60}" dt="2023-04-03T11:23:45.279" v="4103" actId="14100"/>
          <ac:cxnSpMkLst>
            <pc:docMk/>
            <pc:sldMk cId="1066995265" sldId="262"/>
            <ac:cxnSpMk id="466" creationId="{6E1918C1-2DB2-80F4-4672-F77493DBA335}"/>
          </ac:cxnSpMkLst>
        </pc:cxnChg>
        <pc:cxnChg chg="add mod">
          <ac:chgData name="Mark Carter" userId="c255346f9e4df9e8" providerId="LiveId" clId="{E6F50D5B-5723-4395-8C81-FDB1D9897B60}" dt="2023-04-03T11:22:53.666" v="4042" actId="14100"/>
          <ac:cxnSpMkLst>
            <pc:docMk/>
            <pc:sldMk cId="1066995265" sldId="262"/>
            <ac:cxnSpMk id="474" creationId="{5A224F29-A985-97C5-C53A-AAC65DCBEF0F}"/>
          </ac:cxnSpMkLst>
        </pc:cxnChg>
      </pc:sldChg>
      <pc:sldChg chg="modSp add mod ord">
        <pc:chgData name="Mark Carter" userId="c255346f9e4df9e8" providerId="LiveId" clId="{E6F50D5B-5723-4395-8C81-FDB1D9897B60}" dt="2023-04-03T11:28:56.998" v="4247" actId="20577"/>
        <pc:sldMkLst>
          <pc:docMk/>
          <pc:sldMk cId="301844324" sldId="263"/>
        </pc:sldMkLst>
        <pc:spChg chg="mod">
          <ac:chgData name="Mark Carter" userId="c255346f9e4df9e8" providerId="LiveId" clId="{E6F50D5B-5723-4395-8C81-FDB1D9897B60}" dt="2023-04-03T11:28:56.998" v="4247" actId="20577"/>
          <ac:spMkLst>
            <pc:docMk/>
            <pc:sldMk cId="301844324" sldId="263"/>
            <ac:spMk id="4" creationId="{A092CE55-D267-F3D7-7ECD-15194ED5C5E3}"/>
          </ac:spMkLst>
        </pc:spChg>
        <pc:spChg chg="mod">
          <ac:chgData name="Mark Carter" userId="c255346f9e4df9e8" providerId="LiveId" clId="{E6F50D5B-5723-4395-8C81-FDB1D9897B60}" dt="2023-04-03T11:28:50.040" v="4234" actId="20577"/>
          <ac:spMkLst>
            <pc:docMk/>
            <pc:sldMk cId="301844324" sldId="263"/>
            <ac:spMk id="26" creationId="{5201BC97-D7A2-FA00-F019-209EA7986FC6}"/>
          </ac:spMkLst>
        </pc:spChg>
        <pc:spChg chg="mod">
          <ac:chgData name="Mark Carter" userId="c255346f9e4df9e8" providerId="LiveId" clId="{E6F50D5B-5723-4395-8C81-FDB1D9897B60}" dt="2023-04-03T11:26:21.950" v="4186" actId="5793"/>
          <ac:spMkLst>
            <pc:docMk/>
            <pc:sldMk cId="301844324" sldId="263"/>
            <ac:spMk id="31" creationId="{1CF47272-0EA8-894D-D961-2B5540E45A6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9A92-DD0D-D369-3E36-E5EDECBC2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DD2C8-4BED-5E73-1DB7-82DC05684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01968-F21C-9521-0703-875AB0CA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2ED-E034-4D9A-B654-15FA2BC5BBBD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4F1AA-5AFF-267D-4C70-47BCAEC7B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7457D-C162-4EA9-2CAB-C79D6C21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14A-83AE-4D20-BE2B-92B77727C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34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4793-8715-6CCE-3922-D01E7B9E4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D794B-65E3-C3FF-BB0E-C2D396C4E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378EC-B9AF-F075-E2D3-46D70F2A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2ED-E034-4D9A-B654-15FA2BC5BBBD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331D-3309-7B6C-9569-5D740A70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9D929-4FBF-0C1B-1E87-BFC46D2A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14A-83AE-4D20-BE2B-92B77727C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65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AF6AB6-3765-5F80-D9D4-0C83707F7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75E30-1E30-9362-2257-0DF936CD0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BAB1A-41BE-F96E-BF21-2551740C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2ED-E034-4D9A-B654-15FA2BC5BBBD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39A3B-F0C5-5BF5-763B-17B94806A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ADA61-41A7-344A-D6B9-590F3383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14A-83AE-4D20-BE2B-92B77727C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23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B310-5044-366E-2D52-451343ED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24ED0-F6DF-8BD8-9970-F88C474D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8EE09-A663-3E82-CAF0-BC3276B1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2ED-E034-4D9A-B654-15FA2BC5BBBD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996F2-330D-09B2-0ED7-F0C7025D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BC2E3-09B9-07A7-CD93-05E3EA33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14A-83AE-4D20-BE2B-92B77727C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42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54E19-BBD3-70AE-287E-2F950E5C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20D9C-D6ED-82FE-B5C5-40E2A3D75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C9AB6-E0C5-1C54-040E-9876CFB0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2ED-E034-4D9A-B654-15FA2BC5BBBD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02EDB-B8E2-D91D-DA58-0F1B8438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90B76-CEC0-18C4-81C8-A83C1930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14A-83AE-4D20-BE2B-92B77727C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32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4BAB-47FC-A4B1-8720-D96C7653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538AB-9A0C-065E-895E-28A2F1CF4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279FC-C044-B543-4EDA-C3463B252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368AC-53F7-71C4-CED6-27F52D9A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2ED-E034-4D9A-B654-15FA2BC5BBBD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2FA98-E459-7A78-F048-3C336704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DBC33-B6BB-BCF5-03AB-3A272DA6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14A-83AE-4D20-BE2B-92B77727C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70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E164-161A-D1C3-2384-E77D5A37F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88337-6813-83AF-2E4E-1A6327B4A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94B19-8C1B-F77D-8FBE-13B94277B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8E677-5033-557E-6BC0-6ECA5E11A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AB163-F168-3782-DE5B-EF63E2764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B33133-C450-FD7F-4EF3-1494E0F6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2ED-E034-4D9A-B654-15FA2BC5BBBD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95618-65BB-5D34-E481-35302EFC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D6403C-446A-C313-74A3-AACD5AFE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14A-83AE-4D20-BE2B-92B77727C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34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BE2E-8135-3716-D961-735DF986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215B3-F333-5FA8-781B-0A1092E3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2ED-E034-4D9A-B654-15FA2BC5BBBD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3D06C-FF16-47FB-7A19-619565A5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BEAAE1-0812-23A2-0A6D-4839BFD5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14A-83AE-4D20-BE2B-92B77727C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03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CF6C5-C026-AF33-EEA2-F966F705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2ED-E034-4D9A-B654-15FA2BC5BBBD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012C5-508C-EA8D-6E89-C1C22107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9114F-22AD-5010-42BB-A863EA81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14A-83AE-4D20-BE2B-92B77727C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00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F31F-8CE7-D130-252D-60FEB173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0DAED-8E00-2180-5E45-EABD105A5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B8AD6-7266-07D7-414C-34C3C387A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86075-EC61-4825-68FF-EB83EE43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2ED-E034-4D9A-B654-15FA2BC5BBBD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14F89-6003-62D9-E2BA-7EE0C60F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F804-A425-5BA0-1807-FA4CF0FC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14A-83AE-4D20-BE2B-92B77727C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3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4DEF-95AF-2EE8-D886-235B5508B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7A2D4-95C8-529A-47B9-A840FAE0D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43647-35EF-AA21-CB58-5033DABF1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C065C-5B11-A7A7-E051-B611587E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2ED-E034-4D9A-B654-15FA2BC5BBBD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6767A-F1EC-4FC6-9934-F51EE225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23362-D276-5978-A875-0C40F42D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14A-83AE-4D20-BE2B-92B77727C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19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33F4B-4D30-A9C2-C67D-2AEC97B23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EF638-6209-08A0-084E-59F02046D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22A20-D22D-D784-63D9-649C86975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262ED-E034-4D9A-B654-15FA2BC5BBBD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71B8F-9305-31B2-D50D-313D49026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4463E-36AB-7C84-4E75-896688F1B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3F14A-83AE-4D20-BE2B-92B77727C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25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89EF32-D3F9-54C1-143E-E360AE824FB6}"/>
              </a:ext>
            </a:extLst>
          </p:cNvPr>
          <p:cNvSpPr/>
          <p:nvPr/>
        </p:nvSpPr>
        <p:spPr>
          <a:xfrm>
            <a:off x="4841142" y="4788064"/>
            <a:ext cx="7288294" cy="20243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b="1" dirty="0" err="1">
                <a:solidFill>
                  <a:schemeClr val="tx1"/>
                </a:solidFill>
              </a:rPr>
              <a:t>SaveLocalChangesToMainAndServer</a:t>
            </a:r>
            <a:r>
              <a:rPr lang="en-GB" sz="1000" b="1" dirty="0">
                <a:solidFill>
                  <a:schemeClr val="tx1"/>
                </a:solidFill>
              </a:rPr>
              <a:t>&lt;List&lt;T&gt;&gt;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A092CE55-D267-F3D7-7ECD-15194ED5C5E3}"/>
              </a:ext>
            </a:extLst>
          </p:cNvPr>
          <p:cNvSpPr/>
          <p:nvPr/>
        </p:nvSpPr>
        <p:spPr>
          <a:xfrm>
            <a:off x="494408" y="110995"/>
            <a:ext cx="11315485" cy="3157824"/>
          </a:xfrm>
          <a:prstGeom prst="flowChartProcess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b="1" dirty="0" err="1">
                <a:solidFill>
                  <a:schemeClr val="tx1"/>
                </a:solidFill>
              </a:rPr>
              <a:t>SaveToLocalAndServer</a:t>
            </a:r>
            <a:r>
              <a:rPr lang="en-GB" sz="1000" b="1" dirty="0">
                <a:solidFill>
                  <a:schemeClr val="tx1"/>
                </a:solidFill>
              </a:rPr>
              <a:t>&lt;List&lt;Type&gt;&gt;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(Object : </a:t>
            </a:r>
            <a:r>
              <a:rPr lang="en-GB" sz="1000" b="1" dirty="0" err="1">
                <a:solidFill>
                  <a:schemeClr val="tx1"/>
                </a:solidFill>
              </a:rPr>
              <a:t>ILocalServerIdentity</a:t>
            </a:r>
            <a:r>
              <a:rPr lang="en-GB" sz="1000" b="1" dirty="0">
                <a:solidFill>
                  <a:schemeClr val="tx1"/>
                </a:solidFill>
              </a:rPr>
              <a:t>)67</a:t>
            </a:r>
          </a:p>
        </p:txBody>
      </p:sp>
      <p:sp>
        <p:nvSpPr>
          <p:cNvPr id="90" name="Flowchart: Stored Data 89">
            <a:extLst>
              <a:ext uri="{FF2B5EF4-FFF2-40B4-BE49-F238E27FC236}">
                <a16:creationId xmlns:a16="http://schemas.microsoft.com/office/drawing/2014/main" id="{0B4CD716-9A60-8E6B-9BA2-6E5016F87F88}"/>
              </a:ext>
            </a:extLst>
          </p:cNvPr>
          <p:cNvSpPr/>
          <p:nvPr/>
        </p:nvSpPr>
        <p:spPr>
          <a:xfrm>
            <a:off x="2762250" y="3639820"/>
            <a:ext cx="1936937" cy="638818"/>
          </a:xfrm>
          <a:prstGeom prst="flowChartOnlineStorag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Local </a:t>
            </a:r>
            <a:r>
              <a:rPr lang="en-GB" sz="1000" u="sng" dirty="0">
                <a:solidFill>
                  <a:schemeClr val="tx1"/>
                </a:solidFill>
              </a:rPr>
              <a:t>Changes</a:t>
            </a:r>
            <a:r>
              <a:rPr lang="en-GB" sz="1000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0C065950-4E09-8007-02FA-9AAFC744D3FF}"/>
              </a:ext>
            </a:extLst>
          </p:cNvPr>
          <p:cNvSpPr/>
          <p:nvPr/>
        </p:nvSpPr>
        <p:spPr>
          <a:xfrm>
            <a:off x="8211010" y="181692"/>
            <a:ext cx="1286870" cy="61478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dirty="0" err="1">
                <a:solidFill>
                  <a:schemeClr val="tx1"/>
                </a:solidFill>
              </a:rPr>
              <a:t>HasId</a:t>
            </a:r>
            <a:r>
              <a:rPr lang="en-GB" sz="1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65C4F929-E89E-1B49-9124-CAB01FE7667E}"/>
              </a:ext>
            </a:extLst>
          </p:cNvPr>
          <p:cNvSpPr/>
          <p:nvPr/>
        </p:nvSpPr>
        <p:spPr>
          <a:xfrm>
            <a:off x="10539493" y="263187"/>
            <a:ext cx="1158099" cy="4298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Create GUID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539E6C14-8A91-A4F3-B5A5-BF0029D85510}"/>
              </a:ext>
            </a:extLst>
          </p:cNvPr>
          <p:cNvSpPr/>
          <p:nvPr/>
        </p:nvSpPr>
        <p:spPr>
          <a:xfrm>
            <a:off x="7971979" y="1998845"/>
            <a:ext cx="1887590" cy="50052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TRY </a:t>
            </a:r>
            <a:r>
              <a:rPr lang="en-GB" sz="1000" dirty="0" err="1">
                <a:solidFill>
                  <a:schemeClr val="tx1"/>
                </a:solidFill>
              </a:rPr>
              <a:t>SaveToServer</a:t>
            </a:r>
            <a:r>
              <a:rPr lang="en-GB" sz="1000" dirty="0">
                <a:solidFill>
                  <a:schemeClr val="tx1"/>
                </a:solidFill>
              </a:rPr>
              <a:t>(List&lt;T&gt;)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E80DE4F-C57A-7C22-C697-CF1FDF474093}"/>
              </a:ext>
            </a:extLst>
          </p:cNvPr>
          <p:cNvCxnSpPr>
            <a:cxnSpLocks/>
            <a:stCxn id="6" idx="2"/>
            <a:endCxn id="70" idx="0"/>
          </p:cNvCxnSpPr>
          <p:nvPr/>
        </p:nvCxnSpPr>
        <p:spPr>
          <a:xfrm rot="5400000">
            <a:off x="8754096" y="896826"/>
            <a:ext cx="200699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7E92B44B-676D-020F-979C-CA590EB649A2}"/>
              </a:ext>
            </a:extLst>
          </p:cNvPr>
          <p:cNvSpPr/>
          <p:nvPr/>
        </p:nvSpPr>
        <p:spPr>
          <a:xfrm>
            <a:off x="2920137" y="1595605"/>
            <a:ext cx="1682418" cy="784417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TRY</a:t>
            </a:r>
          </a:p>
          <a:p>
            <a:pPr algn="ctr"/>
            <a:r>
              <a:rPr lang="en-GB" sz="1000" dirty="0" err="1">
                <a:solidFill>
                  <a:schemeClr val="tx1"/>
                </a:solidFill>
              </a:rPr>
              <a:t>SaveToLocalChanges</a:t>
            </a:r>
            <a:r>
              <a:rPr lang="en-GB" sz="1000" dirty="0">
                <a:solidFill>
                  <a:schemeClr val="tx1"/>
                </a:solidFill>
              </a:rPr>
              <a:t>(List&lt;T&gt;)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8E42592-E8AE-B6FA-275F-9831C474967C}"/>
              </a:ext>
            </a:extLst>
          </p:cNvPr>
          <p:cNvCxnSpPr>
            <a:cxnSpLocks/>
            <a:stCxn id="100" idx="1"/>
            <a:endCxn id="28" idx="3"/>
          </p:cNvCxnSpPr>
          <p:nvPr/>
        </p:nvCxnSpPr>
        <p:spPr>
          <a:xfrm rot="10800000">
            <a:off x="4602556" y="1987815"/>
            <a:ext cx="533439" cy="2206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 descr="heefef&#10;">
            <a:extLst>
              <a:ext uri="{FF2B5EF4-FFF2-40B4-BE49-F238E27FC236}">
                <a16:creationId xmlns:a16="http://schemas.microsoft.com/office/drawing/2014/main" id="{1DF5DF36-62A3-BC12-503E-C61685C81BD3}"/>
              </a:ext>
            </a:extLst>
          </p:cNvPr>
          <p:cNvCxnSpPr>
            <a:cxnSpLocks/>
            <a:stCxn id="6" idx="3"/>
            <a:endCxn id="59" idx="1"/>
          </p:cNvCxnSpPr>
          <p:nvPr/>
        </p:nvCxnSpPr>
        <p:spPr>
          <a:xfrm flipV="1">
            <a:off x="9497880" y="478640"/>
            <a:ext cx="303711" cy="1044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DA4BA55-5CBB-F7F5-6F53-3BC16811ED2B}"/>
              </a:ext>
            </a:extLst>
          </p:cNvPr>
          <p:cNvSpPr txBox="1"/>
          <p:nvPr/>
        </p:nvSpPr>
        <p:spPr>
          <a:xfrm>
            <a:off x="9801591" y="355529"/>
            <a:ext cx="3462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No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F556AE1-EBE1-762D-C2F3-BA72CD7ED8AD}"/>
              </a:ext>
            </a:extLst>
          </p:cNvPr>
          <p:cNvCxnSpPr>
            <a:cxnSpLocks/>
            <a:stCxn id="59" idx="3"/>
            <a:endCxn id="10" idx="1"/>
          </p:cNvCxnSpPr>
          <p:nvPr/>
        </p:nvCxnSpPr>
        <p:spPr>
          <a:xfrm flipV="1">
            <a:off x="10147811" y="478134"/>
            <a:ext cx="391682" cy="506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C6C0506-FFAF-BF04-9D71-A46E34AF7BBC}"/>
              </a:ext>
            </a:extLst>
          </p:cNvPr>
          <p:cNvSpPr txBox="1"/>
          <p:nvPr/>
        </p:nvSpPr>
        <p:spPr>
          <a:xfrm>
            <a:off x="8656509" y="997176"/>
            <a:ext cx="395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sz="1000" dirty="0"/>
              <a:t>Yes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CA3CA2A-A276-9C13-6558-F31072839268}"/>
              </a:ext>
            </a:extLst>
          </p:cNvPr>
          <p:cNvCxnSpPr>
            <a:cxnSpLocks/>
            <a:stCxn id="70" idx="2"/>
            <a:endCxn id="67" idx="0"/>
          </p:cNvCxnSpPr>
          <p:nvPr/>
        </p:nvCxnSpPr>
        <p:spPr>
          <a:xfrm rot="16200000" flipH="1">
            <a:off x="8780758" y="1317083"/>
            <a:ext cx="153724" cy="635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5ED4734-05D5-8269-EDBE-360B7C6FCC83}"/>
              </a:ext>
            </a:extLst>
          </p:cNvPr>
          <p:cNvCxnSpPr>
            <a:cxnSpLocks/>
            <a:stCxn id="10" idx="2"/>
            <a:endCxn id="70" idx="3"/>
          </p:cNvCxnSpPr>
          <p:nvPr/>
        </p:nvCxnSpPr>
        <p:spPr>
          <a:xfrm rot="5400000">
            <a:off x="9871859" y="-126398"/>
            <a:ext cx="427207" cy="2066162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Process 95">
            <a:extLst>
              <a:ext uri="{FF2B5EF4-FFF2-40B4-BE49-F238E27FC236}">
                <a16:creationId xmlns:a16="http://schemas.microsoft.com/office/drawing/2014/main" id="{1878E8D8-384D-917F-3A3A-793619CB6B92}"/>
              </a:ext>
            </a:extLst>
          </p:cNvPr>
          <p:cNvSpPr/>
          <p:nvPr/>
        </p:nvSpPr>
        <p:spPr>
          <a:xfrm>
            <a:off x="7884164" y="5090933"/>
            <a:ext cx="1887590" cy="50052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TRY </a:t>
            </a:r>
            <a:r>
              <a:rPr lang="en-GB" sz="1000" dirty="0" err="1">
                <a:solidFill>
                  <a:schemeClr val="tx1"/>
                </a:solidFill>
              </a:rPr>
              <a:t>SaveToServer</a:t>
            </a:r>
            <a:r>
              <a:rPr lang="en-GB" sz="1000" dirty="0">
                <a:solidFill>
                  <a:schemeClr val="tx1"/>
                </a:solidFill>
              </a:rPr>
              <a:t>(List&lt;T&gt;)</a:t>
            </a:r>
          </a:p>
        </p:txBody>
      </p:sp>
      <p:sp>
        <p:nvSpPr>
          <p:cNvPr id="99" name="Flowchart: Magnetic Disk 98">
            <a:extLst>
              <a:ext uri="{FF2B5EF4-FFF2-40B4-BE49-F238E27FC236}">
                <a16:creationId xmlns:a16="http://schemas.microsoft.com/office/drawing/2014/main" id="{F0B80B26-4CF1-FCA0-39B7-E271E9D7961D}"/>
              </a:ext>
            </a:extLst>
          </p:cNvPr>
          <p:cNvSpPr/>
          <p:nvPr/>
        </p:nvSpPr>
        <p:spPr>
          <a:xfrm>
            <a:off x="9883102" y="3510138"/>
            <a:ext cx="1938478" cy="843757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Server Storage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D28D487-6FDD-D800-5782-3956487015C1}"/>
              </a:ext>
            </a:extLst>
          </p:cNvPr>
          <p:cNvSpPr txBox="1"/>
          <p:nvPr/>
        </p:nvSpPr>
        <p:spPr>
          <a:xfrm>
            <a:off x="5135994" y="1932931"/>
            <a:ext cx="44209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sz="1000" dirty="0"/>
              <a:t>CATCH</a:t>
            </a:r>
          </a:p>
        </p:txBody>
      </p:sp>
      <p:sp>
        <p:nvSpPr>
          <p:cNvPr id="105" name="Flowchart: Delay 104">
            <a:extLst>
              <a:ext uri="{FF2B5EF4-FFF2-40B4-BE49-F238E27FC236}">
                <a16:creationId xmlns:a16="http://schemas.microsoft.com/office/drawing/2014/main" id="{8CBC5A9B-F206-D39C-9832-F9D5C27A6391}"/>
              </a:ext>
            </a:extLst>
          </p:cNvPr>
          <p:cNvSpPr/>
          <p:nvPr/>
        </p:nvSpPr>
        <p:spPr>
          <a:xfrm>
            <a:off x="3303727" y="4946031"/>
            <a:ext cx="1344073" cy="638323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each10 secs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Or wait if still running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CA931024-E32B-9EFD-BE4F-255A59FA4C63}"/>
              </a:ext>
            </a:extLst>
          </p:cNvPr>
          <p:cNvCxnSpPr>
            <a:cxnSpLocks/>
            <a:stCxn id="105" idx="3"/>
            <a:endCxn id="96" idx="1"/>
          </p:cNvCxnSpPr>
          <p:nvPr/>
        </p:nvCxnSpPr>
        <p:spPr>
          <a:xfrm>
            <a:off x="4647800" y="5265193"/>
            <a:ext cx="3236364" cy="76003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A8266C40-AF43-B647-3E91-F3AC50C9C2C2}"/>
              </a:ext>
            </a:extLst>
          </p:cNvPr>
          <p:cNvCxnSpPr>
            <a:cxnSpLocks/>
            <a:stCxn id="96" idx="0"/>
            <a:endCxn id="99" idx="3"/>
          </p:cNvCxnSpPr>
          <p:nvPr/>
        </p:nvCxnSpPr>
        <p:spPr>
          <a:xfrm rot="5400000" flipH="1" flipV="1">
            <a:off x="9471631" y="3710223"/>
            <a:ext cx="737038" cy="2024382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0D1666B0-62B1-3C84-622E-091A01778408}"/>
              </a:ext>
            </a:extLst>
          </p:cNvPr>
          <p:cNvCxnSpPr>
            <a:cxnSpLocks/>
            <a:stCxn id="13" idx="2"/>
            <a:endCxn id="99" idx="1"/>
          </p:cNvCxnSpPr>
          <p:nvPr/>
        </p:nvCxnSpPr>
        <p:spPr>
          <a:xfrm rot="16200000" flipH="1">
            <a:off x="9378673" y="2036470"/>
            <a:ext cx="1010768" cy="1936567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2519AAD9-8BB6-A490-5E36-27EF8A8FB7D1}"/>
              </a:ext>
            </a:extLst>
          </p:cNvPr>
          <p:cNvCxnSpPr>
            <a:cxnSpLocks/>
            <a:stCxn id="28" idx="2"/>
            <a:endCxn id="90" idx="0"/>
          </p:cNvCxnSpPr>
          <p:nvPr/>
        </p:nvCxnSpPr>
        <p:spPr>
          <a:xfrm rot="5400000">
            <a:off x="3116134" y="2994608"/>
            <a:ext cx="1259798" cy="30627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2AD765DD-F0C0-7FB1-E1C5-5F9B8CEA4134}"/>
              </a:ext>
            </a:extLst>
          </p:cNvPr>
          <p:cNvCxnSpPr>
            <a:cxnSpLocks/>
            <a:stCxn id="96" idx="2"/>
            <a:endCxn id="619" idx="0"/>
          </p:cNvCxnSpPr>
          <p:nvPr/>
        </p:nvCxnSpPr>
        <p:spPr>
          <a:xfrm rot="5400000">
            <a:off x="8563923" y="5633186"/>
            <a:ext cx="305764" cy="222309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lowchart: Process 154">
            <a:extLst>
              <a:ext uri="{FF2B5EF4-FFF2-40B4-BE49-F238E27FC236}">
                <a16:creationId xmlns:a16="http://schemas.microsoft.com/office/drawing/2014/main" id="{04C6A10D-908A-89E3-F9E4-35BE09B03973}"/>
              </a:ext>
            </a:extLst>
          </p:cNvPr>
          <p:cNvSpPr/>
          <p:nvPr/>
        </p:nvSpPr>
        <p:spPr>
          <a:xfrm>
            <a:off x="4937778" y="5462400"/>
            <a:ext cx="2274408" cy="50052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TRY </a:t>
            </a:r>
            <a:r>
              <a:rPr lang="en-GB" sz="1000" dirty="0" err="1">
                <a:solidFill>
                  <a:schemeClr val="tx1"/>
                </a:solidFill>
              </a:rPr>
              <a:t>DeleteLocalChanges</a:t>
            </a:r>
            <a:r>
              <a:rPr lang="en-GB" sz="1000" dirty="0">
                <a:solidFill>
                  <a:schemeClr val="tx1"/>
                </a:solidFill>
              </a:rPr>
              <a:t>(List&lt;T&gt;)</a:t>
            </a:r>
          </a:p>
        </p:txBody>
      </p: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EF04B7B1-2906-076C-C471-F4A694132A59}"/>
              </a:ext>
            </a:extLst>
          </p:cNvPr>
          <p:cNvCxnSpPr>
            <a:cxnSpLocks/>
            <a:stCxn id="155" idx="1"/>
            <a:endCxn id="90" idx="1"/>
          </p:cNvCxnSpPr>
          <p:nvPr/>
        </p:nvCxnSpPr>
        <p:spPr>
          <a:xfrm rot="10800000">
            <a:off x="2762250" y="3959229"/>
            <a:ext cx="2175528" cy="1753434"/>
          </a:xfrm>
          <a:prstGeom prst="bentConnector3">
            <a:avLst>
              <a:gd name="adj1" fmla="val 110508"/>
            </a:avLst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6AB07888-3CC2-550A-041A-8ED6B78378D7}"/>
              </a:ext>
            </a:extLst>
          </p:cNvPr>
          <p:cNvCxnSpPr>
            <a:cxnSpLocks/>
            <a:stCxn id="13" idx="1"/>
            <a:endCxn id="100" idx="3"/>
          </p:cNvCxnSpPr>
          <p:nvPr/>
        </p:nvCxnSpPr>
        <p:spPr>
          <a:xfrm rot="10800000">
            <a:off x="5578091" y="2009876"/>
            <a:ext cx="2393889" cy="239233"/>
          </a:xfrm>
          <a:prstGeom prst="bentConnector3">
            <a:avLst>
              <a:gd name="adj1" fmla="val 50000"/>
            </a:avLst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3875C12D-106C-67B5-9CF4-05D43D7CB4F9}"/>
              </a:ext>
            </a:extLst>
          </p:cNvPr>
          <p:cNvSpPr txBox="1"/>
          <p:nvPr/>
        </p:nvSpPr>
        <p:spPr>
          <a:xfrm>
            <a:off x="2025512" y="1839070"/>
            <a:ext cx="594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sz="1000" dirty="0"/>
              <a:t>CATCH</a:t>
            </a:r>
          </a:p>
        </p:txBody>
      </p:sp>
      <p:sp>
        <p:nvSpPr>
          <p:cNvPr id="218" name="Flowchart: Terminator 217">
            <a:extLst>
              <a:ext uri="{FF2B5EF4-FFF2-40B4-BE49-F238E27FC236}">
                <a16:creationId xmlns:a16="http://schemas.microsoft.com/office/drawing/2014/main" id="{D8B9771F-0F19-A9FA-E748-624A409A587E}"/>
              </a:ext>
            </a:extLst>
          </p:cNvPr>
          <p:cNvSpPr/>
          <p:nvPr/>
        </p:nvSpPr>
        <p:spPr>
          <a:xfrm>
            <a:off x="5067336" y="6389389"/>
            <a:ext cx="1628474" cy="24626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rgbClr val="FF0000"/>
                </a:solidFill>
              </a:rPr>
              <a:t>ERROR MESSAGE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8096295-2BC5-3D6B-ABDB-D011862FE626}"/>
              </a:ext>
            </a:extLst>
          </p:cNvPr>
          <p:cNvSpPr txBox="1"/>
          <p:nvPr/>
        </p:nvSpPr>
        <p:spPr>
          <a:xfrm>
            <a:off x="5578090" y="6021217"/>
            <a:ext cx="59426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sz="1000" dirty="0"/>
              <a:t>CATCH</a:t>
            </a:r>
          </a:p>
        </p:txBody>
      </p: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C40879EB-47B9-566E-9453-580553974DFF}"/>
              </a:ext>
            </a:extLst>
          </p:cNvPr>
          <p:cNvCxnSpPr>
            <a:cxnSpLocks/>
            <a:stCxn id="155" idx="2"/>
            <a:endCxn id="238" idx="0"/>
          </p:cNvCxnSpPr>
          <p:nvPr/>
        </p:nvCxnSpPr>
        <p:spPr>
          <a:xfrm rot="5400000">
            <a:off x="5945957" y="5892192"/>
            <a:ext cx="58292" cy="199759"/>
          </a:xfrm>
          <a:prstGeom prst="bentConnector3">
            <a:avLst>
              <a:gd name="adj1" fmla="val 50000"/>
            </a:avLst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091E3854-C243-89C9-24A5-F0B002AA5060}"/>
              </a:ext>
            </a:extLst>
          </p:cNvPr>
          <p:cNvCxnSpPr>
            <a:cxnSpLocks/>
            <a:stCxn id="238" idx="2"/>
            <a:endCxn id="218" idx="0"/>
          </p:cNvCxnSpPr>
          <p:nvPr/>
        </p:nvCxnSpPr>
        <p:spPr>
          <a:xfrm rot="16200000" flipH="1">
            <a:off x="5817423" y="6325238"/>
            <a:ext cx="121951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8B5A0728-6190-B49C-2892-940915169B6B}"/>
              </a:ext>
            </a:extLst>
          </p:cNvPr>
          <p:cNvSpPr/>
          <p:nvPr/>
        </p:nvSpPr>
        <p:spPr>
          <a:xfrm>
            <a:off x="10756164" y="5117578"/>
            <a:ext cx="1201554" cy="27994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Do Nothing</a:t>
            </a:r>
          </a:p>
        </p:txBody>
      </p: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852C882C-7777-340B-CB19-332CDB941DE6}"/>
              </a:ext>
            </a:extLst>
          </p:cNvPr>
          <p:cNvCxnSpPr>
            <a:cxnSpLocks/>
            <a:stCxn id="568" idx="3"/>
            <a:endCxn id="254" idx="1"/>
          </p:cNvCxnSpPr>
          <p:nvPr/>
        </p:nvCxnSpPr>
        <p:spPr>
          <a:xfrm>
            <a:off x="10477367" y="5245061"/>
            <a:ext cx="278797" cy="12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256">
            <a:extLst>
              <a:ext uri="{FF2B5EF4-FFF2-40B4-BE49-F238E27FC236}">
                <a16:creationId xmlns:a16="http://schemas.microsoft.com/office/drawing/2014/main" id="{7145A8ED-38E3-566A-FC29-C7AA29D0C5E4}"/>
              </a:ext>
            </a:extLst>
          </p:cNvPr>
          <p:cNvSpPr/>
          <p:nvPr/>
        </p:nvSpPr>
        <p:spPr>
          <a:xfrm>
            <a:off x="494408" y="4627104"/>
            <a:ext cx="11697592" cy="223089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>
                <a:solidFill>
                  <a:schemeClr val="tx1"/>
                </a:solidFill>
              </a:rPr>
              <a:t>Part of Sync Process</a:t>
            </a:r>
          </a:p>
        </p:txBody>
      </p: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52F2D553-1528-7767-B39F-FB7BFAB66D78}"/>
              </a:ext>
            </a:extLst>
          </p:cNvPr>
          <p:cNvCxnSpPr>
            <a:cxnSpLocks/>
            <a:stCxn id="28" idx="1"/>
            <a:endCxn id="217" idx="3"/>
          </p:cNvCxnSpPr>
          <p:nvPr/>
        </p:nvCxnSpPr>
        <p:spPr>
          <a:xfrm rot="10800000">
            <a:off x="2619777" y="1962182"/>
            <a:ext cx="300360" cy="25633"/>
          </a:xfrm>
          <a:prstGeom prst="bentConnector3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or: Elbow 289">
            <a:extLst>
              <a:ext uri="{FF2B5EF4-FFF2-40B4-BE49-F238E27FC236}">
                <a16:creationId xmlns:a16="http://schemas.microsoft.com/office/drawing/2014/main" id="{932E369F-22F4-2728-4871-E35C5409863D}"/>
              </a:ext>
            </a:extLst>
          </p:cNvPr>
          <p:cNvCxnSpPr>
            <a:cxnSpLocks/>
            <a:stCxn id="217" idx="1"/>
            <a:endCxn id="448" idx="3"/>
          </p:cNvCxnSpPr>
          <p:nvPr/>
        </p:nvCxnSpPr>
        <p:spPr>
          <a:xfrm rot="10800000">
            <a:off x="1863898" y="1962181"/>
            <a:ext cx="16161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Flowchart: Process 309">
            <a:extLst>
              <a:ext uri="{FF2B5EF4-FFF2-40B4-BE49-F238E27FC236}">
                <a16:creationId xmlns:a16="http://schemas.microsoft.com/office/drawing/2014/main" id="{F61CEB45-597C-1635-33A8-0C540E8CF081}"/>
              </a:ext>
            </a:extLst>
          </p:cNvPr>
          <p:cNvSpPr/>
          <p:nvPr/>
        </p:nvSpPr>
        <p:spPr>
          <a:xfrm>
            <a:off x="6776842" y="2647636"/>
            <a:ext cx="2065691" cy="50052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TRY </a:t>
            </a:r>
            <a:r>
              <a:rPr lang="en-GB" sz="1000" dirty="0" err="1">
                <a:solidFill>
                  <a:schemeClr val="tx1"/>
                </a:solidFill>
              </a:rPr>
              <a:t>SaveToLocalMain</a:t>
            </a:r>
            <a:r>
              <a:rPr lang="en-GB" sz="1000" dirty="0">
                <a:solidFill>
                  <a:schemeClr val="tx1"/>
                </a:solidFill>
              </a:rPr>
              <a:t>(List&lt;T&gt;)</a:t>
            </a:r>
          </a:p>
        </p:txBody>
      </p:sp>
      <p:cxnSp>
        <p:nvCxnSpPr>
          <p:cNvPr id="312" name="Connector: Elbow 311">
            <a:extLst>
              <a:ext uri="{FF2B5EF4-FFF2-40B4-BE49-F238E27FC236}">
                <a16:creationId xmlns:a16="http://schemas.microsoft.com/office/drawing/2014/main" id="{850423D7-E12C-4CE6-8EA5-F2186C853AED}"/>
              </a:ext>
            </a:extLst>
          </p:cNvPr>
          <p:cNvCxnSpPr>
            <a:cxnSpLocks/>
            <a:stCxn id="13" idx="2"/>
            <a:endCxn id="310" idx="0"/>
          </p:cNvCxnSpPr>
          <p:nvPr/>
        </p:nvCxnSpPr>
        <p:spPr>
          <a:xfrm rot="5400000">
            <a:off x="8288598" y="2020460"/>
            <a:ext cx="148266" cy="1106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Flowchart: Stored Data 312">
            <a:extLst>
              <a:ext uri="{FF2B5EF4-FFF2-40B4-BE49-F238E27FC236}">
                <a16:creationId xmlns:a16="http://schemas.microsoft.com/office/drawing/2014/main" id="{A5129F77-A2AE-DF6A-F853-468943A2A051}"/>
              </a:ext>
            </a:extLst>
          </p:cNvPr>
          <p:cNvSpPr/>
          <p:nvPr/>
        </p:nvSpPr>
        <p:spPr>
          <a:xfrm>
            <a:off x="7022331" y="3617284"/>
            <a:ext cx="1642102" cy="661354"/>
          </a:xfrm>
          <a:prstGeom prst="flowChartOnlineStorag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Local </a:t>
            </a:r>
            <a:r>
              <a:rPr lang="en-GB" sz="1000" u="sng" dirty="0">
                <a:solidFill>
                  <a:schemeClr val="tx1"/>
                </a:solidFill>
              </a:rPr>
              <a:t>Main</a:t>
            </a:r>
            <a:r>
              <a:rPr lang="en-GB" sz="1000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381" name="Flowchart: Terminator 380">
            <a:extLst>
              <a:ext uri="{FF2B5EF4-FFF2-40B4-BE49-F238E27FC236}">
                <a16:creationId xmlns:a16="http://schemas.microsoft.com/office/drawing/2014/main" id="{5194CB52-FA1E-BC5B-59C1-660023E3579C}"/>
              </a:ext>
            </a:extLst>
          </p:cNvPr>
          <p:cNvSpPr/>
          <p:nvPr/>
        </p:nvSpPr>
        <p:spPr>
          <a:xfrm>
            <a:off x="4841142" y="2635209"/>
            <a:ext cx="1017303" cy="5005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rgbClr val="FF0000"/>
                </a:solidFill>
              </a:rPr>
              <a:t>ERROR MESSAGE</a:t>
            </a:r>
          </a:p>
        </p:txBody>
      </p:sp>
      <p:cxnSp>
        <p:nvCxnSpPr>
          <p:cNvPr id="388" name="Connector: Elbow 387">
            <a:extLst>
              <a:ext uri="{FF2B5EF4-FFF2-40B4-BE49-F238E27FC236}">
                <a16:creationId xmlns:a16="http://schemas.microsoft.com/office/drawing/2014/main" id="{C1B2609D-3DCF-0067-054A-B25AF9C63530}"/>
              </a:ext>
            </a:extLst>
          </p:cNvPr>
          <p:cNvCxnSpPr>
            <a:cxnSpLocks/>
            <a:stCxn id="310" idx="2"/>
            <a:endCxn id="313" idx="0"/>
          </p:cNvCxnSpPr>
          <p:nvPr/>
        </p:nvCxnSpPr>
        <p:spPr>
          <a:xfrm rot="16200000" flipH="1">
            <a:off x="7591974" y="3365875"/>
            <a:ext cx="469123" cy="33694"/>
          </a:xfrm>
          <a:prstGeom prst="bentConnector3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>
            <a:extLst>
              <a:ext uri="{FF2B5EF4-FFF2-40B4-BE49-F238E27FC236}">
                <a16:creationId xmlns:a16="http://schemas.microsoft.com/office/drawing/2014/main" id="{F7646830-9648-8E71-7CA4-A0627C498356}"/>
              </a:ext>
            </a:extLst>
          </p:cNvPr>
          <p:cNvSpPr txBox="1"/>
          <p:nvPr/>
        </p:nvSpPr>
        <p:spPr>
          <a:xfrm>
            <a:off x="6007813" y="2765455"/>
            <a:ext cx="594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sz="1000" dirty="0"/>
              <a:t>CATCH</a:t>
            </a:r>
          </a:p>
        </p:txBody>
      </p:sp>
      <p:sp>
        <p:nvSpPr>
          <p:cNvPr id="448" name="Flowchart: Terminator 447">
            <a:extLst>
              <a:ext uri="{FF2B5EF4-FFF2-40B4-BE49-F238E27FC236}">
                <a16:creationId xmlns:a16="http://schemas.microsoft.com/office/drawing/2014/main" id="{7BE54333-236A-2108-1CDC-3F9B94459BD6}"/>
              </a:ext>
            </a:extLst>
          </p:cNvPr>
          <p:cNvSpPr/>
          <p:nvPr/>
        </p:nvSpPr>
        <p:spPr>
          <a:xfrm>
            <a:off x="815420" y="1711917"/>
            <a:ext cx="1048478" cy="5005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rgbClr val="FF0000"/>
                </a:solidFill>
              </a:rPr>
              <a:t>ERROR MESSAGE</a:t>
            </a:r>
          </a:p>
        </p:txBody>
      </p:sp>
      <p:cxnSp>
        <p:nvCxnSpPr>
          <p:cNvPr id="514" name="Connector: Elbow 513">
            <a:extLst>
              <a:ext uri="{FF2B5EF4-FFF2-40B4-BE49-F238E27FC236}">
                <a16:creationId xmlns:a16="http://schemas.microsoft.com/office/drawing/2014/main" id="{05EA5BCF-F75B-B7CA-C5CA-8A2E57731B2E}"/>
              </a:ext>
            </a:extLst>
          </p:cNvPr>
          <p:cNvCxnSpPr>
            <a:cxnSpLocks/>
            <a:stCxn id="310" idx="1"/>
            <a:endCxn id="397" idx="3"/>
          </p:cNvCxnSpPr>
          <p:nvPr/>
        </p:nvCxnSpPr>
        <p:spPr>
          <a:xfrm rot="10800000">
            <a:off x="6602078" y="2888567"/>
            <a:ext cx="174764" cy="9333"/>
          </a:xfrm>
          <a:prstGeom prst="bentConnector3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Connector: Elbow 515">
            <a:extLst>
              <a:ext uri="{FF2B5EF4-FFF2-40B4-BE49-F238E27FC236}">
                <a16:creationId xmlns:a16="http://schemas.microsoft.com/office/drawing/2014/main" id="{41C505B6-0BDE-473F-BAA9-DFCE6F9580EA}"/>
              </a:ext>
            </a:extLst>
          </p:cNvPr>
          <p:cNvCxnSpPr>
            <a:cxnSpLocks/>
            <a:endCxn id="381" idx="3"/>
          </p:cNvCxnSpPr>
          <p:nvPr/>
        </p:nvCxnSpPr>
        <p:spPr>
          <a:xfrm rot="10800000" flipV="1">
            <a:off x="5858446" y="2885466"/>
            <a:ext cx="187491" cy="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TextBox 567">
            <a:extLst>
              <a:ext uri="{FF2B5EF4-FFF2-40B4-BE49-F238E27FC236}">
                <a16:creationId xmlns:a16="http://schemas.microsoft.com/office/drawing/2014/main" id="{3BB890B9-BACA-D3B1-9DC0-91AF4B74D34A}"/>
              </a:ext>
            </a:extLst>
          </p:cNvPr>
          <p:cNvSpPr txBox="1"/>
          <p:nvPr/>
        </p:nvSpPr>
        <p:spPr>
          <a:xfrm>
            <a:off x="9883102" y="5121950"/>
            <a:ext cx="594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sz="1000" dirty="0"/>
              <a:t>CATCH</a:t>
            </a:r>
          </a:p>
        </p:txBody>
      </p:sp>
      <p:cxnSp>
        <p:nvCxnSpPr>
          <p:cNvPr id="572" name="Connector: Elbow 571">
            <a:extLst>
              <a:ext uri="{FF2B5EF4-FFF2-40B4-BE49-F238E27FC236}">
                <a16:creationId xmlns:a16="http://schemas.microsoft.com/office/drawing/2014/main" id="{94657062-6D14-B0C3-9583-871A22C55156}"/>
              </a:ext>
            </a:extLst>
          </p:cNvPr>
          <p:cNvCxnSpPr>
            <a:stCxn id="96" idx="3"/>
            <a:endCxn id="568" idx="1"/>
          </p:cNvCxnSpPr>
          <p:nvPr/>
        </p:nvCxnSpPr>
        <p:spPr>
          <a:xfrm flipV="1">
            <a:off x="9771754" y="5245061"/>
            <a:ext cx="111348" cy="96135"/>
          </a:xfrm>
          <a:prstGeom prst="bentConnector3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Flowchart: Process 588">
            <a:extLst>
              <a:ext uri="{FF2B5EF4-FFF2-40B4-BE49-F238E27FC236}">
                <a16:creationId xmlns:a16="http://schemas.microsoft.com/office/drawing/2014/main" id="{3C3E2827-A08D-B55C-4054-ABE90CF6F9C6}"/>
              </a:ext>
            </a:extLst>
          </p:cNvPr>
          <p:cNvSpPr/>
          <p:nvPr/>
        </p:nvSpPr>
        <p:spPr>
          <a:xfrm>
            <a:off x="613707" y="673605"/>
            <a:ext cx="1817924" cy="4559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dirty="0" err="1">
                <a:solidFill>
                  <a:schemeClr val="tx1"/>
                </a:solidFill>
              </a:rPr>
              <a:t>ILocalServerDataAccess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19" name="Flowchart: Process 618">
            <a:extLst>
              <a:ext uri="{FF2B5EF4-FFF2-40B4-BE49-F238E27FC236}">
                <a16:creationId xmlns:a16="http://schemas.microsoft.com/office/drawing/2014/main" id="{DF962463-735A-7968-60D0-17B5D4167946}"/>
              </a:ext>
            </a:extLst>
          </p:cNvPr>
          <p:cNvSpPr/>
          <p:nvPr/>
        </p:nvSpPr>
        <p:spPr>
          <a:xfrm>
            <a:off x="7561908" y="5897222"/>
            <a:ext cx="2087483" cy="50052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TRY </a:t>
            </a:r>
            <a:r>
              <a:rPr lang="en-GB" sz="1000" dirty="0" err="1">
                <a:solidFill>
                  <a:schemeClr val="tx1"/>
                </a:solidFill>
              </a:rPr>
              <a:t>SaveToLocalMain</a:t>
            </a:r>
            <a:r>
              <a:rPr lang="en-GB" sz="1000" dirty="0">
                <a:solidFill>
                  <a:schemeClr val="tx1"/>
                </a:solidFill>
              </a:rPr>
              <a:t>(List&lt;T&gt;)</a:t>
            </a:r>
          </a:p>
        </p:txBody>
      </p:sp>
      <p:cxnSp>
        <p:nvCxnSpPr>
          <p:cNvPr id="640" name="Connector: Elbow 639">
            <a:extLst>
              <a:ext uri="{FF2B5EF4-FFF2-40B4-BE49-F238E27FC236}">
                <a16:creationId xmlns:a16="http://schemas.microsoft.com/office/drawing/2014/main" id="{A84EE83F-4909-ABBD-858A-50C14A76D8CE}"/>
              </a:ext>
            </a:extLst>
          </p:cNvPr>
          <p:cNvCxnSpPr>
            <a:cxnSpLocks/>
            <a:stCxn id="641" idx="3"/>
            <a:endCxn id="646" idx="1"/>
          </p:cNvCxnSpPr>
          <p:nvPr/>
        </p:nvCxnSpPr>
        <p:spPr>
          <a:xfrm>
            <a:off x="10590285" y="6038758"/>
            <a:ext cx="350130" cy="91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1" name="TextBox 640">
            <a:extLst>
              <a:ext uri="{FF2B5EF4-FFF2-40B4-BE49-F238E27FC236}">
                <a16:creationId xmlns:a16="http://schemas.microsoft.com/office/drawing/2014/main" id="{8D7FFA22-D85A-FA66-1483-9E1B6DB4ED1E}"/>
              </a:ext>
            </a:extLst>
          </p:cNvPr>
          <p:cNvSpPr txBox="1"/>
          <p:nvPr/>
        </p:nvSpPr>
        <p:spPr>
          <a:xfrm>
            <a:off x="9996020" y="5915647"/>
            <a:ext cx="594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sz="1000" dirty="0"/>
              <a:t>CATCH</a:t>
            </a:r>
          </a:p>
        </p:txBody>
      </p:sp>
      <p:cxnSp>
        <p:nvCxnSpPr>
          <p:cNvPr id="642" name="Connector: Elbow 641">
            <a:extLst>
              <a:ext uri="{FF2B5EF4-FFF2-40B4-BE49-F238E27FC236}">
                <a16:creationId xmlns:a16="http://schemas.microsoft.com/office/drawing/2014/main" id="{EA4A4419-74C6-BAFB-0A63-97CE9C28E8FA}"/>
              </a:ext>
            </a:extLst>
          </p:cNvPr>
          <p:cNvCxnSpPr>
            <a:cxnSpLocks/>
            <a:stCxn id="619" idx="3"/>
            <a:endCxn id="641" idx="1"/>
          </p:cNvCxnSpPr>
          <p:nvPr/>
        </p:nvCxnSpPr>
        <p:spPr>
          <a:xfrm flipV="1">
            <a:off x="9649391" y="6038758"/>
            <a:ext cx="346629" cy="108727"/>
          </a:xfrm>
          <a:prstGeom prst="bentConnector3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Flowchart: Terminator 645">
            <a:extLst>
              <a:ext uri="{FF2B5EF4-FFF2-40B4-BE49-F238E27FC236}">
                <a16:creationId xmlns:a16="http://schemas.microsoft.com/office/drawing/2014/main" id="{172B49BA-AFC7-C124-4744-71FC9399F928}"/>
              </a:ext>
            </a:extLst>
          </p:cNvPr>
          <p:cNvSpPr/>
          <p:nvPr/>
        </p:nvSpPr>
        <p:spPr>
          <a:xfrm>
            <a:off x="10940415" y="5797691"/>
            <a:ext cx="1017303" cy="5005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rgbClr val="FF0000"/>
                </a:solidFill>
              </a:rPr>
              <a:t>ERROR MESSAGE</a:t>
            </a:r>
          </a:p>
        </p:txBody>
      </p:sp>
      <p:cxnSp>
        <p:nvCxnSpPr>
          <p:cNvPr id="649" name="Connector: Elbow 648">
            <a:extLst>
              <a:ext uri="{FF2B5EF4-FFF2-40B4-BE49-F238E27FC236}">
                <a16:creationId xmlns:a16="http://schemas.microsoft.com/office/drawing/2014/main" id="{98AF5FDA-BCCA-6235-34FD-7CF0D9E7B822}"/>
              </a:ext>
            </a:extLst>
          </p:cNvPr>
          <p:cNvCxnSpPr>
            <a:cxnSpLocks/>
            <a:stCxn id="619" idx="1"/>
            <a:endCxn id="155" idx="3"/>
          </p:cNvCxnSpPr>
          <p:nvPr/>
        </p:nvCxnSpPr>
        <p:spPr>
          <a:xfrm rot="10800000">
            <a:off x="7212186" y="5712663"/>
            <a:ext cx="349722" cy="4348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Connector: Elbow 670">
            <a:extLst>
              <a:ext uri="{FF2B5EF4-FFF2-40B4-BE49-F238E27FC236}">
                <a16:creationId xmlns:a16="http://schemas.microsoft.com/office/drawing/2014/main" id="{0A82FF57-E66B-5962-DF0E-3E056916A179}"/>
              </a:ext>
            </a:extLst>
          </p:cNvPr>
          <p:cNvCxnSpPr>
            <a:cxnSpLocks/>
            <a:stCxn id="619" idx="2"/>
            <a:endCxn id="90" idx="3"/>
          </p:cNvCxnSpPr>
          <p:nvPr/>
        </p:nvCxnSpPr>
        <p:spPr>
          <a:xfrm rot="5400000" flipH="1">
            <a:off x="5271748" y="3063845"/>
            <a:ext cx="2438518" cy="4229286"/>
          </a:xfrm>
          <a:prstGeom prst="bentConnector4">
            <a:avLst>
              <a:gd name="adj1" fmla="val -14843"/>
              <a:gd name="adj2" fmla="val 92305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D953C9-12BE-BEF3-1DA4-19A6EE7C678C}"/>
              </a:ext>
            </a:extLst>
          </p:cNvPr>
          <p:cNvCxnSpPr>
            <a:cxnSpLocks/>
            <a:stCxn id="90" idx="2"/>
          </p:cNvCxnSpPr>
          <p:nvPr/>
        </p:nvCxnSpPr>
        <p:spPr>
          <a:xfrm>
            <a:off x="3730719" y="4278638"/>
            <a:ext cx="24673" cy="66739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Flowchart: Decision 469">
            <a:extLst>
              <a:ext uri="{FF2B5EF4-FFF2-40B4-BE49-F238E27FC236}">
                <a16:creationId xmlns:a16="http://schemas.microsoft.com/office/drawing/2014/main" id="{B97EECEE-CE6D-785C-2153-5DC07D68DE11}"/>
              </a:ext>
            </a:extLst>
          </p:cNvPr>
          <p:cNvSpPr/>
          <p:nvPr/>
        </p:nvSpPr>
        <p:spPr>
          <a:xfrm>
            <a:off x="5578090" y="167691"/>
            <a:ext cx="1549280" cy="61478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dirty="0" err="1">
                <a:solidFill>
                  <a:schemeClr val="tx1"/>
                </a:solidFill>
              </a:rPr>
              <a:t>HasConflictID</a:t>
            </a:r>
            <a:r>
              <a:rPr lang="en-GB" sz="10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471" name="Connector: Elbow 470" descr="heefef&#10;">
            <a:extLst>
              <a:ext uri="{FF2B5EF4-FFF2-40B4-BE49-F238E27FC236}">
                <a16:creationId xmlns:a16="http://schemas.microsoft.com/office/drawing/2014/main" id="{9E714DDC-7C70-EC3B-5067-06A94D04EEB5}"/>
              </a:ext>
            </a:extLst>
          </p:cNvPr>
          <p:cNvCxnSpPr>
            <a:cxnSpLocks/>
            <a:stCxn id="470" idx="3"/>
            <a:endCxn id="472" idx="1"/>
          </p:cNvCxnSpPr>
          <p:nvPr/>
        </p:nvCxnSpPr>
        <p:spPr>
          <a:xfrm>
            <a:off x="7127370" y="475084"/>
            <a:ext cx="367897" cy="140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TextBox 471">
            <a:extLst>
              <a:ext uri="{FF2B5EF4-FFF2-40B4-BE49-F238E27FC236}">
                <a16:creationId xmlns:a16="http://schemas.microsoft.com/office/drawing/2014/main" id="{CA350DB8-FF1B-2ECD-DB1B-07978CAD9B1B}"/>
              </a:ext>
            </a:extLst>
          </p:cNvPr>
          <p:cNvSpPr txBox="1"/>
          <p:nvPr/>
        </p:nvSpPr>
        <p:spPr>
          <a:xfrm>
            <a:off x="7495267" y="365973"/>
            <a:ext cx="368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No</a:t>
            </a:r>
          </a:p>
        </p:txBody>
      </p:sp>
      <p:cxnSp>
        <p:nvCxnSpPr>
          <p:cNvPr id="473" name="Connector: Elbow 472">
            <a:extLst>
              <a:ext uri="{FF2B5EF4-FFF2-40B4-BE49-F238E27FC236}">
                <a16:creationId xmlns:a16="http://schemas.microsoft.com/office/drawing/2014/main" id="{072788C5-889A-7786-62BB-6765B87C0A20}"/>
              </a:ext>
            </a:extLst>
          </p:cNvPr>
          <p:cNvCxnSpPr>
            <a:cxnSpLocks/>
            <a:stCxn id="472" idx="3"/>
            <a:endCxn id="6" idx="1"/>
          </p:cNvCxnSpPr>
          <p:nvPr/>
        </p:nvCxnSpPr>
        <p:spPr>
          <a:xfrm>
            <a:off x="7864207" y="489084"/>
            <a:ext cx="346803" cy="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Connector: Elbow 477">
            <a:extLst>
              <a:ext uri="{FF2B5EF4-FFF2-40B4-BE49-F238E27FC236}">
                <a16:creationId xmlns:a16="http://schemas.microsoft.com/office/drawing/2014/main" id="{26AB00E6-BAC2-7ACE-40C1-9BCE4D2C1061}"/>
              </a:ext>
            </a:extLst>
          </p:cNvPr>
          <p:cNvCxnSpPr>
            <a:cxnSpLocks/>
            <a:stCxn id="470" idx="2"/>
            <a:endCxn id="479" idx="0"/>
          </p:cNvCxnSpPr>
          <p:nvPr/>
        </p:nvCxnSpPr>
        <p:spPr>
          <a:xfrm rot="16200000" flipH="1">
            <a:off x="6354406" y="780800"/>
            <a:ext cx="6678" cy="1003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TextBox 478">
            <a:extLst>
              <a:ext uri="{FF2B5EF4-FFF2-40B4-BE49-F238E27FC236}">
                <a16:creationId xmlns:a16="http://schemas.microsoft.com/office/drawing/2014/main" id="{9374B4F9-E507-D4A4-7029-0A5D337FC935}"/>
              </a:ext>
            </a:extLst>
          </p:cNvPr>
          <p:cNvSpPr txBox="1"/>
          <p:nvPr/>
        </p:nvSpPr>
        <p:spPr>
          <a:xfrm>
            <a:off x="5792741" y="789154"/>
            <a:ext cx="1140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sz="1000" dirty="0"/>
              <a:t>Yes</a:t>
            </a:r>
          </a:p>
        </p:txBody>
      </p:sp>
      <p:cxnSp>
        <p:nvCxnSpPr>
          <p:cNvPr id="480" name="Connector: Elbow 479">
            <a:extLst>
              <a:ext uri="{FF2B5EF4-FFF2-40B4-BE49-F238E27FC236}">
                <a16:creationId xmlns:a16="http://schemas.microsoft.com/office/drawing/2014/main" id="{505A1EAA-73DA-9A50-AE33-BA3B75100B35}"/>
              </a:ext>
            </a:extLst>
          </p:cNvPr>
          <p:cNvCxnSpPr>
            <a:cxnSpLocks/>
            <a:stCxn id="479" idx="2"/>
            <a:endCxn id="483" idx="0"/>
          </p:cNvCxnSpPr>
          <p:nvPr/>
        </p:nvCxnSpPr>
        <p:spPr>
          <a:xfrm rot="16200000" flipH="1">
            <a:off x="6282525" y="1115610"/>
            <a:ext cx="163542" cy="3072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Flowchart: Terminator 482">
            <a:extLst>
              <a:ext uri="{FF2B5EF4-FFF2-40B4-BE49-F238E27FC236}">
                <a16:creationId xmlns:a16="http://schemas.microsoft.com/office/drawing/2014/main" id="{19635CF4-8F79-4943-03BB-3FC532EF37BE}"/>
              </a:ext>
            </a:extLst>
          </p:cNvPr>
          <p:cNvSpPr/>
          <p:nvPr/>
        </p:nvSpPr>
        <p:spPr>
          <a:xfrm>
            <a:off x="5433803" y="1198917"/>
            <a:ext cx="1864057" cy="39668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rgbClr val="FF0000"/>
                </a:solidFill>
              </a:rPr>
              <a:t>Popup: Can’t save until deleted one of the conflicts</a:t>
            </a:r>
          </a:p>
        </p:txBody>
      </p:sp>
      <p:cxnSp>
        <p:nvCxnSpPr>
          <p:cNvPr id="506" name="Connector: Elbow 505">
            <a:extLst>
              <a:ext uri="{FF2B5EF4-FFF2-40B4-BE49-F238E27FC236}">
                <a16:creationId xmlns:a16="http://schemas.microsoft.com/office/drawing/2014/main" id="{CA6B4AAD-9599-9AEA-CC92-CBC9EB60E9CF}"/>
              </a:ext>
            </a:extLst>
          </p:cNvPr>
          <p:cNvCxnSpPr>
            <a:endCxn id="470" idx="1"/>
          </p:cNvCxnSpPr>
          <p:nvPr/>
        </p:nvCxnSpPr>
        <p:spPr>
          <a:xfrm flipV="1">
            <a:off x="4602555" y="475084"/>
            <a:ext cx="975535" cy="139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Process 66">
            <a:extLst>
              <a:ext uri="{FF2B5EF4-FFF2-40B4-BE49-F238E27FC236}">
                <a16:creationId xmlns:a16="http://schemas.microsoft.com/office/drawing/2014/main" id="{8717EDB2-D436-B3CF-7A46-536E7CB447A3}"/>
              </a:ext>
            </a:extLst>
          </p:cNvPr>
          <p:cNvSpPr/>
          <p:nvPr/>
        </p:nvSpPr>
        <p:spPr>
          <a:xfrm>
            <a:off x="8281746" y="1397121"/>
            <a:ext cx="1158099" cy="4298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Set </a:t>
            </a:r>
            <a:r>
              <a:rPr lang="en-GB" sz="1000" dirty="0" err="1">
                <a:solidFill>
                  <a:schemeClr val="tx1"/>
                </a:solidFill>
              </a:rPr>
              <a:t>UpdateInApp</a:t>
            </a:r>
            <a:r>
              <a:rPr lang="en-GB" sz="1000" dirty="0">
                <a:solidFill>
                  <a:schemeClr val="tx1"/>
                </a:solidFill>
              </a:rPr>
              <a:t> </a:t>
            </a:r>
            <a:r>
              <a:rPr lang="en-GB" sz="1000" dirty="0" err="1">
                <a:solidFill>
                  <a:schemeClr val="tx1"/>
                </a:solidFill>
              </a:rPr>
              <a:t>DateTime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9149EE93-786B-FE56-858B-9781D006DDF8}"/>
              </a:ext>
            </a:extLst>
          </p:cNvPr>
          <p:cNvCxnSpPr>
            <a:stCxn id="67" idx="2"/>
            <a:endCxn id="13" idx="0"/>
          </p:cNvCxnSpPr>
          <p:nvPr/>
        </p:nvCxnSpPr>
        <p:spPr>
          <a:xfrm rot="16200000" flipH="1">
            <a:off x="8802370" y="1885440"/>
            <a:ext cx="171831" cy="54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63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9" name="Connector: Elbow 888">
            <a:extLst>
              <a:ext uri="{FF2B5EF4-FFF2-40B4-BE49-F238E27FC236}">
                <a16:creationId xmlns:a16="http://schemas.microsoft.com/office/drawing/2014/main" id="{00AE73C7-B3A2-E064-3371-D954891BE8CB}"/>
              </a:ext>
            </a:extLst>
          </p:cNvPr>
          <p:cNvCxnSpPr>
            <a:cxnSpLocks/>
            <a:stCxn id="730" idx="0"/>
            <a:endCxn id="313" idx="2"/>
          </p:cNvCxnSpPr>
          <p:nvPr/>
        </p:nvCxnSpPr>
        <p:spPr>
          <a:xfrm rot="16200000" flipH="1">
            <a:off x="2772286" y="507213"/>
            <a:ext cx="4804299" cy="5667868"/>
          </a:xfrm>
          <a:prstGeom prst="bentConnector5">
            <a:avLst>
              <a:gd name="adj1" fmla="val -4758"/>
              <a:gd name="adj2" fmla="val 55112"/>
              <a:gd name="adj3" fmla="val 104758"/>
            </a:avLst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A092CE55-D267-F3D7-7ECD-15194ED5C5E3}"/>
              </a:ext>
            </a:extLst>
          </p:cNvPr>
          <p:cNvSpPr/>
          <p:nvPr/>
        </p:nvSpPr>
        <p:spPr>
          <a:xfrm>
            <a:off x="438257" y="88451"/>
            <a:ext cx="11533026" cy="3819637"/>
          </a:xfrm>
          <a:prstGeom prst="flowChartProcess">
            <a:avLst/>
          </a:prstGeom>
          <a:noFill/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b="1" dirty="0">
                <a:solidFill>
                  <a:schemeClr val="tx1"/>
                </a:solidFill>
              </a:rPr>
              <a:t>Sync&lt;T&gt;()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(where T : </a:t>
            </a:r>
            <a:r>
              <a:rPr lang="en-GB" sz="1000" b="1" dirty="0" err="1">
                <a:solidFill>
                  <a:schemeClr val="tx1"/>
                </a:solidFill>
              </a:rPr>
              <a:t>ILocalServerIdentity</a:t>
            </a:r>
            <a:r>
              <a:rPr lang="en-GB" sz="10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539E6C14-8A91-A4F3-B5A5-BF0029D85510}"/>
              </a:ext>
            </a:extLst>
          </p:cNvPr>
          <p:cNvSpPr/>
          <p:nvPr/>
        </p:nvSpPr>
        <p:spPr>
          <a:xfrm>
            <a:off x="4063155" y="1556498"/>
            <a:ext cx="1812069" cy="51195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TRY </a:t>
            </a:r>
            <a:r>
              <a:rPr lang="en-GB" sz="1000" dirty="0" err="1">
                <a:solidFill>
                  <a:schemeClr val="tx1"/>
                </a:solidFill>
              </a:rPr>
              <a:t>LoadChangesFromServer</a:t>
            </a:r>
            <a:r>
              <a:rPr lang="en-GB" sz="1000" dirty="0">
                <a:solidFill>
                  <a:schemeClr val="tx1"/>
                </a:solidFill>
              </a:rPr>
              <a:t>&lt;T&gt;()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After </a:t>
            </a:r>
            <a:r>
              <a:rPr lang="en-GB" sz="1000" dirty="0" err="1">
                <a:solidFill>
                  <a:schemeClr val="tx1"/>
                </a:solidFill>
              </a:rPr>
              <a:t>SyncSuccessfullDate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313" name="Flowchart: Stored Data 312">
            <a:extLst>
              <a:ext uri="{FF2B5EF4-FFF2-40B4-BE49-F238E27FC236}">
                <a16:creationId xmlns:a16="http://schemas.microsoft.com/office/drawing/2014/main" id="{A5129F77-A2AE-DF6A-F853-468943A2A051}"/>
              </a:ext>
            </a:extLst>
          </p:cNvPr>
          <p:cNvSpPr/>
          <p:nvPr/>
        </p:nvSpPr>
        <p:spPr>
          <a:xfrm>
            <a:off x="7064574" y="4835853"/>
            <a:ext cx="1887591" cy="907444"/>
          </a:xfrm>
          <a:prstGeom prst="flowChartOnlineStorag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Local </a:t>
            </a:r>
            <a:r>
              <a:rPr lang="en-GB" sz="1000" u="sng" dirty="0">
                <a:solidFill>
                  <a:schemeClr val="tx1"/>
                </a:solidFill>
              </a:rPr>
              <a:t>Main</a:t>
            </a:r>
            <a:r>
              <a:rPr lang="en-GB" sz="1000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589" name="Flowchart: Process 588">
            <a:extLst>
              <a:ext uri="{FF2B5EF4-FFF2-40B4-BE49-F238E27FC236}">
                <a16:creationId xmlns:a16="http://schemas.microsoft.com/office/drawing/2014/main" id="{3C3E2827-A08D-B55C-4054-ABE90CF6F9C6}"/>
              </a:ext>
            </a:extLst>
          </p:cNvPr>
          <p:cNvSpPr/>
          <p:nvPr/>
        </p:nvSpPr>
        <p:spPr>
          <a:xfrm>
            <a:off x="522983" y="459619"/>
            <a:ext cx="1438847" cy="2090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dirty="0" err="1">
                <a:solidFill>
                  <a:schemeClr val="tx1"/>
                </a:solidFill>
              </a:rPr>
              <a:t>ILocalServerDataAccess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671" name="Connector: Elbow 670">
            <a:extLst>
              <a:ext uri="{FF2B5EF4-FFF2-40B4-BE49-F238E27FC236}">
                <a16:creationId xmlns:a16="http://schemas.microsoft.com/office/drawing/2014/main" id="{0A82FF57-E66B-5962-DF0E-3E056916A179}"/>
              </a:ext>
            </a:extLst>
          </p:cNvPr>
          <p:cNvCxnSpPr>
            <a:cxnSpLocks/>
            <a:stCxn id="99" idx="1"/>
            <a:endCxn id="13" idx="1"/>
          </p:cNvCxnSpPr>
          <p:nvPr/>
        </p:nvCxnSpPr>
        <p:spPr>
          <a:xfrm rot="16200000" flipV="1">
            <a:off x="2834695" y="3040935"/>
            <a:ext cx="2918843" cy="461922"/>
          </a:xfrm>
          <a:prstGeom prst="bentConnector4">
            <a:avLst>
              <a:gd name="adj1" fmla="val 45615"/>
              <a:gd name="adj2" fmla="val 246528"/>
            </a:avLst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Rectangle 729">
            <a:extLst>
              <a:ext uri="{FF2B5EF4-FFF2-40B4-BE49-F238E27FC236}">
                <a16:creationId xmlns:a16="http://schemas.microsoft.com/office/drawing/2014/main" id="{7D49EF2C-A608-4E4F-3B7A-3562E69CDF21}"/>
              </a:ext>
            </a:extLst>
          </p:cNvPr>
          <p:cNvSpPr/>
          <p:nvPr/>
        </p:nvSpPr>
        <p:spPr>
          <a:xfrm>
            <a:off x="817194" y="938998"/>
            <a:ext cx="3046616" cy="45594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err="1">
                <a:solidFill>
                  <a:schemeClr val="tx1"/>
                </a:solidFill>
              </a:rPr>
              <a:t>SaveLocalChangesToMainAndServer</a:t>
            </a:r>
            <a:endParaRPr lang="en-GB" sz="1000" b="1" dirty="0">
              <a:solidFill>
                <a:schemeClr val="tx1"/>
              </a:solidFill>
            </a:endParaRPr>
          </a:p>
        </p:txBody>
      </p:sp>
      <p:cxnSp>
        <p:nvCxnSpPr>
          <p:cNvPr id="736" name="Connector: Elbow 735">
            <a:extLst>
              <a:ext uri="{FF2B5EF4-FFF2-40B4-BE49-F238E27FC236}">
                <a16:creationId xmlns:a16="http://schemas.microsoft.com/office/drawing/2014/main" id="{13791709-E4CA-E26D-5619-2F4FB7DF734F}"/>
              </a:ext>
            </a:extLst>
          </p:cNvPr>
          <p:cNvCxnSpPr>
            <a:cxnSpLocks/>
            <a:stCxn id="730" idx="3"/>
            <a:endCxn id="13" idx="0"/>
          </p:cNvCxnSpPr>
          <p:nvPr/>
        </p:nvCxnSpPr>
        <p:spPr>
          <a:xfrm>
            <a:off x="3863810" y="1166971"/>
            <a:ext cx="1105380" cy="389527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Connector: Elbow 779">
            <a:extLst>
              <a:ext uri="{FF2B5EF4-FFF2-40B4-BE49-F238E27FC236}">
                <a16:creationId xmlns:a16="http://schemas.microsoft.com/office/drawing/2014/main" id="{634CAB1D-2A94-7681-AB0D-82B7AEAF4003}"/>
              </a:ext>
            </a:extLst>
          </p:cNvPr>
          <p:cNvCxnSpPr>
            <a:cxnSpLocks/>
            <a:stCxn id="1016" idx="3"/>
            <a:endCxn id="895" idx="1"/>
          </p:cNvCxnSpPr>
          <p:nvPr/>
        </p:nvCxnSpPr>
        <p:spPr>
          <a:xfrm flipV="1">
            <a:off x="7541417" y="568733"/>
            <a:ext cx="377902" cy="56388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Connector: Elbow 814">
            <a:extLst>
              <a:ext uri="{FF2B5EF4-FFF2-40B4-BE49-F238E27FC236}">
                <a16:creationId xmlns:a16="http://schemas.microsoft.com/office/drawing/2014/main" id="{02F604B5-4D96-258D-D19B-B316D72C2360}"/>
              </a:ext>
            </a:extLst>
          </p:cNvPr>
          <p:cNvCxnSpPr>
            <a:cxnSpLocks/>
            <a:stCxn id="13" idx="3"/>
            <a:endCxn id="931" idx="1"/>
          </p:cNvCxnSpPr>
          <p:nvPr/>
        </p:nvCxnSpPr>
        <p:spPr>
          <a:xfrm flipV="1">
            <a:off x="5875224" y="1462777"/>
            <a:ext cx="499719" cy="349697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Connector: Elbow 819">
            <a:extLst>
              <a:ext uri="{FF2B5EF4-FFF2-40B4-BE49-F238E27FC236}">
                <a16:creationId xmlns:a16="http://schemas.microsoft.com/office/drawing/2014/main" id="{F17E49D0-CE9D-79F9-9A69-0CA3494E6B23}"/>
              </a:ext>
            </a:extLst>
          </p:cNvPr>
          <p:cNvCxnSpPr>
            <a:cxnSpLocks/>
            <a:stCxn id="313" idx="0"/>
            <a:endCxn id="838" idx="2"/>
          </p:cNvCxnSpPr>
          <p:nvPr/>
        </p:nvCxnSpPr>
        <p:spPr>
          <a:xfrm rot="16200000" flipV="1">
            <a:off x="6650176" y="3477658"/>
            <a:ext cx="2059588" cy="656801"/>
          </a:xfrm>
          <a:prstGeom prst="bentConnector3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Flowchart: Process 837">
            <a:extLst>
              <a:ext uri="{FF2B5EF4-FFF2-40B4-BE49-F238E27FC236}">
                <a16:creationId xmlns:a16="http://schemas.microsoft.com/office/drawing/2014/main" id="{3BDFB985-3A6E-010B-21EB-FF95F4F40080}"/>
              </a:ext>
            </a:extLst>
          </p:cNvPr>
          <p:cNvSpPr/>
          <p:nvPr/>
        </p:nvSpPr>
        <p:spPr>
          <a:xfrm>
            <a:off x="6445534" y="2264313"/>
            <a:ext cx="1812069" cy="51195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TRY </a:t>
            </a:r>
            <a:r>
              <a:rPr lang="en-GB" sz="1000" dirty="0" err="1">
                <a:solidFill>
                  <a:schemeClr val="tx1"/>
                </a:solidFill>
              </a:rPr>
              <a:t>LoadFromLocalMain</a:t>
            </a:r>
            <a:r>
              <a:rPr lang="en-GB" sz="1000" dirty="0">
                <a:solidFill>
                  <a:schemeClr val="tx1"/>
                </a:solidFill>
              </a:rPr>
              <a:t>&lt;List&lt;GUID&gt;&gt;</a:t>
            </a:r>
          </a:p>
        </p:txBody>
      </p:sp>
      <p:cxnSp>
        <p:nvCxnSpPr>
          <p:cNvPr id="841" name="Connector: Elbow 840">
            <a:extLst>
              <a:ext uri="{FF2B5EF4-FFF2-40B4-BE49-F238E27FC236}">
                <a16:creationId xmlns:a16="http://schemas.microsoft.com/office/drawing/2014/main" id="{5BA3A235-206B-2E3F-2790-25EFF85AF957}"/>
              </a:ext>
            </a:extLst>
          </p:cNvPr>
          <p:cNvCxnSpPr>
            <a:cxnSpLocks/>
            <a:stCxn id="838" idx="0"/>
            <a:endCxn id="931" idx="2"/>
          </p:cNvCxnSpPr>
          <p:nvPr/>
        </p:nvCxnSpPr>
        <p:spPr>
          <a:xfrm rot="16200000" flipV="1">
            <a:off x="7170820" y="2083563"/>
            <a:ext cx="361499" cy="1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Connector: Elbow 845">
            <a:extLst>
              <a:ext uri="{FF2B5EF4-FFF2-40B4-BE49-F238E27FC236}">
                <a16:creationId xmlns:a16="http://schemas.microsoft.com/office/drawing/2014/main" id="{82EA0E88-0BBD-AC40-89E9-5F5BA68C47E1}"/>
              </a:ext>
            </a:extLst>
          </p:cNvPr>
          <p:cNvCxnSpPr>
            <a:cxnSpLocks/>
            <a:stCxn id="90" idx="0"/>
            <a:endCxn id="730" idx="2"/>
          </p:cNvCxnSpPr>
          <p:nvPr/>
        </p:nvCxnSpPr>
        <p:spPr>
          <a:xfrm rot="5400000" flipH="1" flipV="1">
            <a:off x="552382" y="2995465"/>
            <a:ext cx="3388641" cy="18760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Stored Data 89">
            <a:extLst>
              <a:ext uri="{FF2B5EF4-FFF2-40B4-BE49-F238E27FC236}">
                <a16:creationId xmlns:a16="http://schemas.microsoft.com/office/drawing/2014/main" id="{0B4CD716-9A60-8E6B-9BA2-6E5016F87F88}"/>
              </a:ext>
            </a:extLst>
          </p:cNvPr>
          <p:cNvSpPr/>
          <p:nvPr/>
        </p:nvSpPr>
        <p:spPr>
          <a:xfrm>
            <a:off x="1209106" y="4783585"/>
            <a:ext cx="1887591" cy="907444"/>
          </a:xfrm>
          <a:prstGeom prst="flowChartOnlineStorag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Local </a:t>
            </a:r>
            <a:r>
              <a:rPr lang="en-GB" sz="1000" u="sng" dirty="0">
                <a:solidFill>
                  <a:schemeClr val="tx1"/>
                </a:solidFill>
              </a:rPr>
              <a:t>Changes</a:t>
            </a:r>
            <a:r>
              <a:rPr lang="en-GB" sz="1000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99" name="Flowchart: Magnetic Disk 98">
            <a:extLst>
              <a:ext uri="{FF2B5EF4-FFF2-40B4-BE49-F238E27FC236}">
                <a16:creationId xmlns:a16="http://schemas.microsoft.com/office/drawing/2014/main" id="{F0B80B26-4CF1-FCA0-39B7-E271E9D7961D}"/>
              </a:ext>
            </a:extLst>
          </p:cNvPr>
          <p:cNvSpPr/>
          <p:nvPr/>
        </p:nvSpPr>
        <p:spPr>
          <a:xfrm>
            <a:off x="3614911" y="4731317"/>
            <a:ext cx="1820331" cy="101198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Server Storage</a:t>
            </a:r>
          </a:p>
        </p:txBody>
      </p:sp>
      <p:cxnSp>
        <p:nvCxnSpPr>
          <p:cNvPr id="882" name="Connector: Elbow 881">
            <a:extLst>
              <a:ext uri="{FF2B5EF4-FFF2-40B4-BE49-F238E27FC236}">
                <a16:creationId xmlns:a16="http://schemas.microsoft.com/office/drawing/2014/main" id="{38F18904-5BE2-A99E-5688-60D4E537B7EB}"/>
              </a:ext>
            </a:extLst>
          </p:cNvPr>
          <p:cNvCxnSpPr>
            <a:stCxn id="730" idx="1"/>
            <a:endCxn id="99" idx="3"/>
          </p:cNvCxnSpPr>
          <p:nvPr/>
        </p:nvCxnSpPr>
        <p:spPr>
          <a:xfrm rot="10800000" flipH="1" flipV="1">
            <a:off x="817193" y="1166971"/>
            <a:ext cx="3707883" cy="4576326"/>
          </a:xfrm>
          <a:prstGeom prst="bentConnector4">
            <a:avLst>
              <a:gd name="adj1" fmla="val -6165"/>
              <a:gd name="adj2" fmla="val 104995"/>
            </a:avLst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5" name="Flowchart: Process 894">
            <a:extLst>
              <a:ext uri="{FF2B5EF4-FFF2-40B4-BE49-F238E27FC236}">
                <a16:creationId xmlns:a16="http://schemas.microsoft.com/office/drawing/2014/main" id="{A0D5DB1A-02A0-6099-BC34-07793B4807AC}"/>
              </a:ext>
            </a:extLst>
          </p:cNvPr>
          <p:cNvSpPr/>
          <p:nvPr/>
        </p:nvSpPr>
        <p:spPr>
          <a:xfrm>
            <a:off x="7919319" y="318470"/>
            <a:ext cx="2065691" cy="50052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TRY </a:t>
            </a:r>
            <a:r>
              <a:rPr lang="en-GB" sz="1000" dirty="0" err="1">
                <a:solidFill>
                  <a:schemeClr val="tx1"/>
                </a:solidFill>
              </a:rPr>
              <a:t>SaveToLocalMain</a:t>
            </a:r>
            <a:r>
              <a:rPr lang="en-GB" sz="1000" dirty="0">
                <a:solidFill>
                  <a:schemeClr val="tx1"/>
                </a:solidFill>
              </a:rPr>
              <a:t>(List&lt;T&gt;)</a:t>
            </a:r>
          </a:p>
        </p:txBody>
      </p:sp>
      <p:sp>
        <p:nvSpPr>
          <p:cNvPr id="896" name="Flowchart: Terminator 895">
            <a:extLst>
              <a:ext uri="{FF2B5EF4-FFF2-40B4-BE49-F238E27FC236}">
                <a16:creationId xmlns:a16="http://schemas.microsoft.com/office/drawing/2014/main" id="{499C78EA-694D-A2AF-60AB-DA429ECBF167}"/>
              </a:ext>
            </a:extLst>
          </p:cNvPr>
          <p:cNvSpPr/>
          <p:nvPr/>
        </p:nvSpPr>
        <p:spPr>
          <a:xfrm>
            <a:off x="11043878" y="625120"/>
            <a:ext cx="776902" cy="37646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rgbClr val="FF0000"/>
                </a:solidFill>
              </a:rPr>
              <a:t>ERROR MESSAGE</a:t>
            </a:r>
          </a:p>
        </p:txBody>
      </p:sp>
      <p:sp>
        <p:nvSpPr>
          <p:cNvPr id="897" name="TextBox 896">
            <a:extLst>
              <a:ext uri="{FF2B5EF4-FFF2-40B4-BE49-F238E27FC236}">
                <a16:creationId xmlns:a16="http://schemas.microsoft.com/office/drawing/2014/main" id="{FD5FC928-9095-CF54-98B3-9108058A971C}"/>
              </a:ext>
            </a:extLst>
          </p:cNvPr>
          <p:cNvSpPr txBox="1"/>
          <p:nvPr/>
        </p:nvSpPr>
        <p:spPr>
          <a:xfrm>
            <a:off x="10249277" y="502009"/>
            <a:ext cx="594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sz="1000" dirty="0"/>
              <a:t>CATCH</a:t>
            </a:r>
          </a:p>
        </p:txBody>
      </p:sp>
      <p:cxnSp>
        <p:nvCxnSpPr>
          <p:cNvPr id="898" name="Connector: Elbow 897">
            <a:extLst>
              <a:ext uri="{FF2B5EF4-FFF2-40B4-BE49-F238E27FC236}">
                <a16:creationId xmlns:a16="http://schemas.microsoft.com/office/drawing/2014/main" id="{9AA68A45-2E6E-6F9A-6750-14777F441013}"/>
              </a:ext>
            </a:extLst>
          </p:cNvPr>
          <p:cNvCxnSpPr>
            <a:cxnSpLocks/>
            <a:stCxn id="895" idx="3"/>
            <a:endCxn id="897" idx="1"/>
          </p:cNvCxnSpPr>
          <p:nvPr/>
        </p:nvCxnSpPr>
        <p:spPr>
          <a:xfrm>
            <a:off x="9985010" y="568733"/>
            <a:ext cx="264267" cy="56387"/>
          </a:xfrm>
          <a:prstGeom prst="bentConnector3">
            <a:avLst>
              <a:gd name="adj1" fmla="val 50000"/>
            </a:avLst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Connector: Elbow 898">
            <a:extLst>
              <a:ext uri="{FF2B5EF4-FFF2-40B4-BE49-F238E27FC236}">
                <a16:creationId xmlns:a16="http://schemas.microsoft.com/office/drawing/2014/main" id="{729A633A-784F-26AE-5A0C-B7D8DD290E28}"/>
              </a:ext>
            </a:extLst>
          </p:cNvPr>
          <p:cNvCxnSpPr>
            <a:cxnSpLocks/>
            <a:stCxn id="897" idx="3"/>
            <a:endCxn id="896" idx="1"/>
          </p:cNvCxnSpPr>
          <p:nvPr/>
        </p:nvCxnSpPr>
        <p:spPr>
          <a:xfrm>
            <a:off x="10843542" y="625120"/>
            <a:ext cx="200336" cy="1882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Connector: Elbow 900">
            <a:extLst>
              <a:ext uri="{FF2B5EF4-FFF2-40B4-BE49-F238E27FC236}">
                <a16:creationId xmlns:a16="http://schemas.microsoft.com/office/drawing/2014/main" id="{22D6D0E9-0591-9162-C2AA-6F37CCF34101}"/>
              </a:ext>
            </a:extLst>
          </p:cNvPr>
          <p:cNvCxnSpPr>
            <a:cxnSpLocks/>
            <a:stCxn id="1019" idx="3"/>
            <a:endCxn id="1056" idx="1"/>
          </p:cNvCxnSpPr>
          <p:nvPr/>
        </p:nvCxnSpPr>
        <p:spPr>
          <a:xfrm>
            <a:off x="8866748" y="1462777"/>
            <a:ext cx="695991" cy="500120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1" name="Flowchart: Decision 930">
            <a:extLst>
              <a:ext uri="{FF2B5EF4-FFF2-40B4-BE49-F238E27FC236}">
                <a16:creationId xmlns:a16="http://schemas.microsoft.com/office/drawing/2014/main" id="{3A8357CF-0DE6-D3BF-34E3-1ED902EB41E0}"/>
              </a:ext>
            </a:extLst>
          </p:cNvPr>
          <p:cNvSpPr/>
          <p:nvPr/>
        </p:nvSpPr>
        <p:spPr>
          <a:xfrm>
            <a:off x="6374943" y="1022740"/>
            <a:ext cx="1953249" cy="88007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If any changes back from server Are any missing from Local?</a:t>
            </a:r>
          </a:p>
        </p:txBody>
      </p:sp>
      <p:cxnSp>
        <p:nvCxnSpPr>
          <p:cNvPr id="951" name="Connector: Elbow 950">
            <a:extLst>
              <a:ext uri="{FF2B5EF4-FFF2-40B4-BE49-F238E27FC236}">
                <a16:creationId xmlns:a16="http://schemas.microsoft.com/office/drawing/2014/main" id="{678948B5-9E4E-CCD7-0D09-231D514B9BC8}"/>
              </a:ext>
            </a:extLst>
          </p:cNvPr>
          <p:cNvCxnSpPr>
            <a:cxnSpLocks/>
            <a:stCxn id="895" idx="2"/>
            <a:endCxn id="1056" idx="0"/>
          </p:cNvCxnSpPr>
          <p:nvPr/>
        </p:nvCxnSpPr>
        <p:spPr>
          <a:xfrm rot="16200000" flipH="1">
            <a:off x="9266506" y="504653"/>
            <a:ext cx="887926" cy="1516609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6" name="TextBox 1015">
            <a:extLst>
              <a:ext uri="{FF2B5EF4-FFF2-40B4-BE49-F238E27FC236}">
                <a16:creationId xmlns:a16="http://schemas.microsoft.com/office/drawing/2014/main" id="{06B607C7-FB2E-B8A9-B552-533E85B6E05E}"/>
              </a:ext>
            </a:extLst>
          </p:cNvPr>
          <p:cNvSpPr txBox="1"/>
          <p:nvPr/>
        </p:nvSpPr>
        <p:spPr>
          <a:xfrm>
            <a:off x="7161718" y="502010"/>
            <a:ext cx="379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sz="1000" dirty="0"/>
              <a:t>Yes</a:t>
            </a:r>
          </a:p>
        </p:txBody>
      </p:sp>
      <p:cxnSp>
        <p:nvCxnSpPr>
          <p:cNvPr id="1018" name="Connector: Elbow 1017">
            <a:extLst>
              <a:ext uri="{FF2B5EF4-FFF2-40B4-BE49-F238E27FC236}">
                <a16:creationId xmlns:a16="http://schemas.microsoft.com/office/drawing/2014/main" id="{E81FBA10-5428-0A37-5E83-D4B66F067041}"/>
              </a:ext>
            </a:extLst>
          </p:cNvPr>
          <p:cNvCxnSpPr>
            <a:cxnSpLocks/>
            <a:stCxn id="931" idx="0"/>
            <a:endCxn id="1016" idx="2"/>
          </p:cNvCxnSpPr>
          <p:nvPr/>
        </p:nvCxnSpPr>
        <p:spPr>
          <a:xfrm rot="5400000" flipH="1" flipV="1">
            <a:off x="7214314" y="885486"/>
            <a:ext cx="274509" cy="12700"/>
          </a:xfrm>
          <a:prstGeom prst="bentConnector3">
            <a:avLst>
              <a:gd name="adj1" fmla="val 50000"/>
            </a:avLst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9" name="TextBox 1018">
            <a:extLst>
              <a:ext uri="{FF2B5EF4-FFF2-40B4-BE49-F238E27FC236}">
                <a16:creationId xmlns:a16="http://schemas.microsoft.com/office/drawing/2014/main" id="{6EA1FA52-903D-49F8-C61A-639DE9F3F6C9}"/>
              </a:ext>
            </a:extLst>
          </p:cNvPr>
          <p:cNvSpPr txBox="1"/>
          <p:nvPr/>
        </p:nvSpPr>
        <p:spPr>
          <a:xfrm>
            <a:off x="8487049" y="1339666"/>
            <a:ext cx="379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sz="1000" dirty="0"/>
              <a:t>No</a:t>
            </a:r>
          </a:p>
        </p:txBody>
      </p:sp>
      <p:cxnSp>
        <p:nvCxnSpPr>
          <p:cNvPr id="1022" name="Connector: Elbow 1021">
            <a:extLst>
              <a:ext uri="{FF2B5EF4-FFF2-40B4-BE49-F238E27FC236}">
                <a16:creationId xmlns:a16="http://schemas.microsoft.com/office/drawing/2014/main" id="{E9A07FDD-2D00-F339-1466-8325AB1F548D}"/>
              </a:ext>
            </a:extLst>
          </p:cNvPr>
          <p:cNvCxnSpPr>
            <a:cxnSpLocks/>
            <a:stCxn id="931" idx="3"/>
            <a:endCxn id="1019" idx="1"/>
          </p:cNvCxnSpPr>
          <p:nvPr/>
        </p:nvCxnSpPr>
        <p:spPr>
          <a:xfrm>
            <a:off x="8328192" y="1462777"/>
            <a:ext cx="158857" cy="12700"/>
          </a:xfrm>
          <a:prstGeom prst="bentConnector3">
            <a:avLst>
              <a:gd name="adj1" fmla="val 50000"/>
            </a:avLst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Flowchart: Process 1055">
            <a:extLst>
              <a:ext uri="{FF2B5EF4-FFF2-40B4-BE49-F238E27FC236}">
                <a16:creationId xmlns:a16="http://schemas.microsoft.com/office/drawing/2014/main" id="{2193E161-DDCF-64D8-CF1F-2EA27B9A10A7}"/>
              </a:ext>
            </a:extLst>
          </p:cNvPr>
          <p:cNvSpPr/>
          <p:nvPr/>
        </p:nvSpPr>
        <p:spPr>
          <a:xfrm>
            <a:off x="9562739" y="1706921"/>
            <a:ext cx="1812069" cy="51195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chemeClr val="tx1"/>
                </a:solidFill>
              </a:rPr>
              <a:t>SetLocalSyncSuccessfulDate</a:t>
            </a:r>
            <a:r>
              <a:rPr lang="en-GB" sz="10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112" name="Connector: Elbow 1111">
            <a:extLst>
              <a:ext uri="{FF2B5EF4-FFF2-40B4-BE49-F238E27FC236}">
                <a16:creationId xmlns:a16="http://schemas.microsoft.com/office/drawing/2014/main" id="{2195E0B0-46A1-75D7-48E8-DE4749BBE607}"/>
              </a:ext>
            </a:extLst>
          </p:cNvPr>
          <p:cNvCxnSpPr>
            <a:stCxn id="1056" idx="3"/>
            <a:endCxn id="313" idx="3"/>
          </p:cNvCxnSpPr>
          <p:nvPr/>
        </p:nvCxnSpPr>
        <p:spPr>
          <a:xfrm flipH="1">
            <a:off x="8637567" y="1962897"/>
            <a:ext cx="2737241" cy="3326678"/>
          </a:xfrm>
          <a:prstGeom prst="bentConnector3">
            <a:avLst>
              <a:gd name="adj1" fmla="val -8351"/>
            </a:avLst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5" name="Flowchart: Process 1114">
            <a:extLst>
              <a:ext uri="{FF2B5EF4-FFF2-40B4-BE49-F238E27FC236}">
                <a16:creationId xmlns:a16="http://schemas.microsoft.com/office/drawing/2014/main" id="{45E4F67F-F8F8-B45B-3392-6E1E67954BCD}"/>
              </a:ext>
            </a:extLst>
          </p:cNvPr>
          <p:cNvSpPr/>
          <p:nvPr/>
        </p:nvSpPr>
        <p:spPr>
          <a:xfrm>
            <a:off x="5638018" y="4028090"/>
            <a:ext cx="1812069" cy="51195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chemeClr val="tx1"/>
                </a:solidFill>
              </a:rPr>
              <a:t>GetLocalSyncSuccessfulDate</a:t>
            </a:r>
            <a:r>
              <a:rPr lang="en-GB" sz="10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62CB7327-B6CB-CAF3-0082-4059BC904249}"/>
              </a:ext>
            </a:extLst>
          </p:cNvPr>
          <p:cNvCxnSpPr>
            <a:stCxn id="313" idx="1"/>
            <a:endCxn id="1115" idx="2"/>
          </p:cNvCxnSpPr>
          <p:nvPr/>
        </p:nvCxnSpPr>
        <p:spPr>
          <a:xfrm rot="10800000">
            <a:off x="6544054" y="4540043"/>
            <a:ext cx="520521" cy="749533"/>
          </a:xfrm>
          <a:prstGeom prst="bentConnector2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Connector: Elbow 1118">
            <a:extLst>
              <a:ext uri="{FF2B5EF4-FFF2-40B4-BE49-F238E27FC236}">
                <a16:creationId xmlns:a16="http://schemas.microsoft.com/office/drawing/2014/main" id="{470BDDCB-B386-2FE1-6F9F-DB507B2F4929}"/>
              </a:ext>
            </a:extLst>
          </p:cNvPr>
          <p:cNvCxnSpPr>
            <a:cxnSpLocks/>
            <a:stCxn id="1115" idx="0"/>
            <a:endCxn id="13" idx="1"/>
          </p:cNvCxnSpPr>
          <p:nvPr/>
        </p:nvCxnSpPr>
        <p:spPr>
          <a:xfrm rot="16200000" flipV="1">
            <a:off x="4195796" y="1679833"/>
            <a:ext cx="2215616" cy="2480898"/>
          </a:xfrm>
          <a:prstGeom prst="bentConnector4">
            <a:avLst>
              <a:gd name="adj1" fmla="val 44223"/>
              <a:gd name="adj2" fmla="val 109214"/>
            </a:avLst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2" name="Flowchart: Terminator 1121">
            <a:extLst>
              <a:ext uri="{FF2B5EF4-FFF2-40B4-BE49-F238E27FC236}">
                <a16:creationId xmlns:a16="http://schemas.microsoft.com/office/drawing/2014/main" id="{511C5EAC-CBC1-1945-1C68-0346F74A3D0B}"/>
              </a:ext>
            </a:extLst>
          </p:cNvPr>
          <p:cNvSpPr/>
          <p:nvPr/>
        </p:nvSpPr>
        <p:spPr>
          <a:xfrm>
            <a:off x="4525120" y="2561576"/>
            <a:ext cx="888135" cy="37646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Do nothing</a:t>
            </a:r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40F78A2D-789C-80A9-C0E8-6FFB5947E17C}"/>
              </a:ext>
            </a:extLst>
          </p:cNvPr>
          <p:cNvSpPr txBox="1"/>
          <p:nvPr/>
        </p:nvSpPr>
        <p:spPr>
          <a:xfrm>
            <a:off x="4672056" y="2173999"/>
            <a:ext cx="594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sz="1000" dirty="0"/>
              <a:t>CATCH</a:t>
            </a:r>
          </a:p>
        </p:txBody>
      </p:sp>
      <p:cxnSp>
        <p:nvCxnSpPr>
          <p:cNvPr id="1124" name="Connector: Elbow 1123">
            <a:extLst>
              <a:ext uri="{FF2B5EF4-FFF2-40B4-BE49-F238E27FC236}">
                <a16:creationId xmlns:a16="http://schemas.microsoft.com/office/drawing/2014/main" id="{2F4096F2-978A-A427-E26C-5DB9BDFDF8BB}"/>
              </a:ext>
            </a:extLst>
          </p:cNvPr>
          <p:cNvCxnSpPr>
            <a:cxnSpLocks/>
            <a:stCxn id="13" idx="2"/>
            <a:endCxn id="1123" idx="0"/>
          </p:cNvCxnSpPr>
          <p:nvPr/>
        </p:nvCxnSpPr>
        <p:spPr>
          <a:xfrm rot="5400000">
            <a:off x="4916416" y="2121224"/>
            <a:ext cx="105549" cy="1"/>
          </a:xfrm>
          <a:prstGeom prst="bentConnector3">
            <a:avLst>
              <a:gd name="adj1" fmla="val 50000"/>
            </a:avLst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Connector: Elbow 1124">
            <a:extLst>
              <a:ext uri="{FF2B5EF4-FFF2-40B4-BE49-F238E27FC236}">
                <a16:creationId xmlns:a16="http://schemas.microsoft.com/office/drawing/2014/main" id="{04A5BEAC-FCB7-5FE2-FC5C-1F0C89E34FB4}"/>
              </a:ext>
            </a:extLst>
          </p:cNvPr>
          <p:cNvCxnSpPr>
            <a:cxnSpLocks/>
            <a:stCxn id="1123" idx="2"/>
            <a:endCxn id="1122" idx="0"/>
          </p:cNvCxnSpPr>
          <p:nvPr/>
        </p:nvCxnSpPr>
        <p:spPr>
          <a:xfrm rot="5400000">
            <a:off x="4898511" y="2490898"/>
            <a:ext cx="14135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8" name="Flowchart: Terminator 1137">
            <a:extLst>
              <a:ext uri="{FF2B5EF4-FFF2-40B4-BE49-F238E27FC236}">
                <a16:creationId xmlns:a16="http://schemas.microsoft.com/office/drawing/2014/main" id="{E5DD9A93-7E90-391E-9690-4B2B98D809F6}"/>
              </a:ext>
            </a:extLst>
          </p:cNvPr>
          <p:cNvSpPr/>
          <p:nvPr/>
        </p:nvSpPr>
        <p:spPr>
          <a:xfrm>
            <a:off x="9318579" y="2325417"/>
            <a:ext cx="776902" cy="37646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rgbClr val="FF0000"/>
                </a:solidFill>
              </a:rPr>
              <a:t>ERROR MESSAGE</a:t>
            </a:r>
          </a:p>
        </p:txBody>
      </p:sp>
      <p:sp>
        <p:nvSpPr>
          <p:cNvPr id="1139" name="TextBox 1138">
            <a:extLst>
              <a:ext uri="{FF2B5EF4-FFF2-40B4-BE49-F238E27FC236}">
                <a16:creationId xmlns:a16="http://schemas.microsoft.com/office/drawing/2014/main" id="{CC7D5946-4211-8B61-288F-E7B9083FCF1F}"/>
              </a:ext>
            </a:extLst>
          </p:cNvPr>
          <p:cNvSpPr txBox="1"/>
          <p:nvPr/>
        </p:nvSpPr>
        <p:spPr>
          <a:xfrm>
            <a:off x="8452438" y="2390542"/>
            <a:ext cx="588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sz="1000" dirty="0"/>
              <a:t>CATCH</a:t>
            </a:r>
          </a:p>
        </p:txBody>
      </p:sp>
      <p:cxnSp>
        <p:nvCxnSpPr>
          <p:cNvPr id="1140" name="Connector: Elbow 1139">
            <a:extLst>
              <a:ext uri="{FF2B5EF4-FFF2-40B4-BE49-F238E27FC236}">
                <a16:creationId xmlns:a16="http://schemas.microsoft.com/office/drawing/2014/main" id="{910629D0-D29B-FEDB-5901-1B26AA6F2895}"/>
              </a:ext>
            </a:extLst>
          </p:cNvPr>
          <p:cNvCxnSpPr>
            <a:cxnSpLocks/>
            <a:stCxn id="838" idx="3"/>
            <a:endCxn id="1139" idx="1"/>
          </p:cNvCxnSpPr>
          <p:nvPr/>
        </p:nvCxnSpPr>
        <p:spPr>
          <a:xfrm flipV="1">
            <a:off x="8257603" y="2513653"/>
            <a:ext cx="194835" cy="6636"/>
          </a:xfrm>
          <a:prstGeom prst="bentConnector3">
            <a:avLst>
              <a:gd name="adj1" fmla="val 50000"/>
            </a:avLst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1" name="Connector: Elbow 1140">
            <a:extLst>
              <a:ext uri="{FF2B5EF4-FFF2-40B4-BE49-F238E27FC236}">
                <a16:creationId xmlns:a16="http://schemas.microsoft.com/office/drawing/2014/main" id="{573857CA-5480-1911-553E-77D9A4FAAE4B}"/>
              </a:ext>
            </a:extLst>
          </p:cNvPr>
          <p:cNvCxnSpPr>
            <a:cxnSpLocks/>
            <a:stCxn id="1139" idx="3"/>
            <a:endCxn id="1138" idx="1"/>
          </p:cNvCxnSpPr>
          <p:nvPr/>
        </p:nvCxnSpPr>
        <p:spPr>
          <a:xfrm flipV="1">
            <a:off x="9040649" y="2513651"/>
            <a:ext cx="27793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51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A092CE55-D267-F3D7-7ECD-15194ED5C5E3}"/>
              </a:ext>
            </a:extLst>
          </p:cNvPr>
          <p:cNvSpPr/>
          <p:nvPr/>
        </p:nvSpPr>
        <p:spPr>
          <a:xfrm>
            <a:off x="304981" y="276987"/>
            <a:ext cx="11315485" cy="3011473"/>
          </a:xfrm>
          <a:prstGeom prst="flowChartProcess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b="1" dirty="0">
                <a:solidFill>
                  <a:schemeClr val="tx1"/>
                </a:solidFill>
              </a:rPr>
              <a:t>Delete&lt;T&gt;(GUID Id, </a:t>
            </a:r>
            <a:r>
              <a:rPr lang="en-GB" sz="1000" b="1" dirty="0" err="1">
                <a:solidFill>
                  <a:schemeClr val="tx1"/>
                </a:solidFill>
              </a:rPr>
              <a:t>DateTime</a:t>
            </a:r>
            <a:r>
              <a:rPr lang="en-GB" sz="1000" b="1" dirty="0">
                <a:solidFill>
                  <a:schemeClr val="tx1"/>
                </a:solidFill>
              </a:rPr>
              <a:t> </a:t>
            </a:r>
            <a:r>
              <a:rPr lang="en-GB" sz="1000" b="1" dirty="0" err="1">
                <a:solidFill>
                  <a:schemeClr val="tx1"/>
                </a:solidFill>
              </a:rPr>
              <a:t>updatedInApp</a:t>
            </a:r>
            <a:r>
              <a:rPr lang="en-GB" sz="1000" b="1" dirty="0">
                <a:solidFill>
                  <a:schemeClr val="tx1"/>
                </a:solidFill>
              </a:rPr>
              <a:t>)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(where T : </a:t>
            </a:r>
            <a:r>
              <a:rPr lang="en-GB" sz="1000" b="1" dirty="0" err="1">
                <a:solidFill>
                  <a:schemeClr val="tx1"/>
                </a:solidFill>
              </a:rPr>
              <a:t>ILocalServerIdentity</a:t>
            </a:r>
            <a:r>
              <a:rPr lang="en-GB" sz="10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0" name="Flowchart: Stored Data 89">
            <a:extLst>
              <a:ext uri="{FF2B5EF4-FFF2-40B4-BE49-F238E27FC236}">
                <a16:creationId xmlns:a16="http://schemas.microsoft.com/office/drawing/2014/main" id="{0B4CD716-9A60-8E6B-9BA2-6E5016F87F88}"/>
              </a:ext>
            </a:extLst>
          </p:cNvPr>
          <p:cNvSpPr/>
          <p:nvPr/>
        </p:nvSpPr>
        <p:spPr>
          <a:xfrm>
            <a:off x="2811596" y="3639820"/>
            <a:ext cx="1887591" cy="907444"/>
          </a:xfrm>
          <a:prstGeom prst="flowChartOnlineStorag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Local </a:t>
            </a:r>
            <a:r>
              <a:rPr lang="en-GB" sz="1000" u="sng" dirty="0">
                <a:solidFill>
                  <a:schemeClr val="tx1"/>
                </a:solidFill>
              </a:rPr>
              <a:t>Changes</a:t>
            </a:r>
            <a:r>
              <a:rPr lang="en-GB" sz="1000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99" name="Flowchart: Magnetic Disk 98">
            <a:extLst>
              <a:ext uri="{FF2B5EF4-FFF2-40B4-BE49-F238E27FC236}">
                <a16:creationId xmlns:a16="http://schemas.microsoft.com/office/drawing/2014/main" id="{F0B80B26-4CF1-FCA0-39B7-E271E9D7961D}"/>
              </a:ext>
            </a:extLst>
          </p:cNvPr>
          <p:cNvSpPr/>
          <p:nvPr/>
        </p:nvSpPr>
        <p:spPr>
          <a:xfrm>
            <a:off x="7896939" y="3569540"/>
            <a:ext cx="1938478" cy="108781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Server Storage</a:t>
            </a:r>
          </a:p>
        </p:txBody>
      </p:sp>
      <p:sp>
        <p:nvSpPr>
          <p:cNvPr id="313" name="Flowchart: Stored Data 312">
            <a:extLst>
              <a:ext uri="{FF2B5EF4-FFF2-40B4-BE49-F238E27FC236}">
                <a16:creationId xmlns:a16="http://schemas.microsoft.com/office/drawing/2014/main" id="{A5129F77-A2AE-DF6A-F853-468943A2A051}"/>
              </a:ext>
            </a:extLst>
          </p:cNvPr>
          <p:cNvSpPr/>
          <p:nvPr/>
        </p:nvSpPr>
        <p:spPr>
          <a:xfrm>
            <a:off x="5446659" y="3639820"/>
            <a:ext cx="1887591" cy="907444"/>
          </a:xfrm>
          <a:prstGeom prst="flowChartOnlineStorag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Local </a:t>
            </a:r>
            <a:r>
              <a:rPr lang="en-GB" sz="1000" u="sng" dirty="0">
                <a:solidFill>
                  <a:schemeClr val="tx1"/>
                </a:solidFill>
              </a:rPr>
              <a:t>Main</a:t>
            </a:r>
            <a:r>
              <a:rPr lang="en-GB" sz="1000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32AAC808-491B-9442-1DF5-57D24301A4BA}"/>
              </a:ext>
            </a:extLst>
          </p:cNvPr>
          <p:cNvSpPr/>
          <p:nvPr/>
        </p:nvSpPr>
        <p:spPr>
          <a:xfrm>
            <a:off x="1502204" y="789261"/>
            <a:ext cx="1581150" cy="99346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dirty="0" err="1">
                <a:solidFill>
                  <a:schemeClr val="tx1"/>
                </a:solidFill>
              </a:rPr>
              <a:t>HasConflictID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D0F79E05-0E5D-7340-712B-C756ED69EF10}"/>
              </a:ext>
            </a:extLst>
          </p:cNvPr>
          <p:cNvSpPr/>
          <p:nvPr/>
        </p:nvSpPr>
        <p:spPr>
          <a:xfrm>
            <a:off x="4248833" y="759046"/>
            <a:ext cx="1581150" cy="99346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Is there only one other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6789A-C53E-DEF0-05D8-81F0DD19A9EC}"/>
              </a:ext>
            </a:extLst>
          </p:cNvPr>
          <p:cNvSpPr/>
          <p:nvPr/>
        </p:nvSpPr>
        <p:spPr>
          <a:xfrm>
            <a:off x="6803497" y="1068920"/>
            <a:ext cx="1581150" cy="373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Remove all corresponding </a:t>
            </a:r>
            <a:r>
              <a:rPr lang="en-GB" sz="1000" dirty="0" err="1">
                <a:solidFill>
                  <a:schemeClr val="tx1"/>
                </a:solidFill>
              </a:rPr>
              <a:t>ConflictIDs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801FAC-E2E1-FCBB-1CCD-60C7A29C9BCC}"/>
              </a:ext>
            </a:extLst>
          </p:cNvPr>
          <p:cNvSpPr/>
          <p:nvPr/>
        </p:nvSpPr>
        <p:spPr>
          <a:xfrm>
            <a:off x="5866742" y="2301708"/>
            <a:ext cx="1581150" cy="373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Set </a:t>
            </a:r>
            <a:r>
              <a:rPr lang="en-GB" sz="1000" dirty="0" err="1">
                <a:solidFill>
                  <a:schemeClr val="tx1"/>
                </a:solidFill>
              </a:rPr>
              <a:t>isActive</a:t>
            </a:r>
            <a:r>
              <a:rPr lang="en-GB" sz="1000" dirty="0">
                <a:solidFill>
                  <a:schemeClr val="tx1"/>
                </a:solidFill>
              </a:rPr>
              <a:t> = false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F47272-0EA8-894D-D961-2B5540E45A6F}"/>
              </a:ext>
            </a:extLst>
          </p:cNvPr>
          <p:cNvSpPr/>
          <p:nvPr/>
        </p:nvSpPr>
        <p:spPr>
          <a:xfrm>
            <a:off x="8645115" y="2305203"/>
            <a:ext cx="2075011" cy="37371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err="1">
                <a:solidFill>
                  <a:schemeClr val="tx1"/>
                </a:solidFill>
              </a:rPr>
              <a:t>SaveToLocalAndServer</a:t>
            </a:r>
            <a:r>
              <a:rPr lang="en-GB" sz="1000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7E5F6B-ADFD-FE4F-414C-E4E1E2866597}"/>
              </a:ext>
            </a:extLst>
          </p:cNvPr>
          <p:cNvSpPr txBox="1"/>
          <p:nvPr/>
        </p:nvSpPr>
        <p:spPr>
          <a:xfrm>
            <a:off x="3458258" y="1132668"/>
            <a:ext cx="415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sz="1000" dirty="0"/>
              <a:t>Yes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2827FFC-5D4F-75BF-237B-2EE11EE1291B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 flipV="1">
            <a:off x="3083354" y="1255779"/>
            <a:ext cx="374904" cy="30214"/>
          </a:xfrm>
          <a:prstGeom prst="bentConnector3">
            <a:avLst>
              <a:gd name="adj1" fmla="val 50000"/>
            </a:avLst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AB5A71A-4E54-1784-F744-D0EB97C67B18}"/>
              </a:ext>
            </a:extLst>
          </p:cNvPr>
          <p:cNvCxnSpPr>
            <a:cxnSpLocks/>
            <a:stCxn id="32" idx="3"/>
            <a:endCxn id="28" idx="1"/>
          </p:cNvCxnSpPr>
          <p:nvPr/>
        </p:nvCxnSpPr>
        <p:spPr>
          <a:xfrm flipV="1">
            <a:off x="3873929" y="1255778"/>
            <a:ext cx="37490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9BCF4AE-741D-20B0-F8D3-F8420FAEAC02}"/>
              </a:ext>
            </a:extLst>
          </p:cNvPr>
          <p:cNvSpPr txBox="1"/>
          <p:nvPr/>
        </p:nvSpPr>
        <p:spPr>
          <a:xfrm>
            <a:off x="6095466" y="1132668"/>
            <a:ext cx="415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sz="1000" dirty="0"/>
              <a:t>Yes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ED39AC0-9AB9-2362-AA33-5F558FB19811}"/>
              </a:ext>
            </a:extLst>
          </p:cNvPr>
          <p:cNvCxnSpPr>
            <a:cxnSpLocks/>
            <a:stCxn id="28" idx="3"/>
            <a:endCxn id="49" idx="1"/>
          </p:cNvCxnSpPr>
          <p:nvPr/>
        </p:nvCxnSpPr>
        <p:spPr>
          <a:xfrm>
            <a:off x="5829983" y="1255778"/>
            <a:ext cx="265483" cy="1"/>
          </a:xfrm>
          <a:prstGeom prst="bentConnector3">
            <a:avLst>
              <a:gd name="adj1" fmla="val 50000"/>
            </a:avLst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0E935CB-5A65-E272-3012-AF5752EBAAAC}"/>
              </a:ext>
            </a:extLst>
          </p:cNvPr>
          <p:cNvCxnSpPr>
            <a:cxnSpLocks/>
            <a:stCxn id="49" idx="3"/>
            <a:endCxn id="29" idx="1"/>
          </p:cNvCxnSpPr>
          <p:nvPr/>
        </p:nvCxnSpPr>
        <p:spPr>
          <a:xfrm flipV="1">
            <a:off x="6511137" y="1255777"/>
            <a:ext cx="29236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3E62D57-1B30-ED8C-F2A1-C14C85DDAE4D}"/>
              </a:ext>
            </a:extLst>
          </p:cNvPr>
          <p:cNvCxnSpPr>
            <a:cxnSpLocks/>
            <a:stCxn id="27" idx="2"/>
            <a:endCxn id="30" idx="2"/>
          </p:cNvCxnSpPr>
          <p:nvPr/>
        </p:nvCxnSpPr>
        <p:spPr>
          <a:xfrm rot="16200000" flipH="1">
            <a:off x="4028699" y="46804"/>
            <a:ext cx="892698" cy="4364538"/>
          </a:xfrm>
          <a:prstGeom prst="bentConnector3">
            <a:avLst>
              <a:gd name="adj1" fmla="val 1256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8E4287D-9014-DE6E-E97F-7B583ACD6DD8}"/>
              </a:ext>
            </a:extLst>
          </p:cNvPr>
          <p:cNvCxnSpPr>
            <a:cxnSpLocks/>
            <a:stCxn id="28" idx="2"/>
            <a:endCxn id="30" idx="1"/>
          </p:cNvCxnSpPr>
          <p:nvPr/>
        </p:nvCxnSpPr>
        <p:spPr>
          <a:xfrm rot="16200000" flipH="1">
            <a:off x="5085047" y="1706870"/>
            <a:ext cx="736056" cy="8273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nector: Elbow 452">
            <a:extLst>
              <a:ext uri="{FF2B5EF4-FFF2-40B4-BE49-F238E27FC236}">
                <a16:creationId xmlns:a16="http://schemas.microsoft.com/office/drawing/2014/main" id="{CE593250-F8F8-9B90-6DBA-81EA721D4A15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 rot="5400000">
            <a:off x="6696158" y="1403794"/>
            <a:ext cx="859074" cy="9367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Connector: Elbow 454">
            <a:extLst>
              <a:ext uri="{FF2B5EF4-FFF2-40B4-BE49-F238E27FC236}">
                <a16:creationId xmlns:a16="http://schemas.microsoft.com/office/drawing/2014/main" id="{EDE46A2F-A9FC-8EF3-9158-FD4574F95A05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7447892" y="2488565"/>
            <a:ext cx="1197223" cy="34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76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A092CE55-D267-F3D7-7ECD-15194ED5C5E3}"/>
              </a:ext>
            </a:extLst>
          </p:cNvPr>
          <p:cNvSpPr/>
          <p:nvPr/>
        </p:nvSpPr>
        <p:spPr>
          <a:xfrm>
            <a:off x="198489" y="161763"/>
            <a:ext cx="11315485" cy="3011473"/>
          </a:xfrm>
          <a:prstGeom prst="flowChartProcess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b="1" dirty="0">
                <a:solidFill>
                  <a:schemeClr val="tx1"/>
                </a:solidFill>
              </a:rPr>
              <a:t>Public List&lt;T&gt;  </a:t>
            </a:r>
            <a:r>
              <a:rPr lang="en-GB" sz="1000" b="1" dirty="0" err="1">
                <a:solidFill>
                  <a:schemeClr val="tx1"/>
                </a:solidFill>
              </a:rPr>
              <a:t>FilterCurrent</a:t>
            </a:r>
            <a:r>
              <a:rPr lang="en-GB" sz="1000" b="1" dirty="0">
                <a:solidFill>
                  <a:schemeClr val="tx1"/>
                </a:solidFill>
              </a:rPr>
              <a:t>&lt;T&gt;(List&lt;T&gt;)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(where T : </a:t>
            </a:r>
            <a:r>
              <a:rPr lang="en-GB" sz="1000" b="1" dirty="0" err="1">
                <a:solidFill>
                  <a:schemeClr val="tx1"/>
                </a:solidFill>
              </a:rPr>
              <a:t>ILocalServerIdentity</a:t>
            </a:r>
            <a:r>
              <a:rPr lang="en-GB" sz="1000" b="1" dirty="0">
                <a:solidFill>
                  <a:schemeClr val="tx1"/>
                </a:solidFill>
              </a:rPr>
              <a:t>)</a:t>
            </a:r>
          </a:p>
          <a:p>
            <a:endParaRPr lang="en-GB" sz="1000" b="1" dirty="0">
              <a:solidFill>
                <a:schemeClr val="tx1"/>
              </a:solidFill>
            </a:endParaRPr>
          </a:p>
          <a:p>
            <a:r>
              <a:rPr lang="en-GB" sz="1000" b="1" dirty="0">
                <a:solidFill>
                  <a:schemeClr val="tx1"/>
                </a:solidFill>
              </a:rPr>
              <a:t>If List&lt;Guid&gt; is null then return everything</a:t>
            </a:r>
          </a:p>
        </p:txBody>
      </p:sp>
      <p:sp>
        <p:nvSpPr>
          <p:cNvPr id="90" name="Flowchart: Stored Data 89">
            <a:extLst>
              <a:ext uri="{FF2B5EF4-FFF2-40B4-BE49-F238E27FC236}">
                <a16:creationId xmlns:a16="http://schemas.microsoft.com/office/drawing/2014/main" id="{0B4CD716-9A60-8E6B-9BA2-6E5016F87F88}"/>
              </a:ext>
            </a:extLst>
          </p:cNvPr>
          <p:cNvSpPr/>
          <p:nvPr/>
        </p:nvSpPr>
        <p:spPr>
          <a:xfrm>
            <a:off x="2136416" y="4184533"/>
            <a:ext cx="1887591" cy="907444"/>
          </a:xfrm>
          <a:prstGeom prst="flowChartOnlineStorag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Local </a:t>
            </a:r>
            <a:r>
              <a:rPr lang="en-GB" sz="1000" u="sng" dirty="0">
                <a:solidFill>
                  <a:schemeClr val="tx1"/>
                </a:solidFill>
              </a:rPr>
              <a:t>Changes</a:t>
            </a:r>
            <a:r>
              <a:rPr lang="en-GB" sz="1000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99" name="Flowchart: Magnetic Disk 98">
            <a:extLst>
              <a:ext uri="{FF2B5EF4-FFF2-40B4-BE49-F238E27FC236}">
                <a16:creationId xmlns:a16="http://schemas.microsoft.com/office/drawing/2014/main" id="{F0B80B26-4CF1-FCA0-39B7-E271E9D7961D}"/>
              </a:ext>
            </a:extLst>
          </p:cNvPr>
          <p:cNvSpPr/>
          <p:nvPr/>
        </p:nvSpPr>
        <p:spPr>
          <a:xfrm>
            <a:off x="7886429" y="4094346"/>
            <a:ext cx="1938478" cy="108781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Server Storage</a:t>
            </a:r>
          </a:p>
        </p:txBody>
      </p:sp>
      <p:sp>
        <p:nvSpPr>
          <p:cNvPr id="313" name="Flowchart: Stored Data 312">
            <a:extLst>
              <a:ext uri="{FF2B5EF4-FFF2-40B4-BE49-F238E27FC236}">
                <a16:creationId xmlns:a16="http://schemas.microsoft.com/office/drawing/2014/main" id="{A5129F77-A2AE-DF6A-F853-468943A2A051}"/>
              </a:ext>
            </a:extLst>
          </p:cNvPr>
          <p:cNvSpPr/>
          <p:nvPr/>
        </p:nvSpPr>
        <p:spPr>
          <a:xfrm>
            <a:off x="5436149" y="4164626"/>
            <a:ext cx="1887591" cy="907444"/>
          </a:xfrm>
          <a:prstGeom prst="flowChartOnlineStorag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Local </a:t>
            </a:r>
            <a:r>
              <a:rPr lang="en-GB" sz="1000" u="sng" dirty="0">
                <a:solidFill>
                  <a:schemeClr val="tx1"/>
                </a:solidFill>
              </a:rPr>
              <a:t>Main</a:t>
            </a:r>
            <a:r>
              <a:rPr lang="en-GB" sz="1000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F47272-0EA8-894D-D961-2B5540E45A6F}"/>
              </a:ext>
            </a:extLst>
          </p:cNvPr>
          <p:cNvSpPr/>
          <p:nvPr/>
        </p:nvSpPr>
        <p:spPr>
          <a:xfrm>
            <a:off x="2522754" y="1667500"/>
            <a:ext cx="1887591" cy="37371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Private </a:t>
            </a:r>
            <a:r>
              <a:rPr lang="en-GB" sz="1000" b="1" dirty="0" err="1">
                <a:solidFill>
                  <a:schemeClr val="tx1"/>
                </a:solidFill>
              </a:rPr>
              <a:t>IdentifyConflicts</a:t>
            </a:r>
            <a:r>
              <a:rPr lang="en-GB" sz="1000" b="1" dirty="0">
                <a:solidFill>
                  <a:schemeClr val="tx1"/>
                </a:solidFill>
              </a:rPr>
              <a:t>&lt;T&gt;(List&lt;T&gt;)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0997E9F-F705-34B6-52A9-D847AB7B0C3D}"/>
              </a:ext>
            </a:extLst>
          </p:cNvPr>
          <p:cNvCxnSpPr>
            <a:cxnSpLocks/>
            <a:stCxn id="40" idx="3"/>
            <a:endCxn id="31" idx="1"/>
          </p:cNvCxnSpPr>
          <p:nvPr/>
        </p:nvCxnSpPr>
        <p:spPr>
          <a:xfrm>
            <a:off x="1755327" y="1401203"/>
            <a:ext cx="767427" cy="4531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3F5E7FF-76C1-48C1-84DB-E7C1EBCBA448}"/>
              </a:ext>
            </a:extLst>
          </p:cNvPr>
          <p:cNvCxnSpPr>
            <a:cxnSpLocks/>
            <a:stCxn id="26" idx="3"/>
            <a:endCxn id="475" idx="1"/>
          </p:cNvCxnSpPr>
          <p:nvPr/>
        </p:nvCxnSpPr>
        <p:spPr>
          <a:xfrm>
            <a:off x="4214647" y="1021130"/>
            <a:ext cx="1232012" cy="4137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201BC97-D7A2-FA00-F019-209EA7986FC6}"/>
              </a:ext>
            </a:extLst>
          </p:cNvPr>
          <p:cNvSpPr/>
          <p:nvPr/>
        </p:nvSpPr>
        <p:spPr>
          <a:xfrm>
            <a:off x="2578740" y="834273"/>
            <a:ext cx="1635907" cy="37371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Private </a:t>
            </a:r>
            <a:r>
              <a:rPr lang="en-GB" sz="1000" b="1" dirty="0" err="1">
                <a:solidFill>
                  <a:schemeClr val="tx1"/>
                </a:solidFill>
              </a:rPr>
              <a:t>IdentifyLatest</a:t>
            </a:r>
            <a:r>
              <a:rPr lang="en-GB" sz="1000" b="1" dirty="0">
                <a:solidFill>
                  <a:schemeClr val="tx1"/>
                </a:solidFill>
              </a:rPr>
              <a:t>&lt;T&gt;(List&lt;T&gt;)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1952553-9705-0FFF-DFC4-5B26728EEB56}"/>
              </a:ext>
            </a:extLst>
          </p:cNvPr>
          <p:cNvSpPr/>
          <p:nvPr/>
        </p:nvSpPr>
        <p:spPr>
          <a:xfrm>
            <a:off x="1171109" y="1214346"/>
            <a:ext cx="584218" cy="37371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Sync()</a:t>
            </a:r>
          </a:p>
        </p:txBody>
      </p:sp>
      <p:cxnSp>
        <p:nvCxnSpPr>
          <p:cNvPr id="448" name="Connector: Elbow 447">
            <a:extLst>
              <a:ext uri="{FF2B5EF4-FFF2-40B4-BE49-F238E27FC236}">
                <a16:creationId xmlns:a16="http://schemas.microsoft.com/office/drawing/2014/main" id="{BE639C6B-B410-2EF1-2A4A-3C5E799054B7}"/>
              </a:ext>
            </a:extLst>
          </p:cNvPr>
          <p:cNvCxnSpPr>
            <a:cxnSpLocks/>
            <a:stCxn id="90" idx="0"/>
          </p:cNvCxnSpPr>
          <p:nvPr/>
        </p:nvCxnSpPr>
        <p:spPr>
          <a:xfrm rot="5400000" flipH="1" flipV="1">
            <a:off x="2849197" y="3716062"/>
            <a:ext cx="699486" cy="2374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nector: Elbow 449">
            <a:extLst>
              <a:ext uri="{FF2B5EF4-FFF2-40B4-BE49-F238E27FC236}">
                <a16:creationId xmlns:a16="http://schemas.microsoft.com/office/drawing/2014/main" id="{4384A38B-385F-D87A-DBB4-FE08EFB99300}"/>
              </a:ext>
            </a:extLst>
          </p:cNvPr>
          <p:cNvCxnSpPr>
            <a:cxnSpLocks/>
            <a:stCxn id="313" idx="0"/>
          </p:cNvCxnSpPr>
          <p:nvPr/>
        </p:nvCxnSpPr>
        <p:spPr>
          <a:xfrm rot="16200000" flipV="1">
            <a:off x="4509018" y="2293699"/>
            <a:ext cx="679579" cy="3062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Connector: Elbow 465">
            <a:extLst>
              <a:ext uri="{FF2B5EF4-FFF2-40B4-BE49-F238E27FC236}">
                <a16:creationId xmlns:a16="http://schemas.microsoft.com/office/drawing/2014/main" id="{6E1918C1-2DB2-80F4-4672-F77493DBA335}"/>
              </a:ext>
            </a:extLst>
          </p:cNvPr>
          <p:cNvCxnSpPr>
            <a:cxnSpLocks/>
            <a:stCxn id="40" idx="3"/>
            <a:endCxn id="26" idx="1"/>
          </p:cNvCxnSpPr>
          <p:nvPr/>
        </p:nvCxnSpPr>
        <p:spPr>
          <a:xfrm flipV="1">
            <a:off x="1755327" y="1021130"/>
            <a:ext cx="823413" cy="380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5A224F29-A985-97C5-C53A-AAC65DCBEF0F}"/>
              </a:ext>
            </a:extLst>
          </p:cNvPr>
          <p:cNvCxnSpPr>
            <a:cxnSpLocks/>
            <a:stCxn id="31" idx="3"/>
            <a:endCxn id="475" idx="1"/>
          </p:cNvCxnSpPr>
          <p:nvPr/>
        </p:nvCxnSpPr>
        <p:spPr>
          <a:xfrm flipV="1">
            <a:off x="4410345" y="1434848"/>
            <a:ext cx="1036314" cy="4195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Rectangle 474">
            <a:extLst>
              <a:ext uri="{FF2B5EF4-FFF2-40B4-BE49-F238E27FC236}">
                <a16:creationId xmlns:a16="http://schemas.microsoft.com/office/drawing/2014/main" id="{A5966FAE-E0DA-7B66-7264-253F614F48B9}"/>
              </a:ext>
            </a:extLst>
          </p:cNvPr>
          <p:cNvSpPr/>
          <p:nvPr/>
        </p:nvSpPr>
        <p:spPr>
          <a:xfrm>
            <a:off x="5446659" y="1281636"/>
            <a:ext cx="1332513" cy="306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Union the two</a:t>
            </a:r>
          </a:p>
        </p:txBody>
      </p:sp>
    </p:spTree>
    <p:extLst>
      <p:ext uri="{BB962C8B-B14F-4D97-AF65-F5344CB8AC3E}">
        <p14:creationId xmlns:p14="http://schemas.microsoft.com/office/powerpoint/2010/main" val="30184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A092CE55-D267-F3D7-7ECD-15194ED5C5E3}"/>
              </a:ext>
            </a:extLst>
          </p:cNvPr>
          <p:cNvSpPr/>
          <p:nvPr/>
        </p:nvSpPr>
        <p:spPr>
          <a:xfrm>
            <a:off x="253283" y="190528"/>
            <a:ext cx="11315485" cy="3011473"/>
          </a:xfrm>
          <a:prstGeom prst="flowChartProcess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 dirty="0" err="1">
                <a:solidFill>
                  <a:schemeClr val="tx1"/>
                </a:solidFill>
              </a:rPr>
              <a:t>LoadFromServer</a:t>
            </a:r>
            <a:r>
              <a:rPr lang="en-GB" sz="1400" b="1" dirty="0">
                <a:solidFill>
                  <a:schemeClr val="tx1"/>
                </a:solidFill>
              </a:rPr>
              <a:t>&lt;T&gt;(GUID Id, </a:t>
            </a:r>
            <a:r>
              <a:rPr lang="en-GB" sz="1400" b="1" dirty="0" err="1">
                <a:solidFill>
                  <a:schemeClr val="tx1"/>
                </a:solidFill>
              </a:rPr>
              <a:t>DateTime</a:t>
            </a:r>
            <a:r>
              <a:rPr lang="en-GB" sz="1400" b="1" dirty="0">
                <a:solidFill>
                  <a:schemeClr val="tx1"/>
                </a:solidFill>
              </a:rPr>
              <a:t> </a:t>
            </a:r>
            <a:r>
              <a:rPr lang="en-GB" sz="1400" b="1" dirty="0" err="1">
                <a:solidFill>
                  <a:schemeClr val="tx1"/>
                </a:solidFill>
              </a:rPr>
              <a:t>changesAfter</a:t>
            </a:r>
            <a:r>
              <a:rPr lang="en-GB" sz="1400" b="1" dirty="0">
                <a:solidFill>
                  <a:schemeClr val="tx1"/>
                </a:solidFill>
              </a:rPr>
              <a:t>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(where T : </a:t>
            </a:r>
            <a:r>
              <a:rPr lang="en-GB" sz="1400" b="1" dirty="0" err="1">
                <a:solidFill>
                  <a:schemeClr val="tx1"/>
                </a:solidFill>
              </a:rPr>
              <a:t>ILocalServerIdentity</a:t>
            </a:r>
            <a:r>
              <a:rPr lang="en-GB" sz="14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0" name="Flowchart: Stored Data 89">
            <a:extLst>
              <a:ext uri="{FF2B5EF4-FFF2-40B4-BE49-F238E27FC236}">
                <a16:creationId xmlns:a16="http://schemas.microsoft.com/office/drawing/2014/main" id="{0B4CD716-9A60-8E6B-9BA2-6E5016F87F88}"/>
              </a:ext>
            </a:extLst>
          </p:cNvPr>
          <p:cNvSpPr/>
          <p:nvPr/>
        </p:nvSpPr>
        <p:spPr>
          <a:xfrm>
            <a:off x="2811596" y="3639820"/>
            <a:ext cx="1887591" cy="907444"/>
          </a:xfrm>
          <a:prstGeom prst="flowChartOnlineStorag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Local </a:t>
            </a:r>
            <a:r>
              <a:rPr lang="en-GB" sz="1400" u="sng" dirty="0">
                <a:solidFill>
                  <a:schemeClr val="tx1"/>
                </a:solidFill>
              </a:rPr>
              <a:t>Changes</a:t>
            </a:r>
            <a:r>
              <a:rPr lang="en-GB" sz="1400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539E6C14-8A91-A4F3-B5A5-BF0029D85510}"/>
              </a:ext>
            </a:extLst>
          </p:cNvPr>
          <p:cNvSpPr/>
          <p:nvPr/>
        </p:nvSpPr>
        <p:spPr>
          <a:xfrm>
            <a:off x="623232" y="1532910"/>
            <a:ext cx="1682419" cy="76257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TRY </a:t>
            </a:r>
            <a:r>
              <a:rPr lang="en-GB" sz="1400" dirty="0" err="1">
                <a:solidFill>
                  <a:schemeClr val="tx1"/>
                </a:solidFill>
              </a:rPr>
              <a:t>LoadFromServer</a:t>
            </a:r>
            <a:r>
              <a:rPr lang="en-GB" sz="1400" dirty="0">
                <a:solidFill>
                  <a:schemeClr val="tx1"/>
                </a:solidFill>
              </a:rPr>
              <a:t>&lt;T&gt;(</a:t>
            </a:r>
            <a:r>
              <a:rPr lang="en-GB" sz="1400" dirty="0" err="1">
                <a:solidFill>
                  <a:schemeClr val="tx1"/>
                </a:solidFill>
              </a:rPr>
              <a:t>GUID,Date</a:t>
            </a:r>
            <a:r>
              <a:rPr lang="en-GB" sz="1400" dirty="0">
                <a:solidFill>
                  <a:schemeClr val="tx1"/>
                </a:solidFill>
              </a:rPr>
              <a:t> Time)</a:t>
            </a:r>
          </a:p>
        </p:txBody>
      </p:sp>
      <p:sp>
        <p:nvSpPr>
          <p:cNvPr id="99" name="Flowchart: Magnetic Disk 98">
            <a:extLst>
              <a:ext uri="{FF2B5EF4-FFF2-40B4-BE49-F238E27FC236}">
                <a16:creationId xmlns:a16="http://schemas.microsoft.com/office/drawing/2014/main" id="{F0B80B26-4CF1-FCA0-39B7-E271E9D7961D}"/>
              </a:ext>
            </a:extLst>
          </p:cNvPr>
          <p:cNvSpPr/>
          <p:nvPr/>
        </p:nvSpPr>
        <p:spPr>
          <a:xfrm>
            <a:off x="9897189" y="3553493"/>
            <a:ext cx="1938478" cy="108781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Server Storage</a:t>
            </a:r>
          </a:p>
        </p:txBody>
      </p:sp>
      <p:sp>
        <p:nvSpPr>
          <p:cNvPr id="105" name="Flowchart: Delay 104">
            <a:extLst>
              <a:ext uri="{FF2B5EF4-FFF2-40B4-BE49-F238E27FC236}">
                <a16:creationId xmlns:a16="http://schemas.microsoft.com/office/drawing/2014/main" id="{8CBC5A9B-F206-D39C-9832-F9D5C27A6391}"/>
              </a:ext>
            </a:extLst>
          </p:cNvPr>
          <p:cNvSpPr/>
          <p:nvPr/>
        </p:nvSpPr>
        <p:spPr>
          <a:xfrm>
            <a:off x="3083354" y="4852356"/>
            <a:ext cx="1344073" cy="638323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each10 secs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Or wait if still running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CA931024-E32B-9EFD-BE4F-255A59FA4C63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4427427" y="5171518"/>
            <a:ext cx="3334783" cy="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8B5A0728-6190-B49C-2892-940915169B6B}"/>
              </a:ext>
            </a:extLst>
          </p:cNvPr>
          <p:cNvSpPr/>
          <p:nvPr/>
        </p:nvSpPr>
        <p:spPr>
          <a:xfrm>
            <a:off x="9881932" y="1661238"/>
            <a:ext cx="959177" cy="27994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Do Nothing</a:t>
            </a:r>
          </a:p>
        </p:txBody>
      </p: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852C882C-7777-340B-CB19-332CDB941DE6}"/>
              </a:ext>
            </a:extLst>
          </p:cNvPr>
          <p:cNvCxnSpPr>
            <a:cxnSpLocks/>
            <a:stCxn id="568" idx="3"/>
            <a:endCxn id="254" idx="1"/>
          </p:cNvCxnSpPr>
          <p:nvPr/>
        </p:nvCxnSpPr>
        <p:spPr>
          <a:xfrm flipV="1">
            <a:off x="9649799" y="1801211"/>
            <a:ext cx="2321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256">
            <a:extLst>
              <a:ext uri="{FF2B5EF4-FFF2-40B4-BE49-F238E27FC236}">
                <a16:creationId xmlns:a16="http://schemas.microsoft.com/office/drawing/2014/main" id="{7145A8ED-38E3-566A-FC29-C7AA29D0C5E4}"/>
              </a:ext>
            </a:extLst>
          </p:cNvPr>
          <p:cNvSpPr/>
          <p:nvPr/>
        </p:nvSpPr>
        <p:spPr>
          <a:xfrm>
            <a:off x="494408" y="4761571"/>
            <a:ext cx="11592189" cy="2012904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tx1"/>
                </a:solidFill>
              </a:rPr>
              <a:t>Part of Sync Process</a:t>
            </a:r>
          </a:p>
        </p:txBody>
      </p:sp>
      <p:cxnSp>
        <p:nvCxnSpPr>
          <p:cNvPr id="290" name="Connector: Elbow 289">
            <a:extLst>
              <a:ext uri="{FF2B5EF4-FFF2-40B4-BE49-F238E27FC236}">
                <a16:creationId xmlns:a16="http://schemas.microsoft.com/office/drawing/2014/main" id="{932E369F-22F4-2728-4871-E35C5409863D}"/>
              </a:ext>
            </a:extLst>
          </p:cNvPr>
          <p:cNvCxnSpPr>
            <a:cxnSpLocks/>
            <a:stCxn id="16" idx="1"/>
            <a:endCxn id="448" idx="3"/>
          </p:cNvCxnSpPr>
          <p:nvPr/>
        </p:nvCxnSpPr>
        <p:spPr>
          <a:xfrm rot="10800000">
            <a:off x="9431581" y="709380"/>
            <a:ext cx="607180" cy="54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Flowchart: Stored Data 312">
            <a:extLst>
              <a:ext uri="{FF2B5EF4-FFF2-40B4-BE49-F238E27FC236}">
                <a16:creationId xmlns:a16="http://schemas.microsoft.com/office/drawing/2014/main" id="{A5129F77-A2AE-DF6A-F853-468943A2A051}"/>
              </a:ext>
            </a:extLst>
          </p:cNvPr>
          <p:cNvSpPr/>
          <p:nvPr/>
        </p:nvSpPr>
        <p:spPr>
          <a:xfrm>
            <a:off x="6776842" y="3617284"/>
            <a:ext cx="1887591" cy="907444"/>
          </a:xfrm>
          <a:prstGeom prst="flowChartOnlineStorag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Local </a:t>
            </a:r>
            <a:r>
              <a:rPr lang="en-GB" sz="1400" u="sng" dirty="0">
                <a:solidFill>
                  <a:schemeClr val="tx1"/>
                </a:solidFill>
              </a:rPr>
              <a:t>Main</a:t>
            </a:r>
            <a:r>
              <a:rPr lang="en-GB" sz="1400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F7646830-9648-8E71-7CA4-A0627C498356}"/>
              </a:ext>
            </a:extLst>
          </p:cNvPr>
          <p:cNvSpPr txBox="1"/>
          <p:nvPr/>
        </p:nvSpPr>
        <p:spPr>
          <a:xfrm>
            <a:off x="9871157" y="1111647"/>
            <a:ext cx="594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dirty="0"/>
              <a:t>CATCH</a:t>
            </a:r>
          </a:p>
        </p:txBody>
      </p:sp>
      <p:sp>
        <p:nvSpPr>
          <p:cNvPr id="448" name="Flowchart: Terminator 447">
            <a:extLst>
              <a:ext uri="{FF2B5EF4-FFF2-40B4-BE49-F238E27FC236}">
                <a16:creationId xmlns:a16="http://schemas.microsoft.com/office/drawing/2014/main" id="{7BE54333-236A-2108-1CDC-3F9B94459BD6}"/>
              </a:ext>
            </a:extLst>
          </p:cNvPr>
          <p:cNvSpPr/>
          <p:nvPr/>
        </p:nvSpPr>
        <p:spPr>
          <a:xfrm>
            <a:off x="8664433" y="525037"/>
            <a:ext cx="767148" cy="368683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ERROR MESSAGE</a:t>
            </a:r>
          </a:p>
        </p:txBody>
      </p:sp>
      <p:cxnSp>
        <p:nvCxnSpPr>
          <p:cNvPr id="514" name="Connector: Elbow 513">
            <a:extLst>
              <a:ext uri="{FF2B5EF4-FFF2-40B4-BE49-F238E27FC236}">
                <a16:creationId xmlns:a16="http://schemas.microsoft.com/office/drawing/2014/main" id="{05EA5BCF-F75B-B7CA-C5CA-8A2E57731B2E}"/>
              </a:ext>
            </a:extLst>
          </p:cNvPr>
          <p:cNvCxnSpPr>
            <a:cxnSpLocks/>
            <a:endCxn id="397" idx="3"/>
          </p:cNvCxnSpPr>
          <p:nvPr/>
        </p:nvCxnSpPr>
        <p:spPr>
          <a:xfrm rot="10800000">
            <a:off x="10465422" y="1250147"/>
            <a:ext cx="174764" cy="2014"/>
          </a:xfrm>
          <a:prstGeom prst="bentConnector3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Connector: Elbow 515">
            <a:extLst>
              <a:ext uri="{FF2B5EF4-FFF2-40B4-BE49-F238E27FC236}">
                <a16:creationId xmlns:a16="http://schemas.microsoft.com/office/drawing/2014/main" id="{41C505B6-0BDE-473F-BAA9-DFCE6F9580EA}"/>
              </a:ext>
            </a:extLst>
          </p:cNvPr>
          <p:cNvCxnSpPr>
            <a:cxnSpLocks/>
            <a:stCxn id="397" idx="1"/>
          </p:cNvCxnSpPr>
          <p:nvPr/>
        </p:nvCxnSpPr>
        <p:spPr>
          <a:xfrm rot="10800000">
            <a:off x="9496301" y="1250147"/>
            <a:ext cx="37485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TextBox 567">
            <a:extLst>
              <a:ext uri="{FF2B5EF4-FFF2-40B4-BE49-F238E27FC236}">
                <a16:creationId xmlns:a16="http://schemas.microsoft.com/office/drawing/2014/main" id="{3BB890B9-BACA-D3B1-9DC0-91AF4B74D34A}"/>
              </a:ext>
            </a:extLst>
          </p:cNvPr>
          <p:cNvSpPr txBox="1"/>
          <p:nvPr/>
        </p:nvSpPr>
        <p:spPr>
          <a:xfrm>
            <a:off x="9055534" y="1662712"/>
            <a:ext cx="594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dirty="0"/>
              <a:t>CATCH</a:t>
            </a:r>
          </a:p>
        </p:txBody>
      </p:sp>
      <p:cxnSp>
        <p:nvCxnSpPr>
          <p:cNvPr id="572" name="Connector: Elbow 571">
            <a:extLst>
              <a:ext uri="{FF2B5EF4-FFF2-40B4-BE49-F238E27FC236}">
                <a16:creationId xmlns:a16="http://schemas.microsoft.com/office/drawing/2014/main" id="{94657062-6D14-B0C3-9583-871A22C55156}"/>
              </a:ext>
            </a:extLst>
          </p:cNvPr>
          <p:cNvCxnSpPr>
            <a:cxnSpLocks/>
            <a:endCxn id="568" idx="1"/>
          </p:cNvCxnSpPr>
          <p:nvPr/>
        </p:nvCxnSpPr>
        <p:spPr>
          <a:xfrm>
            <a:off x="8596700" y="1769731"/>
            <a:ext cx="458834" cy="31481"/>
          </a:xfrm>
          <a:prstGeom prst="bentConnector3">
            <a:avLst>
              <a:gd name="adj1" fmla="val 50000"/>
            </a:avLst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Flowchart: Process 588">
            <a:extLst>
              <a:ext uri="{FF2B5EF4-FFF2-40B4-BE49-F238E27FC236}">
                <a16:creationId xmlns:a16="http://schemas.microsoft.com/office/drawing/2014/main" id="{3C3E2827-A08D-B55C-4054-ABE90CF6F9C6}"/>
              </a:ext>
            </a:extLst>
          </p:cNvPr>
          <p:cNvSpPr/>
          <p:nvPr/>
        </p:nvSpPr>
        <p:spPr>
          <a:xfrm>
            <a:off x="623232" y="901203"/>
            <a:ext cx="1817924" cy="4559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err="1">
                <a:solidFill>
                  <a:schemeClr val="tx1"/>
                </a:solidFill>
              </a:rPr>
              <a:t>ILocalServerDataAccess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9F550F63-8140-B351-C6CC-FBAF2F045908}"/>
              </a:ext>
            </a:extLst>
          </p:cNvPr>
          <p:cNvSpPr/>
          <p:nvPr/>
        </p:nvSpPr>
        <p:spPr>
          <a:xfrm>
            <a:off x="702104" y="2484655"/>
            <a:ext cx="1344073" cy="638323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each10 secs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Or wait if still running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CF6939-3CD7-C66F-5F0F-8C9B394ED142}"/>
              </a:ext>
            </a:extLst>
          </p:cNvPr>
          <p:cNvSpPr txBox="1"/>
          <p:nvPr/>
        </p:nvSpPr>
        <p:spPr>
          <a:xfrm>
            <a:off x="10038761" y="625068"/>
            <a:ext cx="594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dirty="0"/>
              <a:t>CATCH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49C87A0-E9DB-2CBD-948F-9A97F2062B0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0633026" y="763568"/>
            <a:ext cx="446380" cy="12700"/>
          </a:xfrm>
          <a:prstGeom prst="bentConnector3">
            <a:avLst>
              <a:gd name="adj1" fmla="val 50000"/>
            </a:avLst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442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lIns="0" tIns="0" rIns="0" bIns="0" rtlCol="0" anchor="ctr"/>
      <a:lstStyle>
        <a:defPPr algn="ctr">
          <a:defRPr sz="10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349</Words>
  <Application>Microsoft Office PowerPoint</Application>
  <PresentationFormat>Widescreen</PresentationFormat>
  <Paragraphs>99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Carter</dc:creator>
  <cp:lastModifiedBy>Mark Carter</cp:lastModifiedBy>
  <cp:revision>1</cp:revision>
  <dcterms:created xsi:type="dcterms:W3CDTF">2023-04-02T08:51:46Z</dcterms:created>
  <dcterms:modified xsi:type="dcterms:W3CDTF">2023-04-03T11:30:11Z</dcterms:modified>
</cp:coreProperties>
</file>