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0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F670-905A-F85B-03A3-B1FF9C47A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3834-9BD3-CB13-49F4-CC976568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5C863-C2D2-CE87-725E-1C1EEEC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1CA9-C5FF-F081-83AD-1293E4D7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725D-01EA-96EF-DEB9-E0A01EDA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8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1E07-9232-5739-00F8-FEC719EA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F110F-B3F4-EF1E-A0C2-E876C8AB2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4C56-12BA-2233-57AC-C4D971D4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EF951-22FF-CBB6-9B65-CBFED2C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5DD8-64EB-F134-AA85-B528C34F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54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FD215-FCB9-3DE4-C6B7-A227C439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B2F0-23F1-CBEE-EACA-5F3320CD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D79A-6D95-2982-2886-722B2059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5C96C-6BFA-0B09-63D5-DBDD418F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3538-C0DF-CD4D-BF89-3A6B3F83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2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1F4D-A954-0C20-2CC9-A6C32B5A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8793-BEB3-65B3-A58B-7BFD37EB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E9A0-A262-376D-03D5-58DFB51D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B2FE-7381-6F9B-27CB-1CE36455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13BEA-AA7A-A413-1CDC-97AC57D1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1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B539-E3AE-B0D5-5512-8994C3F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9B7F-9A84-F400-5FB8-067878AE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3A060-1B46-C697-DD72-DE676114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4FB3-67D3-17F3-1F3D-8678C31D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061E-C1DB-A3DB-E84E-FC9DDD4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A2E1-60F7-650E-2B49-F8A4F095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71C4-CB9B-9E2C-CF4E-963E32E9D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BD1C-19B2-E97B-642D-0BBBC87A8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4CF9-C420-717D-D213-8FCD3AF5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983F-118F-B9C3-AEA2-19BD11DD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9A1D-8704-BB3B-1EE4-D1109770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599A-5F4E-E194-EA4C-DDF99287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7195C-F28C-F2B5-8820-2C8F1CB08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B3D29-3E81-CEE1-E3CF-590F34BB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19221-9123-C38C-0A2F-F231F1935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15BD2-0464-B2D5-B4AD-11A5DE6DB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75AE5-50C3-FBBB-596C-B057CB83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5C6A7-689D-7343-DF56-F3C4D9EA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73401-E517-926A-0BFE-8998EC7A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37DF-6E06-F6B4-9554-8DF7AF04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4416B-694B-5466-1B49-83352E48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BEC0-CF21-DF88-C2C5-0342EAA5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994B-FFC8-6102-FD45-14DD61D1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0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5DC50-222B-8DF7-67C2-7E480FD4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3DBEE-2A1E-CD0A-242A-47CCCF64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F640-6F1B-2452-63BB-76A9E1C3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12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6166-9D51-B407-D4D4-8EEDED14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1C20-C586-1281-6445-B64EDD1A8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05257-A3C5-96A9-CEFA-2BA0E53AE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19B29-D94A-BBE5-D802-60E8454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E09C8-3A77-D1B5-9DD9-12FB1665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EC80F-D963-F8F7-3A1E-A72BEA8F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2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FAD8-1595-9942-A769-CA796C6F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5AA8D-4251-A757-1135-6D233E53F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B4E43-F48E-CE44-0C82-A01F42F9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37BE9-0C3E-2C36-2B4B-23C61E5F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A52B-4DE9-2B40-D26F-77D0A645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09175-6DC6-5E8A-6B82-816FC626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9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A08B1-A61A-61F3-2762-7776492E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8768-42B7-EE01-31B8-882C12A06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65C4-1DEE-2725-5B20-CD1D80CDA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FD00-D36A-4D51-A4ED-C5167845C0F3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61BD-7AA0-2B0D-7C29-42DCE20E9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2925-847B-02D0-0092-1C60E0B96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D0F1-1891-459E-BFBC-B2187A04E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8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BED53-6C0E-D397-A09D-D2E69840E685}"/>
              </a:ext>
            </a:extLst>
          </p:cNvPr>
          <p:cNvSpPr/>
          <p:nvPr/>
        </p:nvSpPr>
        <p:spPr>
          <a:xfrm>
            <a:off x="0" y="0"/>
            <a:ext cx="22624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highlight>
                  <a:srgbClr val="FFFF00"/>
                </a:highlight>
              </a:rPr>
              <a:t>Home</a:t>
            </a:r>
          </a:p>
          <a:p>
            <a:pPr algn="ctr"/>
            <a:r>
              <a:rPr lang="en-GB" dirty="0"/>
              <a:t>Documentation</a:t>
            </a:r>
          </a:p>
          <a:p>
            <a:pPr algn="ctr"/>
            <a:r>
              <a:rPr lang="en-GB" dirty="0"/>
              <a:t>Dashboard</a:t>
            </a:r>
          </a:p>
          <a:p>
            <a:pPr algn="ctr"/>
            <a:r>
              <a:rPr lang="en-GB" dirty="0"/>
              <a:t>Code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87572-FD2A-2A1A-19B2-BDCF0FDAD6F5}"/>
              </a:ext>
            </a:extLst>
          </p:cNvPr>
          <p:cNvSpPr/>
          <p:nvPr/>
        </p:nvSpPr>
        <p:spPr>
          <a:xfrm>
            <a:off x="2262433" y="0"/>
            <a:ext cx="99295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19CCA-A648-F79B-2CFD-0D07322B962A}"/>
              </a:ext>
            </a:extLst>
          </p:cNvPr>
          <p:cNvSpPr/>
          <p:nvPr/>
        </p:nvSpPr>
        <p:spPr>
          <a:xfrm>
            <a:off x="2262433" y="0"/>
            <a:ext cx="9929567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Whaddon Show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5DE08-513A-A5F8-9597-B49FF7D8A176}"/>
              </a:ext>
            </a:extLst>
          </p:cNvPr>
          <p:cNvSpPr/>
          <p:nvPr/>
        </p:nvSpPr>
        <p:spPr>
          <a:xfrm>
            <a:off x="2510115" y="833719"/>
            <a:ext cx="4563037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00B95-EC6A-0255-23C1-954D3EAB5DB6}"/>
              </a:ext>
            </a:extLst>
          </p:cNvPr>
          <p:cNvSpPr/>
          <p:nvPr/>
        </p:nvSpPr>
        <p:spPr>
          <a:xfrm>
            <a:off x="7422777" y="833719"/>
            <a:ext cx="4563036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606B4-277C-0FF3-DC02-E62419E91367}"/>
              </a:ext>
            </a:extLst>
          </p:cNvPr>
          <p:cNvSpPr/>
          <p:nvPr/>
        </p:nvSpPr>
        <p:spPr>
          <a:xfrm>
            <a:off x="2510115" y="3845859"/>
            <a:ext cx="4563038" cy="2738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CEC34-F05C-634B-E177-0530A141899F}"/>
              </a:ext>
            </a:extLst>
          </p:cNvPr>
          <p:cNvSpPr/>
          <p:nvPr/>
        </p:nvSpPr>
        <p:spPr>
          <a:xfrm>
            <a:off x="7422777" y="3845860"/>
            <a:ext cx="4563036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81101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BED53-6C0E-D397-A09D-D2E69840E685}"/>
              </a:ext>
            </a:extLst>
          </p:cNvPr>
          <p:cNvSpPr/>
          <p:nvPr/>
        </p:nvSpPr>
        <p:spPr>
          <a:xfrm>
            <a:off x="0" y="0"/>
            <a:ext cx="22624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highlight>
                  <a:srgbClr val="FFFF00"/>
                </a:highlight>
              </a:rPr>
              <a:t>Home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Documentation</a:t>
            </a:r>
          </a:p>
          <a:p>
            <a:pPr algn="ctr"/>
            <a:r>
              <a:rPr lang="en-GB" dirty="0"/>
              <a:t>Dashboard</a:t>
            </a:r>
          </a:p>
          <a:p>
            <a:pPr algn="ctr"/>
            <a:r>
              <a:rPr lang="en-GB" dirty="0"/>
              <a:t>Code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87572-FD2A-2A1A-19B2-BDCF0FDAD6F5}"/>
              </a:ext>
            </a:extLst>
          </p:cNvPr>
          <p:cNvSpPr/>
          <p:nvPr/>
        </p:nvSpPr>
        <p:spPr>
          <a:xfrm>
            <a:off x="2262433" y="0"/>
            <a:ext cx="99295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19CCA-A648-F79B-2CFD-0D07322B962A}"/>
              </a:ext>
            </a:extLst>
          </p:cNvPr>
          <p:cNvSpPr/>
          <p:nvPr/>
        </p:nvSpPr>
        <p:spPr>
          <a:xfrm>
            <a:off x="2262433" y="0"/>
            <a:ext cx="9929567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Whaddon Show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5DE08-513A-A5F8-9597-B49FF7D8A176}"/>
              </a:ext>
            </a:extLst>
          </p:cNvPr>
          <p:cNvSpPr/>
          <p:nvPr/>
        </p:nvSpPr>
        <p:spPr>
          <a:xfrm>
            <a:off x="2510115" y="833719"/>
            <a:ext cx="4563037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00B95-EC6A-0255-23C1-954D3EAB5DB6}"/>
              </a:ext>
            </a:extLst>
          </p:cNvPr>
          <p:cNvSpPr/>
          <p:nvPr/>
        </p:nvSpPr>
        <p:spPr>
          <a:xfrm>
            <a:off x="7422777" y="833719"/>
            <a:ext cx="4563036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606B4-277C-0FF3-DC02-E62419E91367}"/>
              </a:ext>
            </a:extLst>
          </p:cNvPr>
          <p:cNvSpPr/>
          <p:nvPr/>
        </p:nvSpPr>
        <p:spPr>
          <a:xfrm>
            <a:off x="2510115" y="3845859"/>
            <a:ext cx="4563038" cy="2738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Documentation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CEC34-F05C-634B-E177-0530A141899F}"/>
              </a:ext>
            </a:extLst>
          </p:cNvPr>
          <p:cNvSpPr/>
          <p:nvPr/>
        </p:nvSpPr>
        <p:spPr>
          <a:xfrm>
            <a:off x="7422777" y="3845860"/>
            <a:ext cx="4563036" cy="273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4166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BED53-6C0E-D397-A09D-D2E69840E685}"/>
              </a:ext>
            </a:extLst>
          </p:cNvPr>
          <p:cNvSpPr/>
          <p:nvPr/>
        </p:nvSpPr>
        <p:spPr>
          <a:xfrm>
            <a:off x="1" y="0"/>
            <a:ext cx="195258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Documentation</a:t>
            </a:r>
          </a:p>
          <a:p>
            <a:pPr algn="ctr"/>
            <a:r>
              <a:rPr lang="en-GB" dirty="0">
                <a:solidFill>
                  <a:schemeClr val="accent1"/>
                </a:solidFill>
                <a:highlight>
                  <a:srgbClr val="FFFF00"/>
                </a:highlight>
              </a:rPr>
              <a:t>Dashboard</a:t>
            </a:r>
          </a:p>
          <a:p>
            <a:pPr algn="ctr"/>
            <a:r>
              <a:rPr lang="en-GB" dirty="0"/>
              <a:t>Code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19CCA-A648-F79B-2CFD-0D07322B962A}"/>
              </a:ext>
            </a:extLst>
          </p:cNvPr>
          <p:cNvSpPr/>
          <p:nvPr/>
        </p:nvSpPr>
        <p:spPr>
          <a:xfrm>
            <a:off x="1952589" y="0"/>
            <a:ext cx="10239411" cy="6455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The Whaddon Show Api - 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CB8CA-989F-3585-712D-143B22F2D779}"/>
              </a:ext>
            </a:extLst>
          </p:cNvPr>
          <p:cNvSpPr/>
          <p:nvPr/>
        </p:nvSpPr>
        <p:spPr>
          <a:xfrm>
            <a:off x="2204593" y="-812799"/>
            <a:ext cx="9970889" cy="199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5DE08-513A-A5F8-9597-B49FF7D8A176}"/>
              </a:ext>
            </a:extLst>
          </p:cNvPr>
          <p:cNvSpPr/>
          <p:nvPr/>
        </p:nvSpPr>
        <p:spPr>
          <a:xfrm>
            <a:off x="2050200" y="705002"/>
            <a:ext cx="4913547" cy="6257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 Performance (last 3 hours)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606B4-277C-0FF3-DC02-E62419E91367}"/>
              </a:ext>
            </a:extLst>
          </p:cNvPr>
          <p:cNvSpPr/>
          <p:nvPr/>
        </p:nvSpPr>
        <p:spPr>
          <a:xfrm>
            <a:off x="2153126" y="3908241"/>
            <a:ext cx="4707816" cy="292836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Availability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FE41-5722-B52C-B7B4-552768956C12}"/>
              </a:ext>
            </a:extLst>
          </p:cNvPr>
          <p:cNvSpPr/>
          <p:nvPr/>
        </p:nvSpPr>
        <p:spPr>
          <a:xfrm>
            <a:off x="2051788" y="1194498"/>
            <a:ext cx="2536001" cy="1789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Reliability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100%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814FA-7B07-0E33-8FB0-14DABF4000B0}"/>
              </a:ext>
            </a:extLst>
          </p:cNvPr>
          <p:cNvSpPr/>
          <p:nvPr/>
        </p:nvSpPr>
        <p:spPr>
          <a:xfrm>
            <a:off x="5131890" y="1204160"/>
            <a:ext cx="2283130" cy="1789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150ms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574E9C-924A-D8FF-B2AA-3CDDD0D8BCA7}"/>
              </a:ext>
            </a:extLst>
          </p:cNvPr>
          <p:cNvSpPr/>
          <p:nvPr/>
        </p:nvSpPr>
        <p:spPr>
          <a:xfrm>
            <a:off x="2149284" y="3793265"/>
            <a:ext cx="4707816" cy="360478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</a:rPr>
              <a:t>Availability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042A15A-80B4-6656-36D9-21BCB697E7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153" t="35847"/>
          <a:stretch/>
        </p:blipFill>
        <p:spPr>
          <a:xfrm>
            <a:off x="2154237" y="4153743"/>
            <a:ext cx="4706705" cy="2567253"/>
          </a:xfrm>
          <a:prstGeom prst="rect">
            <a:avLst/>
          </a:prstGeom>
          <a:noFill/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48675-51F8-1388-52F2-31712FEA5F43}"/>
              </a:ext>
            </a:extLst>
          </p:cNvPr>
          <p:cNvGrpSpPr/>
          <p:nvPr/>
        </p:nvGrpSpPr>
        <p:grpSpPr>
          <a:xfrm>
            <a:off x="4557131" y="1291100"/>
            <a:ext cx="2301080" cy="2105528"/>
            <a:chOff x="4190423" y="2418475"/>
            <a:chExt cx="1854521" cy="178374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7E985C-4AF7-3EF3-A57F-99D106D5CD6C}"/>
                </a:ext>
              </a:extLst>
            </p:cNvPr>
            <p:cNvSpPr/>
            <p:nvPr/>
          </p:nvSpPr>
          <p:spPr>
            <a:xfrm>
              <a:off x="4191318" y="2418475"/>
              <a:ext cx="1853626" cy="344433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err="1">
                  <a:solidFill>
                    <a:schemeClr val="bg1"/>
                  </a:solidFill>
                </a:rPr>
                <a:t>Avg</a:t>
              </a:r>
              <a:r>
                <a:rPr lang="en-GB" dirty="0">
                  <a:solidFill>
                    <a:schemeClr val="bg1"/>
                  </a:solidFill>
                </a:rPr>
                <a:t> call speed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64F83D-4A50-8D07-2157-0038AA9C83BB}"/>
                </a:ext>
              </a:extLst>
            </p:cNvPr>
            <p:cNvSpPr/>
            <p:nvPr/>
          </p:nvSpPr>
          <p:spPr>
            <a:xfrm>
              <a:off x="4190423" y="2778637"/>
              <a:ext cx="1853626" cy="142358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>
                  <a:solidFill>
                    <a:schemeClr val="tx2"/>
                  </a:solidFill>
                </a:rPr>
                <a:t>150ms</a:t>
              </a:r>
              <a:endParaRPr lang="en-GB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DA763D-4BE4-A32C-6BC1-89EE651B7E3D}"/>
              </a:ext>
            </a:extLst>
          </p:cNvPr>
          <p:cNvGrpSpPr/>
          <p:nvPr/>
        </p:nvGrpSpPr>
        <p:grpSpPr>
          <a:xfrm>
            <a:off x="2153126" y="1288741"/>
            <a:ext cx="2301080" cy="2092155"/>
            <a:chOff x="4190423" y="2418475"/>
            <a:chExt cx="1854521" cy="178374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2AB4AE-D47A-73EB-2865-21A4F970E807}"/>
                </a:ext>
              </a:extLst>
            </p:cNvPr>
            <p:cNvSpPr/>
            <p:nvPr/>
          </p:nvSpPr>
          <p:spPr>
            <a:xfrm>
              <a:off x="4191318" y="2418475"/>
              <a:ext cx="1853626" cy="344433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1"/>
                  </a:solidFill>
                </a:rPr>
                <a:t>Reliability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22B44F3-0EAD-4CBE-1E84-9E9D7A67C593}"/>
                </a:ext>
              </a:extLst>
            </p:cNvPr>
            <p:cNvSpPr/>
            <p:nvPr/>
          </p:nvSpPr>
          <p:spPr>
            <a:xfrm>
              <a:off x="4190423" y="2778637"/>
              <a:ext cx="1853626" cy="1423581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2"/>
                  </a:solidFill>
                </a:rPr>
                <a:t>100%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3DBB18-0DD5-6C0B-F554-101DC0476535}"/>
              </a:ext>
            </a:extLst>
          </p:cNvPr>
          <p:cNvGrpSpPr/>
          <p:nvPr/>
        </p:nvGrpSpPr>
        <p:grpSpPr>
          <a:xfrm>
            <a:off x="2099983" y="-1160680"/>
            <a:ext cx="12137593" cy="7842717"/>
            <a:chOff x="287741" y="-1131453"/>
            <a:chExt cx="14537487" cy="78427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45402-BE30-AF31-55FC-A6BF7AB256E8}"/>
                </a:ext>
              </a:extLst>
            </p:cNvPr>
            <p:cNvSpPr/>
            <p:nvPr/>
          </p:nvSpPr>
          <p:spPr>
            <a:xfrm>
              <a:off x="6269486" y="774700"/>
              <a:ext cx="5885074" cy="59365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Controller Testing (4</a:t>
              </a:r>
              <a:r>
                <a:rPr lang="en-GB" b="1" baseline="30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th</a:t>
              </a:r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Jun – 11</a:t>
              </a:r>
              <a:r>
                <a:rPr lang="en-GB" b="1" baseline="30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th</a:t>
              </a:r>
              <a:r>
                <a:rPr lang="en-GB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Jun)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75527B-CAE1-BFFA-3B83-190A6188B8A3}"/>
                </a:ext>
              </a:extLst>
            </p:cNvPr>
            <p:cNvSpPr/>
            <p:nvPr/>
          </p:nvSpPr>
          <p:spPr>
            <a:xfrm>
              <a:off x="12726581" y="-1131453"/>
              <a:ext cx="2098647" cy="34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Pagination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D79F96-FE6D-D431-DC12-64FC7143CDAF}"/>
                </a:ext>
              </a:extLst>
            </p:cNvPr>
            <p:cNvSpPr/>
            <p:nvPr/>
          </p:nvSpPr>
          <p:spPr>
            <a:xfrm>
              <a:off x="6350121" y="1316100"/>
              <a:ext cx="2736529" cy="347881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1"/>
                  </a:solidFill>
                </a:rPr>
                <a:t>Reliability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E546C25-CA20-7F34-0434-7978130AC5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t="7383"/>
            <a:stretch/>
          </p:blipFill>
          <p:spPr>
            <a:xfrm>
              <a:off x="6350122" y="1783844"/>
              <a:ext cx="2732013" cy="2038648"/>
            </a:xfrm>
            <a:prstGeom prst="rect">
              <a:avLst/>
            </a:prstGeom>
            <a:ln>
              <a:noFill/>
            </a:ln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C797F9E-2AB0-E79F-43A2-EFD8140D38BD}"/>
                </a:ext>
              </a:extLst>
            </p:cNvPr>
            <p:cNvSpPr/>
            <p:nvPr/>
          </p:nvSpPr>
          <p:spPr>
            <a:xfrm>
              <a:off x="6345606" y="3822492"/>
              <a:ext cx="2736530" cy="402651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1"/>
                  </a:solidFill>
                </a:rPr>
                <a:t>Speed</a:t>
              </a:r>
            </a:p>
          </p:txBody>
        </p:sp>
        <p:pic>
          <p:nvPicPr>
            <p:cNvPr id="1026" name="Picture 2" descr="Image result for line area graph">
              <a:extLst>
                <a:ext uri="{FF2B5EF4-FFF2-40B4-BE49-F238E27FC236}">
                  <a16:creationId xmlns:a16="http://schemas.microsoft.com/office/drawing/2014/main" id="{B8243384-B742-7549-836A-BF2872B49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5606" y="4354249"/>
              <a:ext cx="2736530" cy="1881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165D087-8444-8731-263A-C86F9892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4009" r="35724"/>
            <a:stretch/>
          </p:blipFill>
          <p:spPr>
            <a:xfrm>
              <a:off x="9182553" y="1714500"/>
              <a:ext cx="2861218" cy="4455277"/>
            </a:xfrm>
            <a:prstGeom prst="rect">
              <a:avLst/>
            </a:prstGeom>
            <a:ln>
              <a:noFill/>
            </a:ln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AF5E397-1B9D-D6EE-8982-5E1D50872F86}"/>
                </a:ext>
              </a:extLst>
            </p:cNvPr>
            <p:cNvSpPr/>
            <p:nvPr/>
          </p:nvSpPr>
          <p:spPr>
            <a:xfrm>
              <a:off x="9187066" y="1320514"/>
              <a:ext cx="2856704" cy="347881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bg1"/>
                  </a:solidFill>
                </a:rPr>
                <a:t>Controller/Test Breakdown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01196-B046-EF55-6E5F-75865B64C622}"/>
                </a:ext>
              </a:extLst>
            </p:cNvPr>
            <p:cNvSpPr/>
            <p:nvPr/>
          </p:nvSpPr>
          <p:spPr>
            <a:xfrm>
              <a:off x="6345605" y="3372996"/>
              <a:ext cx="2736529" cy="3831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Fgfghfhgfoiioi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ssfsdfsdv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sfdvsd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sdfdvf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ssdvfdsdigreiogjeriojgioreger</a:t>
              </a:r>
              <a:endParaRPr lang="en-GB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DEE5F6-934F-B664-D45B-0BE20091C652}"/>
                </a:ext>
              </a:extLst>
            </p:cNvPr>
            <p:cNvSpPr/>
            <p:nvPr/>
          </p:nvSpPr>
          <p:spPr>
            <a:xfrm>
              <a:off x="6345606" y="6268563"/>
              <a:ext cx="2736529" cy="3831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Fgfghfhgfoiioi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sfdvf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ssdvfdsd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jijeoiefjioerjoierjgoerigreiogjeriojgioreger</a:t>
              </a:r>
              <a:endParaRPr lang="en-GB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F1C5B0-9A30-8B2F-E095-FA865EAAC9B1}"/>
                </a:ext>
              </a:extLst>
            </p:cNvPr>
            <p:cNvSpPr/>
            <p:nvPr/>
          </p:nvSpPr>
          <p:spPr>
            <a:xfrm>
              <a:off x="3215337" y="3459567"/>
              <a:ext cx="2736529" cy="3831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Fgfghfhgfoiioi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ssfsdfsdv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sfdvsd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sdfdvf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ssdvfdsd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jijeoiefjioerjoier</a:t>
              </a:r>
              <a:endParaRPr lang="en-GB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F3DD1A-2383-979D-036D-5872FB6F663E}"/>
                </a:ext>
              </a:extLst>
            </p:cNvPr>
            <p:cNvSpPr/>
            <p:nvPr/>
          </p:nvSpPr>
          <p:spPr>
            <a:xfrm>
              <a:off x="287741" y="3458227"/>
              <a:ext cx="2736529" cy="3831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Fgfghfhgfoiioi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ssfsdfsdv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sfdvsd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sdfdvf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ssdvfdsdoerigreiogjeriojgioreger</a:t>
              </a:r>
              <a:endParaRPr lang="en-GB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C1B510-A077-0692-F67A-17B13203978B}"/>
                </a:ext>
              </a:extLst>
            </p:cNvPr>
            <p:cNvSpPr/>
            <p:nvPr/>
          </p:nvSpPr>
          <p:spPr>
            <a:xfrm>
              <a:off x="9158253" y="6269656"/>
              <a:ext cx="2736529" cy="3831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Fgfghfhgfoiioi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sfdvf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ssdvfdsd</a:t>
              </a:r>
              <a:r>
                <a:rPr lang="en-GB" sz="10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GB" sz="1000" dirty="0" err="1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jijeoiefjioerjoierjgoerigreiogjeriojgioreger</a:t>
              </a:r>
              <a:endParaRPr lang="en-GB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4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BED53-6C0E-D397-A09D-D2E69840E685}"/>
              </a:ext>
            </a:extLst>
          </p:cNvPr>
          <p:cNvSpPr/>
          <p:nvPr/>
        </p:nvSpPr>
        <p:spPr>
          <a:xfrm>
            <a:off x="0" y="0"/>
            <a:ext cx="2262433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  <a:p>
            <a:pPr algn="ctr"/>
            <a:r>
              <a:rPr lang="en-GB" dirty="0"/>
              <a:t>Documentation</a:t>
            </a:r>
          </a:p>
          <a:p>
            <a:pPr algn="ctr"/>
            <a:r>
              <a:rPr lang="en-GB" dirty="0"/>
              <a:t>Dashboard</a:t>
            </a:r>
          </a:p>
          <a:p>
            <a:pPr algn="ctr"/>
            <a:r>
              <a:rPr lang="en-GB" dirty="0">
                <a:highlight>
                  <a:srgbClr val="FFFF00"/>
                </a:highlight>
              </a:rPr>
              <a:t>Code</a:t>
            </a:r>
          </a:p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87572-FD2A-2A1A-19B2-BDCF0FDAD6F5}"/>
              </a:ext>
            </a:extLst>
          </p:cNvPr>
          <p:cNvSpPr/>
          <p:nvPr/>
        </p:nvSpPr>
        <p:spPr>
          <a:xfrm>
            <a:off x="2262433" y="0"/>
            <a:ext cx="992956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19CCA-A648-F79B-2CFD-0D07322B962A}"/>
              </a:ext>
            </a:extLst>
          </p:cNvPr>
          <p:cNvSpPr/>
          <p:nvPr/>
        </p:nvSpPr>
        <p:spPr>
          <a:xfrm>
            <a:off x="2262433" y="0"/>
            <a:ext cx="9929567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Whaddon Show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5DE08-513A-A5F8-9597-B49FF7D8A176}"/>
              </a:ext>
            </a:extLst>
          </p:cNvPr>
          <p:cNvSpPr/>
          <p:nvPr/>
        </p:nvSpPr>
        <p:spPr>
          <a:xfrm>
            <a:off x="2510115" y="833718"/>
            <a:ext cx="4563037" cy="5750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Whaddon Show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700B95-EC6A-0255-23C1-954D3EAB5DB6}"/>
              </a:ext>
            </a:extLst>
          </p:cNvPr>
          <p:cNvSpPr/>
          <p:nvPr/>
        </p:nvSpPr>
        <p:spPr>
          <a:xfrm>
            <a:off x="7422777" y="833719"/>
            <a:ext cx="4563036" cy="5750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MyApiMonitor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493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107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2023-07-13T06:44:35Z</dcterms:created>
  <dcterms:modified xsi:type="dcterms:W3CDTF">2023-07-13T16:45:29Z</dcterms:modified>
</cp:coreProperties>
</file>