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28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26FA-C61A-EDC5-18D0-F037B6289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F1CC7-D488-1F01-4627-7FD223050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2D786-6E6F-2E98-E570-525342CC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DCE8-DFFB-4BD5-83AF-D2D04BE7282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BCF2F-911A-66FB-B863-1C98AE34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D46DF-C562-254E-CCBC-A041B827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00FC-D401-4952-BF78-0478BAEA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6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575C-F00D-5DBA-D8B0-9255795F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90D8E-DB92-25F9-D58E-0BF94F59E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56302-A0A5-8A0C-EDF5-568B02E5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DCE8-DFFB-4BD5-83AF-D2D04BE7282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EE978-7EE5-399F-D521-85A0CC2F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39542-81C3-786D-6055-2F69A88E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00FC-D401-4952-BF78-0478BAEA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97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7275A8-B0E2-0930-7285-662D23372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60B6F-0C0A-6C78-24DF-855DED9E5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10511-FDAE-8D7F-A5D2-86AA1667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DCE8-DFFB-4BD5-83AF-D2D04BE7282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EF60A-34DB-10FB-041E-6305E3B7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2724F-02C2-359B-06B3-D6251EA7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00FC-D401-4952-BF78-0478BAEA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43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2960-43B2-654E-CF91-203A48A0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79B9-29FB-1E08-9928-8731836B8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0324F-1066-6535-BD1C-4FC5D91E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DCE8-DFFB-4BD5-83AF-D2D04BE7282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8A9AC-5260-9E2A-0462-890D67AD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FB3A0-11B6-A10E-F9CD-CEE1DEC6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00FC-D401-4952-BF78-0478BAEA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79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E177-5B2F-DC22-77A3-8539D732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D0626-F9DB-E7A8-359A-C9873D743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3E816-A1F6-0549-74BF-80B7A074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DCE8-DFFB-4BD5-83AF-D2D04BE7282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5C60B-2A20-F50E-5A1F-36FC123A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E549B-527C-1693-5D54-6BCAED79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00FC-D401-4952-BF78-0478BAEA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32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4AB3-CDC4-3BED-6483-66B20337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74A4A-BC59-7F40-BED9-A6044AFAA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4E06D-F7F1-C589-F59B-F4768A5FE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9EFB2-4146-B939-5D86-36B02EA7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DCE8-DFFB-4BD5-83AF-D2D04BE7282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0A52F-19DA-1B46-B858-F6EDAFAC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399F8-78DC-8BED-6F63-E286B61A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00FC-D401-4952-BF78-0478BAEA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79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3868-CD5E-27BC-BA05-671B2F07F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BD22C-0A41-361E-0568-00217A544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E36B5-67EA-BD3A-1A40-C9162392F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C2C05-0905-0DB0-BD45-0AFC30A51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B01FA-C1CF-F811-A0B8-858E27849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A41C4-A807-2A15-A6E3-A96A7B83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DCE8-DFFB-4BD5-83AF-D2D04BE7282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1CA0C-ED86-D19B-E2BE-999AB08A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938AA-0D83-97A9-2943-A822350D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00FC-D401-4952-BF78-0478BAEA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92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A6D28-AF2B-817F-E61B-EF1A370F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0CD19-134E-0C3E-E30D-61C13F57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DCE8-DFFB-4BD5-83AF-D2D04BE7282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DBBD8-C31F-3940-4031-C52AF61A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91718-893F-03A8-E9F5-85BB85BC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00FC-D401-4952-BF78-0478BAEA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14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42F75-4926-0C94-8097-2BE464F5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DCE8-DFFB-4BD5-83AF-D2D04BE7282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A76AE-11D4-C38D-612D-1B56C1F4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F0B03-C62F-2459-A6A5-B5AB09F9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00FC-D401-4952-BF78-0478BAEA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4995-97FD-A96E-5B3D-29E7F15A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A7F6-6E90-9722-EA61-AE3B7AE23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C961D-5BA1-D690-5231-6F7029CE7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8967C-3DF1-8766-3D80-8C1591A1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DCE8-DFFB-4BD5-83AF-D2D04BE7282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39DA1-AD02-1EE7-6BE1-F6B710A6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63573-65EC-CDAE-97A1-57927DCC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00FC-D401-4952-BF78-0478BAEA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94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51E4-8E4C-7F15-F821-12593DD2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C1DB1-5ABF-AC83-BC9F-1FEC8BA27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2CC9E-53B3-CA6F-D2AE-C17B2439D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F3716-CDFB-AB96-5E59-30027BC5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DCE8-DFFB-4BD5-83AF-D2D04BE7282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316D0-D6F3-9B0C-34F6-B8510E95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836C4-069E-FF61-1BD9-9A122964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00FC-D401-4952-BF78-0478BAEA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99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1394F-ADC3-742C-C4E5-215970027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5A705-F1F9-D7B1-9C5B-1E8B11124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53229-ACDD-966D-1DE6-2E50170F2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6DCE8-DFFB-4BD5-83AF-D2D04BE7282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D7382-0D8D-BB07-E931-06C829608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78B61-E2BB-7F5A-5EC3-5AB49C8B5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00FC-D401-4952-BF78-0478BAEA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34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778951-9778-2E7B-F4C2-722977F43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469" y="189598"/>
            <a:ext cx="2806234" cy="411295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0240186-643B-92DE-8088-59EAA89C5BD9}"/>
              </a:ext>
            </a:extLst>
          </p:cNvPr>
          <p:cNvGrpSpPr/>
          <p:nvPr/>
        </p:nvGrpSpPr>
        <p:grpSpPr>
          <a:xfrm>
            <a:off x="549175" y="1193611"/>
            <a:ext cx="9231264" cy="4188827"/>
            <a:chOff x="4311651" y="4285108"/>
            <a:chExt cx="2993799" cy="135848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6ED4FB-A532-21DE-07E2-9FBCC65BC388}"/>
                </a:ext>
              </a:extLst>
            </p:cNvPr>
            <p:cNvSpPr txBox="1"/>
            <p:nvPr/>
          </p:nvSpPr>
          <p:spPr>
            <a:xfrm>
              <a:off x="5395890" y="4285108"/>
              <a:ext cx="854252" cy="529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0" dirty="0">
                  <a:latin typeface="Cooper Black" panose="0208090404030B020404" pitchFamily="18" charset="0"/>
                </a:rPr>
                <a:t>The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FFED15-1ABE-7112-728F-0C8187A4465E}"/>
                </a:ext>
              </a:extLst>
            </p:cNvPr>
            <p:cNvSpPr txBox="1"/>
            <p:nvPr/>
          </p:nvSpPr>
          <p:spPr>
            <a:xfrm>
              <a:off x="4311651" y="4573964"/>
              <a:ext cx="2628773" cy="662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0" dirty="0">
                  <a:latin typeface="Cooper Black" panose="0208090404030B020404" pitchFamily="18" charset="0"/>
                </a:rPr>
                <a:t>Whaddon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06E130-E845-DA07-5D4D-8A33E08ADDC8}"/>
                </a:ext>
              </a:extLst>
            </p:cNvPr>
            <p:cNvSpPr txBox="1"/>
            <p:nvPr/>
          </p:nvSpPr>
          <p:spPr>
            <a:xfrm>
              <a:off x="5892816" y="5108564"/>
              <a:ext cx="1412634" cy="535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0" dirty="0">
                  <a:latin typeface="Cooper Black" panose="0208090404030B020404" pitchFamily="18" charset="0"/>
                </a:rPr>
                <a:t>Show!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74B1CAA-3B9B-2182-F2F4-AC2DF40B257B}"/>
              </a:ext>
            </a:extLst>
          </p:cNvPr>
          <p:cNvSpPr/>
          <p:nvPr/>
        </p:nvSpPr>
        <p:spPr>
          <a:xfrm>
            <a:off x="3229338" y="5575980"/>
            <a:ext cx="2257064" cy="937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Cast and Crew</a:t>
            </a:r>
          </a:p>
          <a:p>
            <a:pPr algn="ctr"/>
            <a:r>
              <a:rPr lang="en-GB" dirty="0"/>
              <a:t>Login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31E21C-52CC-92F8-8243-7C935D17B2EE}"/>
              </a:ext>
            </a:extLst>
          </p:cNvPr>
          <p:cNvSpPr/>
          <p:nvPr/>
        </p:nvSpPr>
        <p:spPr>
          <a:xfrm>
            <a:off x="6279405" y="5575980"/>
            <a:ext cx="2257064" cy="937550"/>
          </a:xfrm>
          <a:prstGeom prst="roundRect">
            <a:avLst/>
          </a:prstGeom>
          <a:solidFill>
            <a:srgbClr val="FF66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Demo</a:t>
            </a:r>
          </a:p>
          <a:p>
            <a:pPr algn="ctr"/>
            <a:r>
              <a:rPr lang="en-GB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50882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778951-9778-2E7B-F4C2-722977F43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72" y="602443"/>
            <a:ext cx="1816897" cy="266293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0240186-643B-92DE-8088-59EAA89C5BD9}"/>
              </a:ext>
            </a:extLst>
          </p:cNvPr>
          <p:cNvGrpSpPr/>
          <p:nvPr/>
        </p:nvGrpSpPr>
        <p:grpSpPr>
          <a:xfrm>
            <a:off x="-3" y="2653284"/>
            <a:ext cx="3922868" cy="2027628"/>
            <a:chOff x="4914388" y="4232148"/>
            <a:chExt cx="1650456" cy="9800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6ED4FB-A532-21DE-07E2-9FBCC65BC388}"/>
                </a:ext>
              </a:extLst>
            </p:cNvPr>
            <p:cNvSpPr txBox="1"/>
            <p:nvPr/>
          </p:nvSpPr>
          <p:spPr>
            <a:xfrm>
              <a:off x="5392004" y="4232148"/>
              <a:ext cx="531583" cy="371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400" dirty="0">
                  <a:latin typeface="Cooper Black" panose="0208090404030B020404" pitchFamily="18" charset="0"/>
                </a:rPr>
                <a:t>The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FFED15-1ABE-7112-728F-0C8187A4465E}"/>
                </a:ext>
              </a:extLst>
            </p:cNvPr>
            <p:cNvSpPr txBox="1"/>
            <p:nvPr/>
          </p:nvSpPr>
          <p:spPr>
            <a:xfrm>
              <a:off x="4914388" y="4440645"/>
              <a:ext cx="1650456" cy="49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0" dirty="0">
                  <a:latin typeface="Cooper Black" panose="0208090404030B020404" pitchFamily="18" charset="0"/>
                </a:rPr>
                <a:t>Whaddon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06E130-E845-DA07-5D4D-8A33E08ADDC8}"/>
                </a:ext>
              </a:extLst>
            </p:cNvPr>
            <p:cNvSpPr txBox="1"/>
            <p:nvPr/>
          </p:nvSpPr>
          <p:spPr>
            <a:xfrm>
              <a:off x="5508103" y="4795679"/>
              <a:ext cx="942686" cy="416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0" dirty="0">
                  <a:latin typeface="Cooper Black" panose="0208090404030B020404" pitchFamily="18" charset="0"/>
                </a:rPr>
                <a:t>Show!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5C72276-CD3F-2F3F-47ED-D04A60D40FC6}"/>
              </a:ext>
            </a:extLst>
          </p:cNvPr>
          <p:cNvGrpSpPr/>
          <p:nvPr/>
        </p:nvGrpSpPr>
        <p:grpSpPr>
          <a:xfrm>
            <a:off x="-5977434" y="2464926"/>
            <a:ext cx="4336446" cy="5115223"/>
            <a:chOff x="4959082" y="4232148"/>
            <a:chExt cx="1196554" cy="14114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DE6287-9DA2-EF1B-9227-11630D162669}"/>
                </a:ext>
              </a:extLst>
            </p:cNvPr>
            <p:cNvSpPr txBox="1"/>
            <p:nvPr/>
          </p:nvSpPr>
          <p:spPr>
            <a:xfrm>
              <a:off x="5392004" y="4232148"/>
              <a:ext cx="50973" cy="492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1000" dirty="0">
                <a:latin typeface="Cooper Black" panose="0208090404030B0204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3D5229-A6C8-80C4-B96D-DEF1120F0788}"/>
                </a:ext>
              </a:extLst>
            </p:cNvPr>
            <p:cNvSpPr txBox="1"/>
            <p:nvPr/>
          </p:nvSpPr>
          <p:spPr>
            <a:xfrm>
              <a:off x="4959082" y="4319571"/>
              <a:ext cx="1196554" cy="662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0" dirty="0">
                  <a:latin typeface="Cooper Black" panose="0208090404030B020404" pitchFamily="18" charset="0"/>
                </a:rPr>
                <a:t>App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747EBF-12A9-FBE2-637A-BEF65C71E422}"/>
                </a:ext>
              </a:extLst>
            </p:cNvPr>
            <p:cNvSpPr txBox="1"/>
            <p:nvPr/>
          </p:nvSpPr>
          <p:spPr>
            <a:xfrm>
              <a:off x="5892816" y="5108564"/>
              <a:ext cx="50973" cy="535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0" dirty="0">
                <a:latin typeface="Cooper Black" panose="0208090404030B020404" pitchFamily="18" charset="0"/>
              </a:endParaRP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74B1CAA-3B9B-2182-F2F4-AC2DF40B257B}"/>
              </a:ext>
            </a:extLst>
          </p:cNvPr>
          <p:cNvSpPr/>
          <p:nvPr/>
        </p:nvSpPr>
        <p:spPr>
          <a:xfrm>
            <a:off x="1135213" y="4804061"/>
            <a:ext cx="1835537" cy="6495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Cast and Crew</a:t>
            </a:r>
          </a:p>
          <a:p>
            <a:pPr algn="ctr"/>
            <a:r>
              <a:rPr lang="en-GB" dirty="0"/>
              <a:t>Login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31E21C-52CC-92F8-8243-7C935D17B2EE}"/>
              </a:ext>
            </a:extLst>
          </p:cNvPr>
          <p:cNvSpPr/>
          <p:nvPr/>
        </p:nvSpPr>
        <p:spPr>
          <a:xfrm>
            <a:off x="1166573" y="5655255"/>
            <a:ext cx="1804178" cy="6003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Demo</a:t>
            </a:r>
          </a:p>
          <a:p>
            <a:pPr algn="ctr"/>
            <a:r>
              <a:rPr lang="en-GB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8575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Carter</dc:creator>
  <cp:lastModifiedBy>Mark Carter</cp:lastModifiedBy>
  <cp:revision>1</cp:revision>
  <dcterms:created xsi:type="dcterms:W3CDTF">2024-01-04T23:13:33Z</dcterms:created>
  <dcterms:modified xsi:type="dcterms:W3CDTF">2024-01-04T23:26:25Z</dcterms:modified>
</cp:coreProperties>
</file>