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C6"/>
    <a:srgbClr val="FF5574"/>
    <a:srgbClr val="FFCCFF"/>
    <a:srgbClr val="FFC1CD"/>
    <a:srgbClr val="30324C"/>
    <a:srgbClr val="FFFFFF"/>
    <a:srgbClr val="FF5050"/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51ECF-4AA7-4C8D-21D4-4FBBC156D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11C4B-E169-3F5C-A827-4311DFB9C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6A73-37EB-6100-8794-0D761D23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6F227-5001-3DD9-24BB-8DCB08DD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47DA-F88A-49AF-547C-1E9A327C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24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3FF7-4E7C-99F9-901B-AEDCA2D5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4F998-647B-D770-D4E2-D51936B77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B3C6F-A3B4-C7B5-44A8-EDF20702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14808-1EAB-EC47-4960-A032BC1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0050-47C7-55C6-D898-D6B0017F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8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C7525-517D-E1DA-C3ED-2622D45F9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8F145-BEC4-4BF6-E585-0DB78523B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DC93-D0CC-0E0A-44BF-3F2D5EC0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CB984-3715-BD54-AAF4-059CF5E6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B0311-99D0-B86A-EBC5-0C671F5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80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9B10-DF5F-73FA-26C6-C60C9CC9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A16DF-4ED3-D7AD-1AC1-C8312890C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B7D0D-B572-E696-5E18-2D6F12BF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20DA-269B-8716-29B7-D5A3002E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5E18-2212-5F25-E97C-4A706398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9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31C6-E9B9-C4D7-BD15-B0D7E7AD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0460F-28E2-2843-99D5-912E9725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E2D3-7EB9-7FB6-00F8-6AC6DDC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46D30-B865-4CD3-2DF2-EA8CB070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A3CD-3B92-5427-8E72-61382696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15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5722-4A2B-76EE-759E-C5A1FA30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2E9C-75CC-9783-45AF-D97232912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F232-5550-1376-219A-F83B06C76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29EC9-692E-0E4A-E2D4-2A51C987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FD373-40C1-7D6C-29E8-2AA3647B6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073C-5DE1-E728-7E49-8269B219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0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30A9-16CD-45C4-EBAC-5FE2C95F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0768E-DDAB-A840-C4AC-71B121DED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2FD35-FD18-B4DE-5005-BC43C9714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58B911-23D6-D1EE-BCCB-E85D5EBDF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D320F-6E56-638A-88C2-C35DA0303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5BE9C1-8BE2-FC8A-29D7-5A50C251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2F8A-8E14-802E-6162-4588CBEA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9F90E-8994-FAC5-68AD-A092DAED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22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5744-9615-5932-6E79-C022CC35A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1BBC0-259A-86D6-F429-18B48300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1C469-588F-B32E-5707-94924474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438AA-DF1F-12CD-E838-18AFACFB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05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DB6D8-770D-5CCC-6BFA-E4F5B92F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30DB3-DB53-E80F-2D3F-4A239294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3C2D5-C85A-AE87-11AE-32987088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9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5EA7-F09F-9112-5646-CDFA7895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08A77-5465-A055-4597-4442E210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8DDD4-9557-0846-F388-BED5C6D29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2F98D-6834-1E76-49B1-104F566C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D3B-B134-074F-69B1-08965542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87C01-F6E4-2EEC-06DC-BEFAF3A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39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83A3B-32C3-920B-06AD-1B6242DC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5E5E4-CB36-3493-3103-F4C854DF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6445A-9BB9-48F1-03CF-92BBFB83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A80DE-F299-D803-31E6-BDC10C61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2CB51-967E-30BC-E5D2-6E709BA61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87B2A-8631-ED8E-6F97-11933EF9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08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FD1DC-CEA7-D1A3-DA64-DB16D93A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FBBF8-91EE-3872-983E-644F1EE5F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B563-F31C-1F63-124A-82FCEEAAB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76B93-2275-44CF-8EFD-ECC6D1AA777F}" type="datetimeFigureOut">
              <a:rPr lang="en-GB" smtClean="0"/>
              <a:t>10/10/2023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C25A-1BE1-F485-6B4D-89C378ABA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27E0-740B-D65A-E1AB-109498F07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BAD89-F293-422E-AB9A-A40A1561D5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051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2AFCDF-CF03-480B-6A19-E78EA8EA91DB}"/>
              </a:ext>
            </a:extLst>
          </p:cNvPr>
          <p:cNvSpPr/>
          <p:nvPr/>
        </p:nvSpPr>
        <p:spPr>
          <a:xfrm>
            <a:off x="3452971" y="2425586"/>
            <a:ext cx="4858871" cy="3803147"/>
          </a:xfrm>
          <a:prstGeom prst="rect">
            <a:avLst/>
          </a:prstGeom>
          <a:gradFill flip="none" rotWithShape="1">
            <a:gsLst>
              <a:gs pos="0">
                <a:srgbClr val="30324C">
                  <a:shade val="30000"/>
                  <a:satMod val="115000"/>
                </a:srgbClr>
              </a:gs>
              <a:gs pos="50000">
                <a:srgbClr val="30324C">
                  <a:shade val="67500"/>
                  <a:satMod val="115000"/>
                </a:srgbClr>
              </a:gs>
              <a:gs pos="100000">
                <a:srgbClr val="30324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4FA135-3FD1-9A95-6729-D766D5702228}"/>
              </a:ext>
            </a:extLst>
          </p:cNvPr>
          <p:cNvSpPr/>
          <p:nvPr/>
        </p:nvSpPr>
        <p:spPr>
          <a:xfrm>
            <a:off x="5853612" y="6228733"/>
            <a:ext cx="2472018" cy="2387600"/>
          </a:xfrm>
          <a:prstGeom prst="rect">
            <a:avLst/>
          </a:prstGeom>
          <a:gradFill flip="none" rotWithShape="1">
            <a:gsLst>
              <a:gs pos="0">
                <a:srgbClr val="FF5574">
                  <a:shade val="30000"/>
                  <a:satMod val="115000"/>
                </a:srgbClr>
              </a:gs>
              <a:gs pos="50000">
                <a:srgbClr val="FF5574">
                  <a:shade val="67500"/>
                  <a:satMod val="115000"/>
                </a:srgbClr>
              </a:gs>
              <a:gs pos="100000">
                <a:srgbClr val="FF557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C4A693-92D2-3C37-21D7-1988C5A7EDE6}"/>
              </a:ext>
            </a:extLst>
          </p:cNvPr>
          <p:cNvSpPr/>
          <p:nvPr/>
        </p:nvSpPr>
        <p:spPr>
          <a:xfrm>
            <a:off x="3426759" y="6228733"/>
            <a:ext cx="2472018" cy="2387600"/>
          </a:xfrm>
          <a:prstGeom prst="rect">
            <a:avLst/>
          </a:prstGeom>
          <a:gradFill flip="none" rotWithShape="1">
            <a:gsLst>
              <a:gs pos="0">
                <a:srgbClr val="FF5574">
                  <a:shade val="30000"/>
                  <a:satMod val="115000"/>
                </a:srgbClr>
              </a:gs>
              <a:gs pos="50000">
                <a:srgbClr val="FF5574">
                  <a:shade val="67500"/>
                  <a:satMod val="115000"/>
                </a:srgbClr>
              </a:gs>
              <a:gs pos="100000">
                <a:srgbClr val="FF557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A0B5D7-534F-C072-D829-828AA6547ACA}"/>
              </a:ext>
            </a:extLst>
          </p:cNvPr>
          <p:cNvSpPr/>
          <p:nvPr/>
        </p:nvSpPr>
        <p:spPr>
          <a:xfrm>
            <a:off x="5867400" y="32908"/>
            <a:ext cx="2472018" cy="2387600"/>
          </a:xfrm>
          <a:prstGeom prst="rect">
            <a:avLst/>
          </a:prstGeom>
          <a:solidFill>
            <a:srgbClr val="FFB9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D237E-10CE-AD28-6A88-77A0DF6AA513}"/>
              </a:ext>
            </a:extLst>
          </p:cNvPr>
          <p:cNvSpPr/>
          <p:nvPr/>
        </p:nvSpPr>
        <p:spPr>
          <a:xfrm>
            <a:off x="3426759" y="31056"/>
            <a:ext cx="2472018" cy="2400635"/>
          </a:xfrm>
          <a:prstGeom prst="rect">
            <a:avLst/>
          </a:prstGeom>
          <a:gradFill flip="none" rotWithShape="1">
            <a:gsLst>
              <a:gs pos="0">
                <a:srgbClr val="FF5574">
                  <a:shade val="30000"/>
                  <a:satMod val="115000"/>
                </a:srgbClr>
              </a:gs>
              <a:gs pos="50000">
                <a:srgbClr val="FF5574">
                  <a:shade val="67500"/>
                  <a:satMod val="115000"/>
                </a:srgbClr>
              </a:gs>
              <a:gs pos="100000">
                <a:srgbClr val="FF557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AB38DA-9C6C-D20F-BD79-FB32D082C98C}"/>
              </a:ext>
            </a:extLst>
          </p:cNvPr>
          <p:cNvSpPr/>
          <p:nvPr/>
        </p:nvSpPr>
        <p:spPr>
          <a:xfrm>
            <a:off x="3439186" y="752891"/>
            <a:ext cx="350743" cy="334962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465F2F-0AA5-72A2-6B07-8421D0C68534}"/>
              </a:ext>
            </a:extLst>
          </p:cNvPr>
          <p:cNvSpPr/>
          <p:nvPr/>
        </p:nvSpPr>
        <p:spPr>
          <a:xfrm>
            <a:off x="7988675" y="2543526"/>
            <a:ext cx="350743" cy="3349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A536A8-F635-3DD8-4466-1A762CBF42B7}"/>
              </a:ext>
            </a:extLst>
          </p:cNvPr>
          <p:cNvSpPr/>
          <p:nvPr/>
        </p:nvSpPr>
        <p:spPr>
          <a:xfrm>
            <a:off x="3802715" y="3555580"/>
            <a:ext cx="2402541" cy="5199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0C34EBE-7254-C139-4070-244F9AC0AA2B}"/>
              </a:ext>
            </a:extLst>
          </p:cNvPr>
          <p:cNvSpPr/>
          <p:nvPr/>
        </p:nvSpPr>
        <p:spPr>
          <a:xfrm>
            <a:off x="3487271" y="3252996"/>
            <a:ext cx="350743" cy="3349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D6921-FFC6-67AA-DEF2-07AC37E5C27A}"/>
              </a:ext>
            </a:extLst>
          </p:cNvPr>
          <p:cNvSpPr/>
          <p:nvPr/>
        </p:nvSpPr>
        <p:spPr>
          <a:xfrm>
            <a:off x="4249562" y="4771500"/>
            <a:ext cx="3847532" cy="8702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AE7FB6-923C-2456-3BFD-0F055482CA27}"/>
              </a:ext>
            </a:extLst>
          </p:cNvPr>
          <p:cNvSpPr/>
          <p:nvPr/>
        </p:nvSpPr>
        <p:spPr>
          <a:xfrm>
            <a:off x="8005399" y="1222363"/>
            <a:ext cx="350743" cy="3349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62E287-5F8B-E289-AFDE-F4221FB2C9FE}"/>
              </a:ext>
            </a:extLst>
          </p:cNvPr>
          <p:cNvSpPr/>
          <p:nvPr/>
        </p:nvSpPr>
        <p:spPr>
          <a:xfrm>
            <a:off x="3458754" y="5233569"/>
            <a:ext cx="350743" cy="33496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9A7C037-6564-D097-DD22-0F1A8C637BC2}"/>
              </a:ext>
            </a:extLst>
          </p:cNvPr>
          <p:cNvSpPr/>
          <p:nvPr/>
        </p:nvSpPr>
        <p:spPr>
          <a:xfrm>
            <a:off x="3802715" y="5554639"/>
            <a:ext cx="1267814" cy="5199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D2972A-3AA7-6FEE-5566-E3FFDB545B06}"/>
              </a:ext>
            </a:extLst>
          </p:cNvPr>
          <p:cNvSpPr txBox="1"/>
          <p:nvPr/>
        </p:nvSpPr>
        <p:spPr>
          <a:xfrm>
            <a:off x="8661586" y="3409094"/>
            <a:ext cx="17929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Lighting</a:t>
            </a:r>
          </a:p>
        </p:txBody>
      </p:sp>
      <p:sp>
        <p:nvSpPr>
          <p:cNvPr id="23" name="Trapezium 22">
            <a:extLst>
              <a:ext uri="{FF2B5EF4-FFF2-40B4-BE49-F238E27FC236}">
                <a16:creationId xmlns:a16="http://schemas.microsoft.com/office/drawing/2014/main" id="{2B16F805-CFAF-D8B7-8EA2-A1A37440079B}"/>
              </a:ext>
            </a:extLst>
          </p:cNvPr>
          <p:cNvSpPr/>
          <p:nvPr/>
        </p:nvSpPr>
        <p:spPr>
          <a:xfrm rot="16200000">
            <a:off x="5575205" y="3596800"/>
            <a:ext cx="415007" cy="1770021"/>
          </a:xfrm>
          <a:prstGeom prst="trapezoid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Lighting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63922-C5E0-1511-6C6E-BCAC6934404A}"/>
              </a:ext>
            </a:extLst>
          </p:cNvPr>
          <p:cNvSpPr txBox="1"/>
          <p:nvPr/>
        </p:nvSpPr>
        <p:spPr>
          <a:xfrm>
            <a:off x="5166080" y="2564577"/>
            <a:ext cx="1493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Curtains open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4E3019-D323-3EF6-AB41-42E169C19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222" y="523034"/>
            <a:ext cx="3353268" cy="1495634"/>
          </a:xfrm>
          <a:prstGeom prst="rect">
            <a:avLst/>
          </a:prstGeom>
          <a:solidFill>
            <a:srgbClr val="FF5574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D20DF0-3D56-E5AA-F242-4EDAB7F5D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908" y="2452672"/>
            <a:ext cx="2029108" cy="91452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1DC0CD-AC8E-7621-B28D-7B5C73677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44251" y="1760874"/>
            <a:ext cx="2143424" cy="118126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40E4CB3-8805-5F11-A1F5-3A751C0BD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908" y="5073765"/>
            <a:ext cx="1409897" cy="7240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2BF6EF0-DCE1-81BC-8B30-19DB42448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22414" y="2868390"/>
            <a:ext cx="3343742" cy="27150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E9F369B-681E-EA38-B2FD-EB27155E96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005540" y="1611487"/>
            <a:ext cx="6096851" cy="2400635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6E856B3-0842-5BAC-C97B-3DC901497793}"/>
              </a:ext>
            </a:extLst>
          </p:cNvPr>
          <p:cNvCxnSpPr>
            <a:cxnSpLocks/>
          </p:cNvCxnSpPr>
          <p:nvPr/>
        </p:nvCxnSpPr>
        <p:spPr>
          <a:xfrm flipH="1">
            <a:off x="5886263" y="28280"/>
            <a:ext cx="14916" cy="2639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6D8929-EF60-0BBC-6078-2C0135852C12}"/>
              </a:ext>
            </a:extLst>
          </p:cNvPr>
          <p:cNvSpPr/>
          <p:nvPr/>
        </p:nvSpPr>
        <p:spPr>
          <a:xfrm>
            <a:off x="3655358" y="1080394"/>
            <a:ext cx="2402541" cy="51995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dk1"/>
              </a:solidFill>
            </a:endParaRPr>
          </a:p>
        </p:txBody>
      </p:sp>
      <p:sp>
        <p:nvSpPr>
          <p:cNvPr id="22" name="Trapezium 21">
            <a:extLst>
              <a:ext uri="{FF2B5EF4-FFF2-40B4-BE49-F238E27FC236}">
                <a16:creationId xmlns:a16="http://schemas.microsoft.com/office/drawing/2014/main" id="{CCF0D2C1-E5F7-AA8B-24EB-312089BCEF80}"/>
              </a:ext>
            </a:extLst>
          </p:cNvPr>
          <p:cNvSpPr/>
          <p:nvPr/>
        </p:nvSpPr>
        <p:spPr>
          <a:xfrm rot="16200000">
            <a:off x="5643172" y="1068701"/>
            <a:ext cx="415007" cy="1770021"/>
          </a:xfrm>
          <a:prstGeom prst="trapezoid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Lighting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FCC789-A43E-191D-61D9-24E82179F936}"/>
              </a:ext>
            </a:extLst>
          </p:cNvPr>
          <p:cNvSpPr txBox="1"/>
          <p:nvPr/>
        </p:nvSpPr>
        <p:spPr>
          <a:xfrm>
            <a:off x="5070529" y="6156778"/>
            <a:ext cx="161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Curtains closed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F81A5D9-A2A0-7C83-ABCC-75FD4C6AF944}"/>
              </a:ext>
            </a:extLst>
          </p:cNvPr>
          <p:cNvSpPr/>
          <p:nvPr/>
        </p:nvSpPr>
        <p:spPr>
          <a:xfrm>
            <a:off x="6853197" y="1487413"/>
            <a:ext cx="1201066" cy="519953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391446-A5D1-57DC-3986-AB05C48AE956}"/>
              </a:ext>
            </a:extLst>
          </p:cNvPr>
          <p:cNvCxnSpPr>
            <a:cxnSpLocks/>
          </p:cNvCxnSpPr>
          <p:nvPr/>
        </p:nvCxnSpPr>
        <p:spPr>
          <a:xfrm flipH="1">
            <a:off x="5897714" y="6214988"/>
            <a:ext cx="14916" cy="2639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536A3FA-5FDB-817B-3AB2-4FF576B74A1D}"/>
              </a:ext>
            </a:extLst>
          </p:cNvPr>
          <p:cNvSpPr/>
          <p:nvPr/>
        </p:nvSpPr>
        <p:spPr>
          <a:xfrm>
            <a:off x="5046246" y="3100910"/>
            <a:ext cx="1887532" cy="319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797F0C-1491-3E15-79FB-96BC1FD3C2FE}"/>
              </a:ext>
            </a:extLst>
          </p:cNvPr>
          <p:cNvSpPr/>
          <p:nvPr/>
        </p:nvSpPr>
        <p:spPr>
          <a:xfrm>
            <a:off x="-2010457" y="-389115"/>
            <a:ext cx="4931785" cy="2396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83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Carter</dc:creator>
  <cp:lastModifiedBy>Mark Carter</cp:lastModifiedBy>
  <cp:revision>1</cp:revision>
  <dcterms:created xsi:type="dcterms:W3CDTF">2023-10-10T11:03:37Z</dcterms:created>
  <dcterms:modified xsi:type="dcterms:W3CDTF">2023-10-10T16:44:02Z</dcterms:modified>
</cp:coreProperties>
</file>