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2" r:id="rId5"/>
    <p:sldId id="260" r:id="rId6"/>
    <p:sldId id="261" r:id="rId7"/>
    <p:sldId id="264" r:id="rId8"/>
    <p:sldId id="265" r:id="rId9"/>
    <p:sldId id="267" r:id="rId10"/>
    <p:sldId id="271" r:id="rId11"/>
    <p:sldId id="272" r:id="rId12"/>
    <p:sldId id="266" r:id="rId13"/>
    <p:sldId id="25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1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286528"/>
        <c:axId val="87288064"/>
        <c:axId val="0"/>
      </c:bar3DChart>
      <c:catAx>
        <c:axId val="87286528"/>
        <c:scaling>
          <c:orientation val="minMax"/>
        </c:scaling>
        <c:delete val="0"/>
        <c:axPos val="b"/>
        <c:majorTickMark val="out"/>
        <c:minorTickMark val="none"/>
        <c:tickLblPos val="nextTo"/>
        <c:crossAx val="87288064"/>
        <c:crosses val="autoZero"/>
        <c:auto val="1"/>
        <c:lblAlgn val="ctr"/>
        <c:lblOffset val="100"/>
        <c:noMultiLvlLbl val="0"/>
      </c:catAx>
      <c:valAx>
        <c:axId val="87288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286528"/>
        <c:crossesAt val="1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89312"/>
        <c:axId val="5399296"/>
        <c:axId val="0"/>
      </c:bar3DChart>
      <c:catAx>
        <c:axId val="5389312"/>
        <c:scaling>
          <c:orientation val="minMax"/>
        </c:scaling>
        <c:delete val="0"/>
        <c:axPos val="b"/>
        <c:majorTickMark val="out"/>
        <c:minorTickMark val="none"/>
        <c:tickLblPos val="nextTo"/>
        <c:crossAx val="5399296"/>
        <c:crosses val="autoZero"/>
        <c:auto val="1"/>
        <c:lblAlgn val="ctr"/>
        <c:lblOffset val="100"/>
        <c:noMultiLvlLbl val="0"/>
      </c:catAx>
      <c:valAx>
        <c:axId val="5399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89312"/>
        <c:crossesAt val="1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D542F-E874-48AA-B3BA-EAD3EB9F5C93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EFC96-BCDA-4EF0-8144-16AEA9C345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22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FC96-BCDA-4EF0-8144-16AEA9C345B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92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C6AC-44C2-4FD8-ACAB-F2B4FC0F8194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EBE-E693-47B0-A550-36DF7EF61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C6AC-44C2-4FD8-ACAB-F2B4FC0F8194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EBE-E693-47B0-A550-36DF7EF61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54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C6AC-44C2-4FD8-ACAB-F2B4FC0F8194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EBE-E693-47B0-A550-36DF7EF61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91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C6AC-44C2-4FD8-ACAB-F2B4FC0F8194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EBE-E693-47B0-A550-36DF7EF61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12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C6AC-44C2-4FD8-ACAB-F2B4FC0F8194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EBE-E693-47B0-A550-36DF7EF61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39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C6AC-44C2-4FD8-ACAB-F2B4FC0F8194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EBE-E693-47B0-A550-36DF7EF61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61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C6AC-44C2-4FD8-ACAB-F2B4FC0F8194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EBE-E693-47B0-A550-36DF7EF61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3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C6AC-44C2-4FD8-ACAB-F2B4FC0F8194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EBE-E693-47B0-A550-36DF7EF61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45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C6AC-44C2-4FD8-ACAB-F2B4FC0F8194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EBE-E693-47B0-A550-36DF7EF61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0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C6AC-44C2-4FD8-ACAB-F2B4FC0F8194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EBE-E693-47B0-A550-36DF7EF61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27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C6AC-44C2-4FD8-ACAB-F2B4FC0F8194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BEBE-E693-47B0-A550-36DF7EF61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47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C6AC-44C2-4FD8-ACAB-F2B4FC0F8194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BEBE-E693-47B0-A550-36DF7EF61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6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12241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 smtClean="0"/>
              <a:t>O programa terá um usuário e senha pradrões, que será pedido assim que logar, ele terá a opção de mudar quando quiser</a:t>
            </a:r>
          </a:p>
          <a:p>
            <a:pPr marL="0" indent="0" algn="just">
              <a:buNone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Tela 1:</a:t>
            </a: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1921" y="2924943"/>
            <a:ext cx="3398231" cy="1854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845049" y="3267027"/>
            <a:ext cx="2807071" cy="305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2845048" y="4077072"/>
            <a:ext cx="2807072" cy="305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/>
          <p:cNvSpPr/>
          <p:nvPr/>
        </p:nvSpPr>
        <p:spPr>
          <a:xfrm>
            <a:off x="1907704" y="1124744"/>
            <a:ext cx="6840760" cy="158417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Na primeira vez o usuario entrará com senha e usuário padrão onde terá acesso a parte do administrador, lá ele poderá cadastrar usuários com privilégios de Administrador e também conta caixista para o trabalhador de caixa, de acordo com o login e senha o programa saberá onde entrar(Admin, Caixista).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2616" y="3140968"/>
            <a:ext cx="756529" cy="305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2952615" y="3951013"/>
            <a:ext cx="756529" cy="305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2917056" y="3092767"/>
            <a:ext cx="760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Login</a:t>
            </a:r>
          </a:p>
          <a:p>
            <a:pPr algn="r"/>
            <a:endParaRPr lang="pt-BR" dirty="0"/>
          </a:p>
          <a:p>
            <a:pPr algn="r"/>
            <a:endParaRPr lang="pt-BR" dirty="0" smtClean="0"/>
          </a:p>
          <a:p>
            <a:pPr algn="r"/>
            <a:r>
              <a:rPr lang="pt-BR" dirty="0" smtClean="0"/>
              <a:t>Senha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3872612" y="4122054"/>
            <a:ext cx="1779508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3872612" y="3312009"/>
            <a:ext cx="1779508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2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Seção Abrir ex: </a:t>
            </a:r>
            <a:r>
              <a:rPr lang="pt-BR" dirty="0" smtClean="0"/>
              <a:t>cafe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71600" y="1556792"/>
            <a:ext cx="6531430" cy="4032448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1556792"/>
            <a:ext cx="6531417" cy="22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9872" y="1988840"/>
            <a:ext cx="3960440" cy="3240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259632" y="4725144"/>
            <a:ext cx="201622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1259632" y="2420888"/>
            <a:ext cx="201622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259632" y="3501008"/>
            <a:ext cx="201622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5,99 R$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3419872" y="1988840"/>
            <a:ext cx="396044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</a:t>
            </a:r>
            <a:r>
              <a:rPr lang="pt-BR" dirty="0" smtClean="0"/>
              <a:t>   Produto                  </a:t>
            </a:r>
            <a:r>
              <a:rPr lang="pt-BR" dirty="0" smtClean="0"/>
              <a:t>Quant</a:t>
            </a:r>
            <a:r>
              <a:rPr lang="pt-BR" dirty="0" smtClean="0"/>
              <a:t>          preço          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1988840"/>
            <a:ext cx="222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Quantidade de produtos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9672" y="2987660"/>
            <a:ext cx="1063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Valor Total</a:t>
            </a:r>
            <a:endParaRPr lang="pt-BR" sz="1600" dirty="0"/>
          </a:p>
        </p:txBody>
      </p:sp>
      <p:sp>
        <p:nvSpPr>
          <p:cNvPr id="16" name="Rectangle 15"/>
          <p:cNvSpPr/>
          <p:nvPr/>
        </p:nvSpPr>
        <p:spPr>
          <a:xfrm>
            <a:off x="3419872" y="5056910"/>
            <a:ext cx="3960440" cy="244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>
            <a:off x="3546269" y="4941169"/>
            <a:ext cx="377659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</a:t>
            </a:r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4067944" y="4941169"/>
            <a:ext cx="377659" cy="259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19" name="Rectangle 18"/>
          <p:cNvSpPr/>
          <p:nvPr/>
        </p:nvSpPr>
        <p:spPr>
          <a:xfrm>
            <a:off x="1331640" y="4581128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Salvar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6084167" y="4945126"/>
            <a:ext cx="1169747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Editar</a:t>
            </a:r>
            <a:endParaRPr lang="pt-BR" dirty="0"/>
          </a:p>
        </p:txBody>
      </p:sp>
      <p:sp>
        <p:nvSpPr>
          <p:cNvPr id="21" name="Rectangle 20"/>
          <p:cNvSpPr/>
          <p:nvPr/>
        </p:nvSpPr>
        <p:spPr>
          <a:xfrm>
            <a:off x="2267743" y="4581128"/>
            <a:ext cx="936105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Cancelar</a:t>
            </a:r>
            <a:endParaRPr lang="pt-BR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00092" y="-273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56873" y="2025883"/>
            <a:ext cx="0" cy="309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0" y="4927031"/>
            <a:ext cx="1169747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Abrir</a:t>
            </a:r>
            <a:endParaRPr lang="pt-BR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228184" y="1972918"/>
            <a:ext cx="0" cy="309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46269" y="2348880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Café ffdf</a:t>
            </a:r>
            <a:endParaRPr lang="pt-BR" dirty="0"/>
          </a:p>
        </p:txBody>
      </p:sp>
      <p:sp>
        <p:nvSpPr>
          <p:cNvPr id="28" name="TextBox 27"/>
          <p:cNvSpPr txBox="1"/>
          <p:nvPr/>
        </p:nvSpPr>
        <p:spPr>
          <a:xfrm>
            <a:off x="3549848" y="2708920"/>
            <a:ext cx="135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Cafe santa cl</a:t>
            </a:r>
            <a:endParaRPr lang="pt-BR" dirty="0"/>
          </a:p>
        </p:txBody>
      </p:sp>
      <p:sp>
        <p:nvSpPr>
          <p:cNvPr id="29" name="TextBox 28"/>
          <p:cNvSpPr txBox="1"/>
          <p:nvPr/>
        </p:nvSpPr>
        <p:spPr>
          <a:xfrm>
            <a:off x="3546269" y="3078252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Café fé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80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Seção Abrir ex: </a:t>
            </a:r>
            <a:r>
              <a:rPr lang="pt-BR" dirty="0" smtClean="0"/>
              <a:t>cafe fe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71600" y="1556792"/>
            <a:ext cx="6531430" cy="4032448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1556792"/>
            <a:ext cx="6531417" cy="22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9872" y="1988840"/>
            <a:ext cx="3960440" cy="3240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259632" y="4725144"/>
            <a:ext cx="201622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1259632" y="2420888"/>
            <a:ext cx="201622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259632" y="3501008"/>
            <a:ext cx="201622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5,99 R$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3419872" y="1988840"/>
            <a:ext cx="396044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  </a:t>
            </a:r>
            <a:r>
              <a:rPr lang="pt-BR" dirty="0" smtClean="0"/>
              <a:t>Produto                  codigo             preço                      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1988840"/>
            <a:ext cx="222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Quantidade de produtos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9672" y="2987660"/>
            <a:ext cx="1063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Valor Total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2411596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Cafe fe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3639475" y="2771636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Cafe fe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3140968"/>
            <a:ext cx="59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Café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3419872" y="5056910"/>
            <a:ext cx="3960440" cy="244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>
            <a:off x="3546269" y="4941169"/>
            <a:ext cx="377659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</a:t>
            </a:r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4067944" y="4941169"/>
            <a:ext cx="377659" cy="259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19" name="Rectangle 18"/>
          <p:cNvSpPr/>
          <p:nvPr/>
        </p:nvSpPr>
        <p:spPr>
          <a:xfrm>
            <a:off x="1331640" y="4581128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Salvar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5076056" y="4945126"/>
            <a:ext cx="1169747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Editar</a:t>
            </a:r>
            <a:endParaRPr lang="pt-BR" dirty="0"/>
          </a:p>
        </p:txBody>
      </p:sp>
      <p:sp>
        <p:nvSpPr>
          <p:cNvPr id="21" name="Rectangle 20"/>
          <p:cNvSpPr/>
          <p:nvPr/>
        </p:nvSpPr>
        <p:spPr>
          <a:xfrm>
            <a:off x="2267743" y="4581128"/>
            <a:ext cx="936105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Cancelar</a:t>
            </a:r>
            <a:endParaRPr lang="pt-BR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00092" y="-273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60032" y="1988840"/>
            <a:ext cx="0" cy="309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16216" y="1990919"/>
            <a:ext cx="0" cy="309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Janela saldo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333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476672"/>
            <a:ext cx="943283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Incluir acessibilidade no programa se possivel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Gerenciador Empresa-Varejo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---&gt; Gerência de Estoque</a:t>
            </a:r>
          </a:p>
          <a:p>
            <a:r>
              <a:rPr lang="pt-BR" dirty="0"/>
              <a:t>&gt; </a:t>
            </a:r>
            <a:r>
              <a:rPr lang="pt-BR" dirty="0" smtClean="0"/>
              <a:t>Compra (cadastrar tipo quantidade de produtos e preço”só compra se o saldo disponivel</a:t>
            </a:r>
          </a:p>
          <a:p>
            <a:r>
              <a:rPr lang="pt-BR" dirty="0" smtClean="0"/>
              <a:t>For compativel ”)</a:t>
            </a:r>
            <a:endParaRPr lang="pt-BR" dirty="0"/>
          </a:p>
          <a:p>
            <a:r>
              <a:rPr lang="pt-BR" dirty="0"/>
              <a:t>&gt; </a:t>
            </a:r>
            <a:r>
              <a:rPr lang="pt-BR" dirty="0" smtClean="0"/>
              <a:t>Venda (quantidades vendidos, tipo e preço)</a:t>
            </a:r>
            <a:endParaRPr lang="pt-BR" dirty="0"/>
          </a:p>
          <a:p>
            <a:r>
              <a:rPr lang="pt-BR" dirty="0"/>
              <a:t>&gt; </a:t>
            </a:r>
            <a:r>
              <a:rPr lang="pt-BR" dirty="0" smtClean="0"/>
              <a:t>Perda (calculado pelo computador)</a:t>
            </a:r>
            <a:endParaRPr lang="pt-BR" dirty="0"/>
          </a:p>
          <a:p>
            <a:r>
              <a:rPr lang="pt-BR" dirty="0"/>
              <a:t>&gt; Ganho </a:t>
            </a:r>
            <a:r>
              <a:rPr lang="pt-BR" dirty="0" smtClean="0"/>
              <a:t>(calculado pelo computador)</a:t>
            </a:r>
          </a:p>
          <a:p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dirty="0"/>
              <a:t>---&gt; Gerência de Saldo</a:t>
            </a:r>
          </a:p>
          <a:p>
            <a:r>
              <a:rPr lang="pt-BR" dirty="0"/>
              <a:t>&gt; </a:t>
            </a:r>
            <a:r>
              <a:rPr lang="pt-BR" dirty="0" smtClean="0"/>
              <a:t>Compra(valor total de todos  produtos comprados”oferecido pelo coputador”)</a:t>
            </a:r>
            <a:endParaRPr lang="pt-BR" dirty="0"/>
          </a:p>
          <a:p>
            <a:r>
              <a:rPr lang="pt-BR" dirty="0"/>
              <a:t>&gt; </a:t>
            </a:r>
            <a:r>
              <a:rPr lang="pt-BR" dirty="0" smtClean="0"/>
              <a:t>Venda   (valor total de todos  produtos vendidos”                  ||                          ”)</a:t>
            </a:r>
          </a:p>
          <a:p>
            <a:endParaRPr lang="pt-BR" dirty="0"/>
          </a:p>
          <a:p>
            <a:r>
              <a:rPr lang="pt-BR" dirty="0" smtClean="0"/>
              <a:t>Entrada/Saída</a:t>
            </a:r>
            <a:r>
              <a:rPr lang="pt-BR" dirty="0"/>
              <a:t> </a:t>
            </a:r>
            <a:r>
              <a:rPr lang="pt-BR" dirty="0" smtClean="0"/>
              <a:t>(outros coisas tipo, material de limpesa para a empresa, roubo ou perda de dinheiro</a:t>
            </a:r>
          </a:p>
          <a:p>
            <a:r>
              <a:rPr lang="pt-BR" dirty="0" smtClean="0"/>
              <a:t>, entrada e saida deve ser justificados em uma caixa de texto)</a:t>
            </a:r>
          </a:p>
          <a:p>
            <a:r>
              <a:rPr lang="pt-BR" dirty="0" smtClean="0"/>
              <a:t>Cadastro de usuarios</a:t>
            </a:r>
          </a:p>
          <a:p>
            <a:endParaRPr lang="pt-BR" dirty="0"/>
          </a:p>
          <a:p>
            <a:r>
              <a:rPr lang="pt-BR" dirty="0" smtClean="0"/>
              <a:t>Impressao nota fiscal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6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Se errar aparecerá uma tela perguntando se deseja tentar novamente ou sair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Tela 2</a:t>
            </a: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1921" y="2870983"/>
            <a:ext cx="3398231" cy="1854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48131" y="3068960"/>
            <a:ext cx="3185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Login e/ou senha estão errados,</a:t>
            </a:r>
          </a:p>
          <a:p>
            <a:pPr algn="ctr"/>
            <a:r>
              <a:rPr lang="pt-BR" dirty="0" smtClean="0"/>
              <a:t>Deseja tentar novaente?</a:t>
            </a:r>
          </a:p>
          <a:p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059833" y="4149080"/>
            <a:ext cx="792087" cy="305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644008" y="4149080"/>
            <a:ext cx="792087" cy="305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77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Se erra 7 vezes o programa emite um bloqueio que só pode ser removido com senha geral de Programador”.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Tela 3</a:t>
            </a: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1921" y="2924943"/>
            <a:ext cx="3398231" cy="1854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2771800" y="3231138"/>
            <a:ext cx="108012" cy="1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3347864" y="4077072"/>
            <a:ext cx="108012" cy="1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5148064" y="3753618"/>
            <a:ext cx="108012" cy="1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5683854" y="3122966"/>
            <a:ext cx="108012" cy="1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2660336" y="3068960"/>
            <a:ext cx="27757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 smtClean="0"/>
              <a:t>Programa bloqueado,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para efetuar o desbloqueio </a:t>
            </a:r>
          </a:p>
          <a:p>
            <a:pPr algn="just"/>
            <a:r>
              <a:rPr lang="pt-BR" dirty="0" smtClean="0"/>
              <a:t>entre em contato com o </a:t>
            </a:r>
          </a:p>
          <a:p>
            <a:pPr algn="just"/>
            <a:r>
              <a:rPr lang="pt-BR" dirty="0" smtClean="0"/>
              <a:t>programador</a:t>
            </a:r>
            <a:endParaRPr lang="pt-BR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5796136" y="3176972"/>
            <a:ext cx="576064" cy="4230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60012" y="3361638"/>
            <a:ext cx="2100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Botões invisiveis para acesso a login e senha do programador que tem 20 caracteres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62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 venda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71600" y="1556792"/>
            <a:ext cx="6531430" cy="4032448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1556792"/>
            <a:ext cx="6531417" cy="22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9872" y="1988840"/>
            <a:ext cx="3960440" cy="3240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259632" y="4725144"/>
            <a:ext cx="201622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259632" y="2420888"/>
            <a:ext cx="201622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1259632" y="3501008"/>
            <a:ext cx="201622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5,99 R$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3419872" y="1988840"/>
            <a:ext cx="396044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          Produto                          Preço</a:t>
            </a:r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1988840"/>
            <a:ext cx="222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Quantidade de produtos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9672" y="2987660"/>
            <a:ext cx="1063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Valor Total</a:t>
            </a:r>
            <a:endParaRPr lang="pt-BR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868144" y="1988840"/>
            <a:ext cx="0" cy="32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5896" y="2411596"/>
            <a:ext cx="338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Cuzcus                                  2,99 R$ 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3639475" y="2771636"/>
            <a:ext cx="340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Feijão                                   2,00 R$ 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3140968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Sucrilhos                              1,00 R$ 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1403648" y="4581128"/>
            <a:ext cx="64807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Sair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3419872" y="5056910"/>
            <a:ext cx="3960440" cy="244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3546269" y="4941169"/>
            <a:ext cx="377659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</a:t>
            </a:r>
            <a:endParaRPr lang="pt-BR" dirty="0"/>
          </a:p>
        </p:txBody>
      </p:sp>
      <p:sp>
        <p:nvSpPr>
          <p:cNvPr id="25" name="Rectangle 24"/>
          <p:cNvSpPr/>
          <p:nvPr/>
        </p:nvSpPr>
        <p:spPr>
          <a:xfrm>
            <a:off x="4067944" y="4941169"/>
            <a:ext cx="377659" cy="259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5007626" y="4955306"/>
            <a:ext cx="1004534" cy="245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6156176" y="4941168"/>
            <a:ext cx="1134860" cy="259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28" name="Rectangle 27"/>
          <p:cNvSpPr/>
          <p:nvPr/>
        </p:nvSpPr>
        <p:spPr>
          <a:xfrm>
            <a:off x="2428832" y="4581128"/>
            <a:ext cx="48698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3" t="42046" r="23721" b="52841"/>
          <a:stretch/>
        </p:blipFill>
        <p:spPr bwMode="auto">
          <a:xfrm>
            <a:off x="2500840" y="4598662"/>
            <a:ext cx="304800" cy="37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7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517232"/>
            <a:ext cx="8229600" cy="1143000"/>
          </a:xfrm>
        </p:spPr>
        <p:txBody>
          <a:bodyPr/>
          <a:lstStyle/>
          <a:p>
            <a:r>
              <a:rPr lang="pt-BR" dirty="0" smtClean="0"/>
              <a:t>Interface janela principal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95536" y="1340768"/>
            <a:ext cx="6531430" cy="4032448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340768"/>
            <a:ext cx="6531417" cy="22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15121370"/>
              </p:ext>
            </p:extLst>
          </p:nvPr>
        </p:nvGraphicFramePr>
        <p:xfrm>
          <a:off x="1487996" y="1988840"/>
          <a:ext cx="4808112" cy="3205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Elbow Connector 7"/>
          <p:cNvCxnSpPr/>
          <p:nvPr/>
        </p:nvCxnSpPr>
        <p:spPr>
          <a:xfrm>
            <a:off x="4932040" y="2708920"/>
            <a:ext cx="2664296" cy="864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91730" y="1340768"/>
            <a:ext cx="1368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tela principal será mostrado um gráfico</a:t>
            </a:r>
          </a:p>
          <a:p>
            <a:r>
              <a:rPr lang="pt-BR" dirty="0" smtClean="0"/>
              <a:t>Com informaçoes de lucro da empresa, compra e venda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3528" y="197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Parte Adiministrador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41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 Topo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899592" y="1502241"/>
            <a:ext cx="6531417" cy="22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4342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592" y="1722808"/>
            <a:ext cx="1440160" cy="285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1043608" y="1852263"/>
            <a:ext cx="103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339752" y="1793466"/>
            <a:ext cx="1440160" cy="10594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2483768" y="185226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Add\Editar</a:t>
            </a:r>
          </a:p>
          <a:p>
            <a:r>
              <a:rPr lang="pt-BR" dirty="0" smtClean="0"/>
              <a:t>Buscar</a:t>
            </a:r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3995936" y="14553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Saldo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5936" y="1740464"/>
            <a:ext cx="1440160" cy="285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3967746" y="1875726"/>
            <a:ext cx="146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addValor</a:t>
            </a:r>
            <a:endParaRPr lang="pt-BR" dirty="0"/>
          </a:p>
          <a:p>
            <a:r>
              <a:rPr lang="pt-BR" dirty="0" smtClean="0"/>
              <a:t>RetirarValor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82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1340768"/>
            <a:ext cx="6531430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340768"/>
            <a:ext cx="6531417" cy="220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438798846"/>
              </p:ext>
            </p:extLst>
          </p:nvPr>
        </p:nvGraphicFramePr>
        <p:xfrm>
          <a:off x="1979712" y="1844824"/>
          <a:ext cx="4808112" cy="3205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611560" y="1484784"/>
            <a:ext cx="936104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Estoque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835696" y="1484784"/>
            <a:ext cx="936104" cy="220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Saldo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588224" y="1561335"/>
            <a:ext cx="0" cy="28348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9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Janela estoque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71600" y="1556792"/>
            <a:ext cx="6531430" cy="4032448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1556792"/>
            <a:ext cx="6531417" cy="22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9872" y="1988840"/>
            <a:ext cx="3960440" cy="3240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259632" y="4725144"/>
            <a:ext cx="201622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1259632" y="2420888"/>
            <a:ext cx="201622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259632" y="3501008"/>
            <a:ext cx="201622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5,99 R$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3419872" y="1988840"/>
            <a:ext cx="396044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   Tipo do produto                Quantidade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139311" y="1988840"/>
            <a:ext cx="220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QuantTotal de produtos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9672" y="2987660"/>
            <a:ext cx="1063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Valor Total</a:t>
            </a:r>
            <a:endParaRPr lang="pt-B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35896" y="2411596"/>
            <a:ext cx="31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Laticinios                                     5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3639475" y="2771636"/>
            <a:ext cx="311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Grãos                                           3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3140968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Carnes                                         7</a:t>
            </a:r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3419872" y="5056910"/>
            <a:ext cx="3960440" cy="244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ctangle 18"/>
          <p:cNvSpPr/>
          <p:nvPr/>
        </p:nvSpPr>
        <p:spPr>
          <a:xfrm>
            <a:off x="3546269" y="4941169"/>
            <a:ext cx="377659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4067944" y="4941169"/>
            <a:ext cx="377659" cy="259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1331640" y="4581128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Salvar</a:t>
            </a:r>
            <a:endParaRPr lang="pt-BR" dirty="0"/>
          </a:p>
        </p:txBody>
      </p:sp>
      <p:sp>
        <p:nvSpPr>
          <p:cNvPr id="25" name="Rectangle 24"/>
          <p:cNvSpPr/>
          <p:nvPr/>
        </p:nvSpPr>
        <p:spPr>
          <a:xfrm>
            <a:off x="6084168" y="4939089"/>
            <a:ext cx="1169747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Editar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2267743" y="4581128"/>
            <a:ext cx="936105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Cancelar</a:t>
            </a:r>
            <a:endParaRPr lang="pt-BR" dirty="0"/>
          </a:p>
        </p:txBody>
      </p:sp>
      <p:sp>
        <p:nvSpPr>
          <p:cNvPr id="28" name="Rectangle 27"/>
          <p:cNvSpPr/>
          <p:nvPr/>
        </p:nvSpPr>
        <p:spPr>
          <a:xfrm>
            <a:off x="4572000" y="4927031"/>
            <a:ext cx="1169747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Abrir</a:t>
            </a:r>
            <a:endParaRPr lang="pt-BR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868144" y="1988840"/>
            <a:ext cx="0" cy="309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00092" y="5071047"/>
            <a:ext cx="0" cy="1454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Seção Abrir ex: Grãos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71600" y="1556792"/>
            <a:ext cx="6531430" cy="4032448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1556792"/>
            <a:ext cx="6531417" cy="22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9872" y="1988840"/>
            <a:ext cx="3960440" cy="3240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259632" y="4725144"/>
            <a:ext cx="201622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1259632" y="2420888"/>
            <a:ext cx="201622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259632" y="3501008"/>
            <a:ext cx="201622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5,99 R$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3419872" y="1988840"/>
            <a:ext cx="396044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          </a:t>
            </a:r>
            <a:r>
              <a:rPr lang="pt-BR" dirty="0" smtClean="0"/>
              <a:t>Produto                       </a:t>
            </a:r>
            <a:r>
              <a:rPr lang="pt-BR" dirty="0" smtClean="0"/>
              <a:t>Quantidade</a:t>
            </a:r>
            <a:r>
              <a:rPr lang="pt-BR" dirty="0" smtClean="0"/>
              <a:t>                      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1988840"/>
            <a:ext cx="222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Quantidade de produtos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9672" y="2987660"/>
            <a:ext cx="1063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Valor Total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2411596"/>
            <a:ext cx="74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Feijão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3639475" y="277163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Soja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3140968"/>
            <a:ext cx="59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Café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3419872" y="5056910"/>
            <a:ext cx="3960440" cy="244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>
            <a:off x="3546269" y="4941169"/>
            <a:ext cx="377659" cy="252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</a:t>
            </a:r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4067944" y="4941169"/>
            <a:ext cx="377659" cy="259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19" name="Rectangle 18"/>
          <p:cNvSpPr/>
          <p:nvPr/>
        </p:nvSpPr>
        <p:spPr>
          <a:xfrm>
            <a:off x="1331640" y="4581128"/>
            <a:ext cx="86409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Salvar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6084167" y="4945126"/>
            <a:ext cx="1169747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Editar</a:t>
            </a:r>
            <a:endParaRPr lang="pt-BR" dirty="0"/>
          </a:p>
        </p:txBody>
      </p:sp>
      <p:sp>
        <p:nvSpPr>
          <p:cNvPr id="21" name="Rectangle 20"/>
          <p:cNvSpPr/>
          <p:nvPr/>
        </p:nvSpPr>
        <p:spPr>
          <a:xfrm>
            <a:off x="2267743" y="4581128"/>
            <a:ext cx="936105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Cancelar</a:t>
            </a:r>
            <a:endParaRPr lang="pt-BR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00092" y="-273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68144" y="1988840"/>
            <a:ext cx="0" cy="309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0" y="4927031"/>
            <a:ext cx="1169747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Abrir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9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347</Words>
  <Application>Microsoft Office PowerPoint</Application>
  <PresentationFormat>On-screen Show (4:3)</PresentationFormat>
  <Paragraphs>132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Parte venda</vt:lpstr>
      <vt:lpstr>Interface janela principal</vt:lpstr>
      <vt:lpstr>Menu Topo</vt:lpstr>
      <vt:lpstr>PowerPoint Presentation</vt:lpstr>
      <vt:lpstr>Janela estoque</vt:lpstr>
      <vt:lpstr>Seção Abrir ex: Grãos</vt:lpstr>
      <vt:lpstr>Seção Abrir ex: cafe</vt:lpstr>
      <vt:lpstr>Seção Abrir ex: cafe fe</vt:lpstr>
      <vt:lpstr>Janela saldo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Markley_Lopes</dc:creator>
  <cp:lastModifiedBy>Markley_Lopes</cp:lastModifiedBy>
  <cp:revision>30</cp:revision>
  <dcterms:created xsi:type="dcterms:W3CDTF">2014-02-20T00:56:49Z</dcterms:created>
  <dcterms:modified xsi:type="dcterms:W3CDTF">2014-02-21T19:14:02Z</dcterms:modified>
</cp:coreProperties>
</file>