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wmf" ContentType="image/x-wmf"/>
  <Override PartName="/ppt/media/image11.wmf" ContentType="image/x-wmf"/>
  <Override PartName="/ppt/media/image9.png" ContentType="image/png"/>
  <Override PartName="/ppt/media/image8.wmf" ContentType="image/x-wmf"/>
  <Override PartName="/ppt/media/image7.wmf" ContentType="image/x-wmf"/>
  <Override PartName="/ppt/media/image10.wmf" ContentType="image/x-wmf"/>
  <Override PartName="/ppt/media/image2.jpeg" ContentType="image/jpeg"/>
  <Override PartName="/ppt/media/image6.wmf" ContentType="image/x-wmf"/>
  <Override PartName="/ppt/media/image1.jpeg" ContentType="image/jpeg"/>
  <Override PartName="/ppt/media/image4.wmf" ContentType="image/x-wmf"/>
  <Override PartName="/ppt/media/image13.wmf" ContentType="image/x-wmf"/>
  <Override PartName="/ppt/media/image3.jpeg" ContentType="image/jpeg"/>
  <Override PartName="/ppt/media/image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单击此处编辑母版文本样式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zh-CN" sz="2300" spc="-1" strike="noStrike">
                <a:solidFill>
                  <a:srgbClr val="000000"/>
                </a:solidFill>
                <a:latin typeface="Lucida Sans Unicode"/>
              </a:rPr>
              <a:t>第二级</a:t>
            </a:r>
            <a:endParaRPr b="0" lang="zh-CN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zh-CN" sz="2100" spc="-1" strike="noStrike">
                <a:solidFill>
                  <a:srgbClr val="000000"/>
                </a:solidFill>
                <a:latin typeface="Lucida Sans Unicode"/>
              </a:rPr>
              <a:t>第三级</a:t>
            </a:r>
            <a:endParaRPr b="0" lang="zh-CN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zh-CN" sz="1900" spc="-1" strike="noStrike">
                <a:solidFill>
                  <a:srgbClr val="000000"/>
                </a:solidFill>
                <a:latin typeface="Lucida Sans Unicode"/>
              </a:rPr>
              <a:t>第四级</a:t>
            </a:r>
            <a:endParaRPr b="0" lang="zh-CN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zh-CN" sz="1800" spc="-1" strike="noStrike">
                <a:solidFill>
                  <a:srgbClr val="000000"/>
                </a:solidFill>
                <a:latin typeface="Lucida Sans Unicode"/>
              </a:rPr>
              <a:t>第五级</a:t>
            </a:r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B2166F3-7A99-4FB3-96B4-BDC46E9EECA4}" type="datetime">
              <a:rPr b="0" lang="en-CA" sz="1000" spc="-1" strike="noStrike">
                <a:solidFill>
                  <a:srgbClr val="000000"/>
                </a:solidFill>
                <a:latin typeface="Lucida Sans Unicode"/>
              </a:rPr>
              <a:t>19-2-20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B28F81-5390-4362-A040-8F43449360F6}" type="slidenum">
              <a:rPr b="0" lang="en-CA" sz="1000" spc="-1" strike="noStrike">
                <a:solidFill>
                  <a:srgbClr val="000000"/>
                </a:solidFill>
                <a:latin typeface="Lucida Sans Unicode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单击此处编辑母版标题样式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 hidden="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 hidden="1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zh-CN" sz="4800" spc="-1" strike="noStrike">
                <a:solidFill>
                  <a:srgbClr val="464646"/>
                </a:solidFill>
                <a:latin typeface="Lucida Sans Unicode"/>
              </a:rPr>
              <a:t>单击此处编辑母版标题样式</a:t>
            </a:r>
            <a:endParaRPr b="0" lang="zh-CN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51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52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6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72AB241-7ABF-4FD9-962C-F60E028DC6E8}" type="datetime">
              <a:rPr b="0" lang="en-CA" sz="1000" spc="-1" strike="noStrike">
                <a:solidFill>
                  <a:srgbClr val="ffffff"/>
                </a:solidFill>
                <a:latin typeface="Lucida Sans Unicode"/>
              </a:rPr>
              <a:t>19-2-20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57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58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9203CC-EAA2-433E-AE98-A53953780154}" type="slidenum">
              <a:rPr b="0" lang="en-CA" sz="1000" spc="-1" strike="noStrike">
                <a:solidFill>
                  <a:srgbClr val="ffffff"/>
                </a:solidFill>
                <a:latin typeface="Lucida Sans Unicode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59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zh-CN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zh-CN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MVC(Model View Controller)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M – Model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V – View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P – Presenter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MVP architectural pattern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2928960" y="1928880"/>
            <a:ext cx="3120840" cy="1395000"/>
          </a:xfrm>
          <a:prstGeom prst="rect">
            <a:avLst/>
          </a:prstGeom>
          <a:ln w="9360"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2"/>
          <a:stretch/>
        </p:blipFill>
        <p:spPr>
          <a:xfrm>
            <a:off x="3000240" y="3714840"/>
            <a:ext cx="3096720" cy="2315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Do you need MVP in Android?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High cohesion low coupling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Easy test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Easy to expand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Increased code size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Q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View to call the Presenter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zh-CN" sz="2700" spc="-1" strike="noStrike">
                <a:solidFill>
                  <a:srgbClr val="000000"/>
                </a:solidFill>
                <a:latin typeface="Lucida Sans Unicode"/>
              </a:rPr>
              <a:t>Presenter use IView to control display</a:t>
            </a: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CN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Using MVP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285920" y="3143160"/>
            <a:ext cx="4694040" cy="1563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85880" y="714240"/>
            <a:ext cx="7772040" cy="9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zh-CN" sz="4800" spc="-1" strike="noStrike">
                <a:solidFill>
                  <a:srgbClr val="464646"/>
                </a:solidFill>
                <a:latin typeface="Lucida Sans Unicode"/>
              </a:rPr>
              <a:t>MVP invoke relationship</a:t>
            </a:r>
            <a:endParaRPr b="0" lang="zh-CN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14240" y="164304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CA" sz="2700" spc="-1" strike="noStrike">
                <a:solidFill>
                  <a:srgbClr val="464646"/>
                </a:solidFill>
                <a:latin typeface="Lucida Sans Unicode"/>
              </a:rPr>
              <a:t>Decoupling is needed</a:t>
            </a:r>
            <a:endParaRPr b="0" lang="en-CA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CA" sz="2700" spc="-1" strike="noStrike">
                <a:solidFill>
                  <a:srgbClr val="464646"/>
                </a:solidFill>
                <a:latin typeface="Lucida Sans Unicode"/>
              </a:rPr>
              <a:t>Observer Pattern</a:t>
            </a:r>
            <a:endParaRPr b="0" lang="en-CA" sz="2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CA" sz="2700" spc="-1" strike="noStrike"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785960" y="2571840"/>
            <a:ext cx="5540040" cy="2312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Observer Pattern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2357280" y="1428840"/>
            <a:ext cx="4215960" cy="4114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Practice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643040" y="1143000"/>
            <a:ext cx="2657160" cy="48668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5786280" y="1143000"/>
            <a:ext cx="3071520" cy="295560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2"/>
          <p:cNvSpPr/>
          <p:nvPr/>
        </p:nvSpPr>
        <p:spPr>
          <a:xfrm flipV="1" rot="10800000">
            <a:off x="5643720" y="2356560"/>
            <a:ext cx="19285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5786280" y="1643040"/>
            <a:ext cx="2999880" cy="1213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5929200" y="2857320"/>
            <a:ext cx="2071440" cy="1213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Model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1785960" y="1071720"/>
            <a:ext cx="5986080" cy="5592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View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722600" y="684360"/>
            <a:ext cx="5698800" cy="5546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100" spc="-1" strike="noStrike">
                <a:solidFill>
                  <a:srgbClr val="464646"/>
                </a:solidFill>
                <a:latin typeface="Lucida Sans Unicode"/>
              </a:rPr>
              <a:t>MVP</a:t>
            </a:r>
            <a:endParaRPr b="0" lang="zh-CN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571760" y="928800"/>
            <a:ext cx="6586200" cy="504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Application>LibreOffice/6.0.7.3$Linux_X86_64 LibreOffice_project/00m0$Build-3</Application>
  <Words>71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2014-12-16T03:47:02Z</dcterms:created>
  <dc:creator>李冬凯</dc:creator>
  <dc:description/>
  <dc:language>en-CA</dc:language>
  <cp:lastModifiedBy/>
  <dcterms:modified xsi:type="dcterms:W3CDTF">2019-02-20T20:50:01Z</dcterms:modified>
  <cp:revision>20</cp:revision>
  <dc:subject/>
  <dc:title>MVP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