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90444-7BF6-4315-96A6-94DE429D2570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CEB0-A9CC-4EB2-A470-D39F7E12F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53" y="2943525"/>
            <a:ext cx="7926947" cy="3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57500"/>
            <a:ext cx="1146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0" y="814647"/>
            <a:ext cx="3392778" cy="33688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60" y="942065"/>
            <a:ext cx="4305858" cy="31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68" y="1067063"/>
            <a:ext cx="6078595" cy="48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4" y="304800"/>
            <a:ext cx="4757854" cy="32591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4489" y="3379264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zh-TW" altLang="en-US" dirty="0" smtClean="0"/>
              <a:t>李宏毅教授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44491" y="3071264"/>
            <a:ext cx="2720622" cy="59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90084" y="2937307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67" y="279358"/>
            <a:ext cx="4768337" cy="328457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867" y="3563930"/>
            <a:ext cx="4801203" cy="329407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895833" y="2224585"/>
            <a:ext cx="2361063" cy="47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775867" y="5513696"/>
            <a:ext cx="2549267" cy="49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>
            <a:off x="8352430" y="2333767"/>
            <a:ext cx="1187355" cy="36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8352430" y="5636525"/>
            <a:ext cx="1187355" cy="36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006380" y="406371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6" name="直線單箭頭接點 65"/>
          <p:cNvCxnSpPr>
            <a:stCxn id="64" idx="3"/>
          </p:cNvCxnSpPr>
          <p:nvPr/>
        </p:nvCxnSpPr>
        <p:spPr>
          <a:xfrm flipV="1">
            <a:off x="5373788" y="2702257"/>
            <a:ext cx="522045" cy="15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4" idx="3"/>
          </p:cNvCxnSpPr>
          <p:nvPr/>
        </p:nvCxnSpPr>
        <p:spPr>
          <a:xfrm>
            <a:off x="5373788" y="4248376"/>
            <a:ext cx="369213" cy="1388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4" idx="3"/>
          </p:cNvCxnSpPr>
          <p:nvPr/>
        </p:nvCxnSpPr>
        <p:spPr>
          <a:xfrm flipV="1">
            <a:off x="5373788" y="2702257"/>
            <a:ext cx="2978642" cy="15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4" idx="3"/>
          </p:cNvCxnSpPr>
          <p:nvPr/>
        </p:nvCxnSpPr>
        <p:spPr>
          <a:xfrm>
            <a:off x="5373788" y="4248376"/>
            <a:ext cx="3156063" cy="1410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94424" y="4312950"/>
            <a:ext cx="474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可以按照語意要求來做變化，例如是要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反向語意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正向強調語意</a:t>
            </a:r>
            <a:r>
              <a:rPr lang="en-US" altLang="zh-TW" dirty="0" smtClean="0"/>
              <a:t>”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通常這些語意很難用相加來達到，而是相乘。例如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他是好學生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會跟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他不是好學生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只是因為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就讓語意完全顛倒。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2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" y="251284"/>
            <a:ext cx="3885847" cy="49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08" y="798081"/>
            <a:ext cx="3205641" cy="38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7" y="0"/>
            <a:ext cx="5361180" cy="4073857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48293" y="4073857"/>
            <a:ext cx="3002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zh-TW" altLang="en-US" dirty="0" smtClean="0"/>
              <a:t>李宏毅教授</a:t>
            </a:r>
            <a:endParaRPr lang="zh-TW" altLang="en-US" dirty="0"/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27" y="0"/>
            <a:ext cx="5848384" cy="4386289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1598345" y="5227093"/>
            <a:ext cx="319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每一次都會放入目前的圖片資訊，如此可以防止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忘記自己在幹啥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47" idx="0"/>
          </p:cNvCxnSpPr>
          <p:nvPr/>
        </p:nvCxnSpPr>
        <p:spPr>
          <a:xfrm flipV="1">
            <a:off x="3195133" y="4073857"/>
            <a:ext cx="285046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0"/>
          </p:cNvCxnSpPr>
          <p:nvPr/>
        </p:nvCxnSpPr>
        <p:spPr>
          <a:xfrm flipV="1">
            <a:off x="3195133" y="4073857"/>
            <a:ext cx="940139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7" idx="0"/>
          </p:cNvCxnSpPr>
          <p:nvPr/>
        </p:nvCxnSpPr>
        <p:spPr>
          <a:xfrm flipV="1">
            <a:off x="3195133" y="4073857"/>
            <a:ext cx="2107552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endCxn id="47" idx="1"/>
          </p:cNvCxnSpPr>
          <p:nvPr/>
        </p:nvCxnSpPr>
        <p:spPr>
          <a:xfrm rot="5400000">
            <a:off x="-54706" y="3846195"/>
            <a:ext cx="3495614" cy="189512"/>
          </a:xfrm>
          <a:prstGeom prst="curvedConnector4">
            <a:avLst>
              <a:gd name="adj1" fmla="val -332"/>
              <a:gd name="adj2" fmla="val 343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069539" y="4650475"/>
            <a:ext cx="451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不使用整句最後做出來的</a:t>
            </a:r>
            <a:r>
              <a:rPr lang="en-US" altLang="zh-TW" dirty="0" smtClean="0"/>
              <a:t>embedding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做</a:t>
            </a:r>
            <a:r>
              <a:rPr lang="en-US" altLang="zh-TW" dirty="0" smtClean="0"/>
              <a:t>condition</a:t>
            </a:r>
            <a:r>
              <a:rPr lang="zh-TW" altLang="en-US" dirty="0" smtClean="0"/>
              <a:t>的時候，就是按照目前看到的字來給予回應讓</a:t>
            </a:r>
            <a:r>
              <a:rPr lang="en-US" altLang="zh-TW" dirty="0" smtClean="0"/>
              <a:t>decoder</a:t>
            </a:r>
            <a:r>
              <a:rPr lang="zh-TW" altLang="en-US" dirty="0" smtClean="0"/>
              <a:t>輸出。所以每次輸出一次，</a:t>
            </a:r>
            <a:r>
              <a:rPr lang="en-US" altLang="zh-TW" dirty="0" smtClean="0"/>
              <a:t>condition</a:t>
            </a:r>
            <a:r>
              <a:rPr lang="zh-TW" altLang="en-US" dirty="0" smtClean="0"/>
              <a:t>都不同。</a:t>
            </a:r>
            <a:endParaRPr lang="zh-TW" altLang="en-US" dirty="0"/>
          </a:p>
        </p:txBody>
      </p:sp>
      <p:cxnSp>
        <p:nvCxnSpPr>
          <p:cNvPr id="65" name="弧形接點 64"/>
          <p:cNvCxnSpPr/>
          <p:nvPr/>
        </p:nvCxnSpPr>
        <p:spPr>
          <a:xfrm rot="5400000" flipH="1" flipV="1">
            <a:off x="6328718" y="2561938"/>
            <a:ext cx="3357351" cy="1017620"/>
          </a:xfrm>
          <a:prstGeom prst="curvedConnector3">
            <a:avLst>
              <a:gd name="adj1" fmla="val 1117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8297839" y="1228299"/>
            <a:ext cx="543520" cy="805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8284191" y="1392072"/>
            <a:ext cx="429042" cy="6277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弧形接點 75"/>
          <p:cNvCxnSpPr/>
          <p:nvPr/>
        </p:nvCxnSpPr>
        <p:spPr>
          <a:xfrm rot="16200000" flipV="1">
            <a:off x="8413831" y="4221608"/>
            <a:ext cx="1894680" cy="1039619"/>
          </a:xfrm>
          <a:prstGeom prst="curvedConnector3">
            <a:avLst>
              <a:gd name="adj1" fmla="val 1184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1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6" y="354841"/>
            <a:ext cx="3154751" cy="2855332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6" y="3643951"/>
            <a:ext cx="4352689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57" y="3643950"/>
            <a:ext cx="2912461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640" y="3643950"/>
            <a:ext cx="4023038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49" y="529802"/>
            <a:ext cx="4393910" cy="2680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文字方塊 38"/>
          <p:cNvSpPr txBox="1"/>
          <p:nvPr/>
        </p:nvSpPr>
        <p:spPr>
          <a:xfrm>
            <a:off x="5634249" y="128248"/>
            <a:ext cx="26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Conditional 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5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condition attention rn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5" y="960858"/>
            <a:ext cx="7015201" cy="43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91443" y="5487133"/>
            <a:ext cx="483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https://talbaumel.github.io/attention/img/att.jpg</a:t>
            </a:r>
          </a:p>
        </p:txBody>
      </p:sp>
      <p:pic>
        <p:nvPicPr>
          <p:cNvPr id="6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6" y="671871"/>
            <a:ext cx="3885847" cy="49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480179" y="4940490"/>
            <a:ext cx="1637731" cy="30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780430" y="4053385"/>
            <a:ext cx="1337480" cy="38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1319" y="2429301"/>
            <a:ext cx="2893326" cy="1050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480179" y="2620370"/>
            <a:ext cx="1637731" cy="7233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301067" y="5240740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58104" y="4142616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21314" y="2790224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5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174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13</cp:revision>
  <dcterms:created xsi:type="dcterms:W3CDTF">2017-06-24T15:47:14Z</dcterms:created>
  <dcterms:modified xsi:type="dcterms:W3CDTF">2017-08-04T18:31:58Z</dcterms:modified>
</cp:coreProperties>
</file>