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6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8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5844-2A06-4501-B168-0DB6B69D04AC}" type="datetimeFigureOut">
              <a:rPr lang="zh-TW" altLang="en-US" smtClean="0"/>
              <a:t>2017/6/25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6" y="811431"/>
            <a:ext cx="6514207" cy="14457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44" y="968396"/>
            <a:ext cx="3078047" cy="108017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53" y="2943525"/>
            <a:ext cx="7926947" cy="32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markliou</dc:creator>
  <cp:lastModifiedBy>markliou</cp:lastModifiedBy>
  <cp:revision>2</cp:revision>
  <dcterms:created xsi:type="dcterms:W3CDTF">2017-06-24T15:47:14Z</dcterms:created>
  <dcterms:modified xsi:type="dcterms:W3CDTF">2017-06-24T16:55:12Z</dcterms:modified>
</cp:coreProperties>
</file>