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6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8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6" y="811431"/>
            <a:ext cx="6514207" cy="14457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44" y="968396"/>
            <a:ext cx="3078047" cy="108017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53" y="2943525"/>
            <a:ext cx="7926947" cy="32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857500"/>
            <a:ext cx="11468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40" y="814647"/>
            <a:ext cx="3392778" cy="336881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60" y="942065"/>
            <a:ext cx="4305858" cy="31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1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68" y="1067063"/>
            <a:ext cx="6078595" cy="48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markliou</dc:creator>
  <cp:lastModifiedBy>markliou</cp:lastModifiedBy>
  <cp:revision>4</cp:revision>
  <dcterms:created xsi:type="dcterms:W3CDTF">2017-06-24T15:47:14Z</dcterms:created>
  <dcterms:modified xsi:type="dcterms:W3CDTF">2017-06-25T13:15:02Z</dcterms:modified>
</cp:coreProperties>
</file>