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53" y="2943525"/>
            <a:ext cx="7926947" cy="3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57500"/>
            <a:ext cx="1146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3</cp:revision>
  <dcterms:created xsi:type="dcterms:W3CDTF">2017-06-24T15:47:14Z</dcterms:created>
  <dcterms:modified xsi:type="dcterms:W3CDTF">2017-06-24T17:43:16Z</dcterms:modified>
</cp:coreProperties>
</file>