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3" autoAdjust="0"/>
    <p:restoredTop sz="94660"/>
  </p:normalViewPr>
  <p:slideViewPr>
    <p:cSldViewPr snapToGrid="0">
      <p:cViewPr>
        <p:scale>
          <a:sx n="100" d="100"/>
          <a:sy n="100" d="100"/>
        </p:scale>
        <p:origin x="-230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90444-7BF6-4315-96A6-94DE429D2570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CEB0-A9CC-4EB2-A470-D39F7E12F2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4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3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2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0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0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3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D5844-2A06-4501-B168-0DB6B69D04AC}" type="datetimeFigureOut">
              <a:rPr lang="zh-TW" altLang="en-US" smtClean="0"/>
              <a:t>2017/8/13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DBE89-A33B-43CA-8872-C86C08F38D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46" y="811431"/>
            <a:ext cx="6514207" cy="14457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44" y="968396"/>
            <a:ext cx="3078047" cy="10801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53" y="2943525"/>
            <a:ext cx="7926947" cy="32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9644" y="584887"/>
            <a:ext cx="782594" cy="46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988540" y="304800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1914" y="630880"/>
            <a:ext cx="1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771134" y="477795"/>
            <a:ext cx="1664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有個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裡面的圖都是</a:t>
            </a:r>
            <a:r>
              <a:rPr lang="en-US" altLang="zh-TW" dirty="0" smtClean="0"/>
              <a:t>3x4</a:t>
            </a:r>
            <a:endParaRPr lang="zh-TW" altLang="en-US" dirty="0"/>
          </a:p>
        </p:txBody>
      </p:sp>
      <p:sp>
        <p:nvSpPr>
          <p:cNvPr id="6" name="立方體 5"/>
          <p:cNvSpPr/>
          <p:nvPr/>
        </p:nvSpPr>
        <p:spPr>
          <a:xfrm>
            <a:off x="543696" y="2133599"/>
            <a:ext cx="1227438" cy="1210962"/>
          </a:xfrm>
          <a:prstGeom prst="cube">
            <a:avLst>
              <a:gd name="adj" fmla="val 20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898821" y="2492630"/>
            <a:ext cx="16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假設有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40941" y="1818499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1914" y="1955800"/>
            <a:ext cx="14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2738" y="2739080"/>
            <a:ext cx="58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>
            <a:off x="1507524" y="1414678"/>
            <a:ext cx="391297" cy="214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9685" y="3556335"/>
            <a:ext cx="19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[5,4,3] </a:t>
            </a:r>
            <a:r>
              <a:rPr lang="zh-TW" altLang="en-US" dirty="0" smtClean="0"/>
              <a:t>就是這個</a:t>
            </a:r>
            <a:r>
              <a:rPr lang="en-US" altLang="zh-TW" dirty="0" smtClean="0"/>
              <a:t>dataset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shape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endCxn id="10" idx="2"/>
          </p:cNvCxnSpPr>
          <p:nvPr/>
        </p:nvCxnSpPr>
        <p:spPr>
          <a:xfrm flipH="1" flipV="1">
            <a:off x="596212" y="3108412"/>
            <a:ext cx="511776" cy="540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2"/>
          </p:cNvCxnSpPr>
          <p:nvPr/>
        </p:nvCxnSpPr>
        <p:spPr>
          <a:xfrm flipV="1">
            <a:off x="1260389" y="2187831"/>
            <a:ext cx="1" cy="1368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9" idx="3"/>
          </p:cNvCxnSpPr>
          <p:nvPr/>
        </p:nvCxnSpPr>
        <p:spPr>
          <a:xfrm flipH="1" flipV="1">
            <a:off x="630196" y="2140466"/>
            <a:ext cx="856734" cy="1508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4333102" y="489466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Unstack(axis = 0)  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333102" y="820869"/>
            <a:ext cx="253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zh-TW" altLang="en-US" sz="1200" dirty="0" smtClean="0"/>
              <a:t>這同時也是</a:t>
            </a:r>
            <a:r>
              <a:rPr lang="en-US" altLang="zh-TW" sz="1200" dirty="0" smtClean="0"/>
              <a:t>Default</a:t>
            </a:r>
            <a:r>
              <a:rPr lang="zh-TW" altLang="en-US" sz="1200" dirty="0" smtClean="0"/>
              <a:t>狀態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687330" y="1152438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[5,4,3]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4761472" y="1534043"/>
            <a:ext cx="288324" cy="189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905634" y="1479888"/>
            <a:ext cx="119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會切在</a:t>
            </a:r>
            <a:r>
              <a:rPr lang="zh-TW" altLang="en-US" dirty="0"/>
              <a:t>這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3700642" y="2138680"/>
            <a:ext cx="205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此時就看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那個軸切出來，其實就會變成一張一張的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6" name="立方體 25"/>
          <p:cNvSpPr/>
          <p:nvPr/>
        </p:nvSpPr>
        <p:spPr>
          <a:xfrm>
            <a:off x="3700642" y="3291292"/>
            <a:ext cx="1227438" cy="1210962"/>
          </a:xfrm>
          <a:prstGeom prst="cube">
            <a:avLst>
              <a:gd name="adj" fmla="val 20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>
            <a:off x="3700642" y="3739215"/>
            <a:ext cx="988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700642" y="3896773"/>
            <a:ext cx="988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696523" y="4062380"/>
            <a:ext cx="988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3696523" y="4255969"/>
            <a:ext cx="988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685063" y="3527441"/>
            <a:ext cx="243017" cy="211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4683004" y="3689023"/>
            <a:ext cx="243017" cy="211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4689182" y="3855739"/>
            <a:ext cx="243017" cy="211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4691241" y="4039037"/>
            <a:ext cx="243017" cy="211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924857" y="3641014"/>
            <a:ext cx="782594" cy="46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5307020" y="3669705"/>
            <a:ext cx="6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 X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038276" y="446214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Unstack(axis = 1)  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8038276" y="777617"/>
            <a:ext cx="253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(</a:t>
            </a:r>
            <a:r>
              <a:rPr lang="zh-TW" altLang="en-US" sz="1200" dirty="0" smtClean="0"/>
              <a:t>這同時也是</a:t>
            </a:r>
            <a:r>
              <a:rPr lang="en-US" altLang="zh-TW" sz="1200" dirty="0" smtClean="0"/>
              <a:t>Default</a:t>
            </a:r>
            <a:r>
              <a:rPr lang="zh-TW" altLang="en-US" sz="1200" dirty="0" smtClean="0"/>
              <a:t>狀態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8392504" y="1109186"/>
            <a:ext cx="81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[5,4,3]</a:t>
            </a:r>
            <a:endParaRPr lang="zh-TW" altLang="en-US" dirty="0"/>
          </a:p>
        </p:txBody>
      </p:sp>
      <p:sp>
        <p:nvSpPr>
          <p:cNvPr id="43" name="向右箭號 42"/>
          <p:cNvSpPr/>
          <p:nvPr/>
        </p:nvSpPr>
        <p:spPr>
          <a:xfrm rot="16200000">
            <a:off x="8619132" y="1487885"/>
            <a:ext cx="288324" cy="189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8763294" y="1433730"/>
            <a:ext cx="119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會切在</a:t>
            </a:r>
            <a:r>
              <a:rPr lang="zh-TW" altLang="en-US" dirty="0"/>
              <a:t>這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7405816" y="2095428"/>
            <a:ext cx="205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此時就看</a:t>
            </a:r>
            <a:r>
              <a:rPr lang="en-US" altLang="zh-TW" dirty="0"/>
              <a:t>4</a:t>
            </a:r>
            <a:r>
              <a:rPr lang="zh-TW" altLang="en-US" dirty="0" smtClean="0"/>
              <a:t>那個軸切出來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6" name="立方體 45"/>
          <p:cNvSpPr/>
          <p:nvPr/>
        </p:nvSpPr>
        <p:spPr>
          <a:xfrm>
            <a:off x="7405816" y="3019440"/>
            <a:ext cx="1227438" cy="1210962"/>
          </a:xfrm>
          <a:prstGeom prst="cube">
            <a:avLst>
              <a:gd name="adj" fmla="val 20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9671840" y="2993016"/>
            <a:ext cx="782594" cy="1035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9131648" y="3391174"/>
            <a:ext cx="6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 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5979227" y="4132922"/>
            <a:ext cx="65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[4,3]</a:t>
            </a:r>
            <a:endParaRPr lang="zh-TW" altLang="en-US" dirty="0"/>
          </a:p>
        </p:txBody>
      </p:sp>
      <p:cxnSp>
        <p:nvCxnSpPr>
          <p:cNvPr id="59" name="直線接點 58"/>
          <p:cNvCxnSpPr/>
          <p:nvPr/>
        </p:nvCxnSpPr>
        <p:spPr>
          <a:xfrm>
            <a:off x="7612380" y="3298841"/>
            <a:ext cx="0" cy="931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7863840" y="3298841"/>
            <a:ext cx="0" cy="931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107680" y="3289016"/>
            <a:ext cx="0" cy="931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 flipV="1">
            <a:off x="7612380" y="3019440"/>
            <a:ext cx="251460" cy="26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V="1">
            <a:off x="7856220" y="3009615"/>
            <a:ext cx="251460" cy="26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 flipV="1">
            <a:off x="8100060" y="3000176"/>
            <a:ext cx="251460" cy="269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9737535" y="4088988"/>
            <a:ext cx="65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[5,3]</a:t>
            </a:r>
            <a:endParaRPr lang="zh-TW" altLang="en-US" dirty="0"/>
          </a:p>
        </p:txBody>
      </p:sp>
      <p:sp>
        <p:nvSpPr>
          <p:cNvPr id="67" name="向右箭號 66"/>
          <p:cNvSpPr/>
          <p:nvPr/>
        </p:nvSpPr>
        <p:spPr>
          <a:xfrm>
            <a:off x="5120640" y="3767185"/>
            <a:ext cx="186380" cy="1875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>
            <a:off x="8944441" y="3482110"/>
            <a:ext cx="186380" cy="1875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7673340" y="4502254"/>
            <a:ext cx="3634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算法</a:t>
            </a:r>
            <a:r>
              <a:rPr lang="en-US" altLang="zh-TW" dirty="0" smtClean="0"/>
              <a:t>:</a:t>
            </a:r>
          </a:p>
          <a:p>
            <a:pPr marL="342900" indent="-342900">
              <a:buAutoNum type="arabicParenR"/>
            </a:pPr>
            <a:r>
              <a:rPr lang="zh-TW" altLang="en-US" dirty="0" smtClean="0"/>
              <a:t>拿第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批第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列資料，拼起來</a:t>
            </a:r>
            <a:endParaRPr lang="en-US" altLang="zh-TW" dirty="0" smtClean="0"/>
          </a:p>
          <a:p>
            <a:pPr marL="342900" indent="-342900">
              <a:buFontTx/>
              <a:buAutoNum type="arabicParenR"/>
            </a:pPr>
            <a:r>
              <a:rPr lang="zh-TW" altLang="en-US" dirty="0" smtClean="0"/>
              <a:t>拿第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批第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列資料</a:t>
            </a:r>
            <a:r>
              <a:rPr lang="zh-TW" altLang="en-US" dirty="0"/>
              <a:t>，拼起來</a:t>
            </a:r>
            <a:endParaRPr lang="en-US" altLang="zh-TW" dirty="0"/>
          </a:p>
          <a:p>
            <a:pPr marL="342900" indent="-342900">
              <a:buFontTx/>
              <a:buAutoNum type="arabicParenR"/>
            </a:pPr>
            <a:r>
              <a:rPr lang="zh-TW" altLang="en-US" dirty="0" smtClean="0"/>
              <a:t>拿第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批第</a:t>
            </a:r>
            <a:r>
              <a:rPr lang="en-US" altLang="zh-TW" dirty="0"/>
              <a:t>1</a:t>
            </a:r>
            <a:r>
              <a:rPr lang="zh-TW" altLang="en-US" dirty="0" smtClean="0"/>
              <a:t>列</a:t>
            </a:r>
            <a:r>
              <a:rPr lang="zh-TW" altLang="en-US" dirty="0"/>
              <a:t>資料，拼起來</a:t>
            </a:r>
            <a:endParaRPr lang="en-US" altLang="zh-TW" dirty="0"/>
          </a:p>
          <a:p>
            <a:pPr marL="342900" indent="-342900">
              <a:buFontTx/>
              <a:buAutoNum type="arabicParenR"/>
            </a:pPr>
            <a:r>
              <a:rPr lang="zh-TW" altLang="en-US" dirty="0" smtClean="0"/>
              <a:t>拿第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批第</a:t>
            </a:r>
            <a:r>
              <a:rPr lang="en-US" altLang="zh-TW" dirty="0"/>
              <a:t>1</a:t>
            </a:r>
            <a:r>
              <a:rPr lang="zh-TW" altLang="en-US" dirty="0" smtClean="0"/>
              <a:t>列</a:t>
            </a:r>
            <a:r>
              <a:rPr lang="zh-TW" altLang="en-US" dirty="0"/>
              <a:t>資料，拼起來</a:t>
            </a:r>
            <a:endParaRPr lang="en-US" altLang="zh-TW" dirty="0"/>
          </a:p>
          <a:p>
            <a:pPr marL="342900" indent="-342900">
              <a:buFontTx/>
              <a:buAutoNum type="arabicParenR"/>
            </a:pPr>
            <a:r>
              <a:rPr lang="zh-TW" altLang="en-US" dirty="0" smtClean="0"/>
              <a:t>拿第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批第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</a:t>
            </a:r>
            <a:r>
              <a:rPr lang="zh-TW" altLang="en-US" dirty="0"/>
              <a:t>資料，拼起來</a:t>
            </a:r>
            <a:endParaRPr lang="en-US" altLang="zh-TW" dirty="0"/>
          </a:p>
          <a:p>
            <a:pPr marL="342900" indent="-342900">
              <a:buAutoNum type="arabicParenR"/>
            </a:pPr>
            <a:endParaRPr lang="zh-TW" altLang="en-US" dirty="0"/>
          </a:p>
        </p:txBody>
      </p:sp>
      <p:cxnSp>
        <p:nvCxnSpPr>
          <p:cNvPr id="71" name="直線單箭頭接點 70"/>
          <p:cNvCxnSpPr/>
          <p:nvPr/>
        </p:nvCxnSpPr>
        <p:spPr>
          <a:xfrm flipH="1" flipV="1">
            <a:off x="7559040" y="3397853"/>
            <a:ext cx="609600" cy="157038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 flipV="1">
            <a:off x="7520114" y="3556335"/>
            <a:ext cx="587567" cy="168622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7520114" y="3803317"/>
            <a:ext cx="587568" cy="17135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7520114" y="3963751"/>
            <a:ext cx="587567" cy="18655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7208520" y="3482110"/>
            <a:ext cx="15547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7208520" y="3665545"/>
            <a:ext cx="15547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208520" y="3855739"/>
            <a:ext cx="15547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7208520" y="4020613"/>
            <a:ext cx="1554774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7559040" y="4823460"/>
            <a:ext cx="3642360" cy="1541278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2" name="直線單箭頭接點 91"/>
          <p:cNvCxnSpPr/>
          <p:nvPr/>
        </p:nvCxnSpPr>
        <p:spPr>
          <a:xfrm flipH="1" flipV="1">
            <a:off x="10388738" y="4132922"/>
            <a:ext cx="264022" cy="6905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7520114" y="4147186"/>
            <a:ext cx="579946" cy="18513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/>
          <p:cNvSpPr txBox="1"/>
          <p:nvPr/>
        </p:nvSpPr>
        <p:spPr>
          <a:xfrm>
            <a:off x="8050633" y="6395834"/>
            <a:ext cx="288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換</a:t>
            </a:r>
            <a:r>
              <a:rPr lang="en-US" altLang="zh-TW" dirty="0" smtClean="0"/>
              <a:t>2,3,4</a:t>
            </a:r>
            <a:r>
              <a:rPr lang="zh-TW" altLang="en-US" dirty="0" smtClean="0"/>
              <a:t>列，直到</a:t>
            </a:r>
            <a:r>
              <a:rPr lang="en-US" altLang="zh-TW" dirty="0" smtClean="0"/>
              <a:t>4</a:t>
            </a:r>
            <a:r>
              <a:rPr lang="zh-TW" altLang="en-US" dirty="0" smtClean="0"/>
              <a:t>列切完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30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92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3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857500"/>
            <a:ext cx="1146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40" y="814647"/>
            <a:ext cx="3392778" cy="336881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60" y="942065"/>
            <a:ext cx="4305858" cy="31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68" y="1067063"/>
            <a:ext cx="6078595" cy="488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9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4" y="304800"/>
            <a:ext cx="4757854" cy="325913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4489" y="3379264"/>
            <a:ext cx="30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zh-TW" altLang="en-US" dirty="0" smtClean="0"/>
              <a:t>李宏毅教授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44491" y="3071264"/>
            <a:ext cx="2720622" cy="597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90084" y="2937307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67" y="279358"/>
            <a:ext cx="4768337" cy="328457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867" y="3563930"/>
            <a:ext cx="4801203" cy="329407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895833" y="2224585"/>
            <a:ext cx="2361063" cy="47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775867" y="5513696"/>
            <a:ext cx="2549267" cy="491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圓角矩形 61"/>
          <p:cNvSpPr/>
          <p:nvPr/>
        </p:nvSpPr>
        <p:spPr>
          <a:xfrm>
            <a:off x="8352430" y="2333767"/>
            <a:ext cx="1187355" cy="36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圓角矩形 62"/>
          <p:cNvSpPr/>
          <p:nvPr/>
        </p:nvSpPr>
        <p:spPr>
          <a:xfrm>
            <a:off x="8352430" y="5636525"/>
            <a:ext cx="1187355" cy="36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5006380" y="4063710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6" name="直線單箭頭接點 65"/>
          <p:cNvCxnSpPr>
            <a:stCxn id="64" idx="3"/>
          </p:cNvCxnSpPr>
          <p:nvPr/>
        </p:nvCxnSpPr>
        <p:spPr>
          <a:xfrm flipV="1">
            <a:off x="5373788" y="2702257"/>
            <a:ext cx="522045" cy="15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4" idx="3"/>
          </p:cNvCxnSpPr>
          <p:nvPr/>
        </p:nvCxnSpPr>
        <p:spPr>
          <a:xfrm>
            <a:off x="5373788" y="4248376"/>
            <a:ext cx="369213" cy="1388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64" idx="3"/>
          </p:cNvCxnSpPr>
          <p:nvPr/>
        </p:nvCxnSpPr>
        <p:spPr>
          <a:xfrm flipV="1">
            <a:off x="5373788" y="2702257"/>
            <a:ext cx="2978642" cy="1546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4" idx="3"/>
          </p:cNvCxnSpPr>
          <p:nvPr/>
        </p:nvCxnSpPr>
        <p:spPr>
          <a:xfrm>
            <a:off x="5373788" y="4248376"/>
            <a:ext cx="3156063" cy="1410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/>
          <p:cNvSpPr txBox="1"/>
          <p:nvPr/>
        </p:nvSpPr>
        <p:spPr>
          <a:xfrm>
            <a:off x="594424" y="4312950"/>
            <a:ext cx="474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可以按照語意要求來做變化，例如是要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反向語意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正向強調語意</a:t>
            </a:r>
            <a:r>
              <a:rPr lang="en-US" altLang="zh-TW" dirty="0" smtClean="0"/>
              <a:t>”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通常這些語意很難用相加來達到，而是相乘。例如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他是好學生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會跟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他不是好學生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只是因為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就讓語意完全顛倒。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2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0" y="251284"/>
            <a:ext cx="3885847" cy="49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08" y="798081"/>
            <a:ext cx="3205641" cy="38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7" y="0"/>
            <a:ext cx="5361180" cy="4073857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48293" y="4073857"/>
            <a:ext cx="30028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zh-TW" altLang="en-US" dirty="0" smtClean="0"/>
              <a:t>李宏毅教授</a:t>
            </a:r>
            <a:endParaRPr lang="zh-TW" altLang="en-US" dirty="0"/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727" y="0"/>
            <a:ext cx="5848384" cy="4386289"/>
          </a:xfrm>
          <a:prstGeom prst="rect">
            <a:avLst/>
          </a:prstGeom>
        </p:spPr>
      </p:pic>
      <p:sp>
        <p:nvSpPr>
          <p:cNvPr id="47" name="文字方塊 46"/>
          <p:cNvSpPr txBox="1"/>
          <p:nvPr/>
        </p:nvSpPr>
        <p:spPr>
          <a:xfrm>
            <a:off x="1598345" y="5227093"/>
            <a:ext cx="3193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每一次都會放入目前的圖片資訊，如此可以防止</a:t>
            </a:r>
            <a:r>
              <a:rPr lang="en-US" altLang="zh-TW" dirty="0" smtClean="0"/>
              <a:t>LSTM</a:t>
            </a:r>
            <a:r>
              <a:rPr lang="zh-TW" altLang="en-US" dirty="0" smtClean="0"/>
              <a:t>忘記自己在幹啥</a:t>
            </a:r>
            <a:endParaRPr lang="zh-TW" altLang="en-US" dirty="0"/>
          </a:p>
        </p:txBody>
      </p:sp>
      <p:cxnSp>
        <p:nvCxnSpPr>
          <p:cNvPr id="49" name="直線單箭頭接點 48"/>
          <p:cNvCxnSpPr>
            <a:stCxn id="47" idx="0"/>
          </p:cNvCxnSpPr>
          <p:nvPr/>
        </p:nvCxnSpPr>
        <p:spPr>
          <a:xfrm flipV="1">
            <a:off x="3195133" y="4073857"/>
            <a:ext cx="285046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7" idx="0"/>
          </p:cNvCxnSpPr>
          <p:nvPr/>
        </p:nvCxnSpPr>
        <p:spPr>
          <a:xfrm flipV="1">
            <a:off x="3195133" y="4073857"/>
            <a:ext cx="940139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7" idx="0"/>
          </p:cNvCxnSpPr>
          <p:nvPr/>
        </p:nvCxnSpPr>
        <p:spPr>
          <a:xfrm flipV="1">
            <a:off x="3195133" y="4073857"/>
            <a:ext cx="2107552" cy="1153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弧形接點 59"/>
          <p:cNvCxnSpPr>
            <a:endCxn id="47" idx="1"/>
          </p:cNvCxnSpPr>
          <p:nvPr/>
        </p:nvCxnSpPr>
        <p:spPr>
          <a:xfrm rot="5400000">
            <a:off x="-54706" y="3846195"/>
            <a:ext cx="3495614" cy="189512"/>
          </a:xfrm>
          <a:prstGeom prst="curvedConnector4">
            <a:avLst>
              <a:gd name="adj1" fmla="val -332"/>
              <a:gd name="adj2" fmla="val 3430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7069539" y="4650475"/>
            <a:ext cx="451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不使用整句最後做出來的</a:t>
            </a:r>
            <a:r>
              <a:rPr lang="en-US" altLang="zh-TW" dirty="0" smtClean="0"/>
              <a:t>embedding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做</a:t>
            </a:r>
            <a:r>
              <a:rPr lang="en-US" altLang="zh-TW" dirty="0" smtClean="0"/>
              <a:t>condition</a:t>
            </a:r>
            <a:r>
              <a:rPr lang="zh-TW" altLang="en-US" dirty="0" smtClean="0"/>
              <a:t>的時候，就是按照目前看到的字來給予回應讓</a:t>
            </a:r>
            <a:r>
              <a:rPr lang="en-US" altLang="zh-TW" dirty="0" smtClean="0"/>
              <a:t>decoder</a:t>
            </a:r>
            <a:r>
              <a:rPr lang="zh-TW" altLang="en-US" dirty="0" smtClean="0"/>
              <a:t>輸出。所以每次輸出一次，</a:t>
            </a:r>
            <a:r>
              <a:rPr lang="en-US" altLang="zh-TW" dirty="0" smtClean="0"/>
              <a:t>condition</a:t>
            </a:r>
            <a:r>
              <a:rPr lang="zh-TW" altLang="en-US" dirty="0" smtClean="0"/>
              <a:t>都不同。</a:t>
            </a:r>
            <a:endParaRPr lang="zh-TW" altLang="en-US" dirty="0"/>
          </a:p>
        </p:txBody>
      </p:sp>
      <p:cxnSp>
        <p:nvCxnSpPr>
          <p:cNvPr id="65" name="弧形接點 64"/>
          <p:cNvCxnSpPr/>
          <p:nvPr/>
        </p:nvCxnSpPr>
        <p:spPr>
          <a:xfrm rot="5400000" flipH="1" flipV="1">
            <a:off x="6328718" y="2561938"/>
            <a:ext cx="3357351" cy="1017620"/>
          </a:xfrm>
          <a:prstGeom prst="curvedConnector3">
            <a:avLst>
              <a:gd name="adj1" fmla="val 1117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8297839" y="1228299"/>
            <a:ext cx="543520" cy="805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8284191" y="1392072"/>
            <a:ext cx="429042" cy="6277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弧形接點 75"/>
          <p:cNvCxnSpPr/>
          <p:nvPr/>
        </p:nvCxnSpPr>
        <p:spPr>
          <a:xfrm rot="16200000" flipV="1">
            <a:off x="8413831" y="4221608"/>
            <a:ext cx="1894680" cy="1039619"/>
          </a:xfrm>
          <a:prstGeom prst="curvedConnector3">
            <a:avLst>
              <a:gd name="adj1" fmla="val 1184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1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6" y="354841"/>
            <a:ext cx="3154751" cy="2855332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6" y="3643951"/>
            <a:ext cx="4352689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357" y="3643950"/>
            <a:ext cx="2912461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640" y="3643950"/>
            <a:ext cx="4023038" cy="2634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圖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49" y="529802"/>
            <a:ext cx="4393910" cy="2680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文字方塊 38"/>
          <p:cNvSpPr txBox="1"/>
          <p:nvPr/>
        </p:nvSpPr>
        <p:spPr>
          <a:xfrm>
            <a:off x="5634249" y="128248"/>
            <a:ext cx="268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Conditional RNN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5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condition attention rnn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35" y="960858"/>
            <a:ext cx="7015201" cy="437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491443" y="5487133"/>
            <a:ext cx="483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https://talbaumel.github.io/attention/img/att.jpg</a:t>
            </a:r>
          </a:p>
        </p:txBody>
      </p:sp>
      <p:pic>
        <p:nvPicPr>
          <p:cNvPr id="6" name="Picture 4" descr="相關圖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46" y="671871"/>
            <a:ext cx="3885847" cy="495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3480179" y="4940490"/>
            <a:ext cx="1637731" cy="300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780430" y="4053385"/>
            <a:ext cx="1337480" cy="382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1319" y="2429301"/>
            <a:ext cx="2893326" cy="1050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480179" y="2620370"/>
            <a:ext cx="1637731" cy="7233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301067" y="5240740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58104" y="4142616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821314" y="2790224"/>
            <a:ext cx="53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5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339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markliou</dc:creator>
  <cp:lastModifiedBy>markliou</cp:lastModifiedBy>
  <cp:revision>18</cp:revision>
  <dcterms:created xsi:type="dcterms:W3CDTF">2017-06-24T15:47:14Z</dcterms:created>
  <dcterms:modified xsi:type="dcterms:W3CDTF">2017-08-13T14:16:45Z</dcterms:modified>
</cp:coreProperties>
</file>