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642E-4D31-4BC3-9A90-D2FDC349447C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7DDC-36D9-4271-A46A-5D5549ED2A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61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642E-4D31-4BC3-9A90-D2FDC349447C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7DDC-36D9-4271-A46A-5D5549ED2A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16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642E-4D31-4BC3-9A90-D2FDC349447C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7DDC-36D9-4271-A46A-5D5549ED2A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44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642E-4D31-4BC3-9A90-D2FDC349447C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7DDC-36D9-4271-A46A-5D5549ED2A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66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642E-4D31-4BC3-9A90-D2FDC349447C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7DDC-36D9-4271-A46A-5D5549ED2A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73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642E-4D31-4BC3-9A90-D2FDC349447C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7DDC-36D9-4271-A46A-5D5549ED2A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42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642E-4D31-4BC3-9A90-D2FDC349447C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7DDC-36D9-4271-A46A-5D5549ED2A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93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642E-4D31-4BC3-9A90-D2FDC349447C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7DDC-36D9-4271-A46A-5D5549ED2A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93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642E-4D31-4BC3-9A90-D2FDC349447C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7DDC-36D9-4271-A46A-5D5549ED2A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72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642E-4D31-4BC3-9A90-D2FDC349447C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7DDC-36D9-4271-A46A-5D5549ED2A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08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642E-4D31-4BC3-9A90-D2FDC349447C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7DDC-36D9-4271-A46A-5D5549ED2A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05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6642E-4D31-4BC3-9A90-D2FDC349447C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67DDC-36D9-4271-A46A-5D5549ED2A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18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454" y="407324"/>
            <a:ext cx="540327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23454" y="933796"/>
            <a:ext cx="540327" cy="3657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438101" y="407324"/>
            <a:ext cx="20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Forward LSTM cell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38100" y="930224"/>
            <a:ext cx="201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Backward LSTM cell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558389" y="1411109"/>
            <a:ext cx="605392" cy="3838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466321" y="1376133"/>
            <a:ext cx="201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Dense layer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12800" y="1919109"/>
            <a:ext cx="350981" cy="33866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438100" y="1919109"/>
            <a:ext cx="201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          </a:t>
            </a:r>
            <a:endParaRPr lang="zh-TW" altLang="en-US" dirty="0"/>
          </a:p>
        </p:txBody>
      </p:sp>
      <p:grpSp>
        <p:nvGrpSpPr>
          <p:cNvPr id="56" name="群組 55"/>
          <p:cNvGrpSpPr/>
          <p:nvPr/>
        </p:nvGrpSpPr>
        <p:grpSpPr>
          <a:xfrm>
            <a:off x="2525632" y="1953335"/>
            <a:ext cx="1765172" cy="3041988"/>
            <a:chOff x="2525632" y="1953335"/>
            <a:chExt cx="1765172" cy="3041988"/>
          </a:xfrm>
        </p:grpSpPr>
        <p:sp>
          <p:nvSpPr>
            <p:cNvPr id="8" name="矩形 7"/>
            <p:cNvSpPr/>
            <p:nvPr/>
          </p:nvSpPr>
          <p:spPr>
            <a:xfrm>
              <a:off x="2525633" y="3889939"/>
              <a:ext cx="540327" cy="3657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525633" y="3240828"/>
              <a:ext cx="540327" cy="3657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25632" y="2550513"/>
              <a:ext cx="540327" cy="3657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750477" y="3889939"/>
              <a:ext cx="540327" cy="36576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750477" y="3240828"/>
              <a:ext cx="540327" cy="36576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750476" y="2550513"/>
              <a:ext cx="540327" cy="36576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單箭頭接點 16"/>
            <p:cNvCxnSpPr/>
            <p:nvPr/>
          </p:nvCxnSpPr>
          <p:spPr>
            <a:xfrm flipV="1">
              <a:off x="2649040" y="3606588"/>
              <a:ext cx="0" cy="28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 flipH="1" flipV="1">
              <a:off x="2637750" y="2916273"/>
              <a:ext cx="1" cy="324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193164" y="4656657"/>
              <a:ext cx="350981" cy="33866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 </a:t>
              </a:r>
              <a:endParaRPr lang="zh-TW" altLang="en-US" dirty="0"/>
            </a:p>
          </p:txBody>
        </p:sp>
        <p:cxnSp>
          <p:nvCxnSpPr>
            <p:cNvPr id="25" name="直線單箭頭接點 24"/>
            <p:cNvCxnSpPr>
              <a:stCxn id="23" idx="0"/>
              <a:endCxn id="8" idx="2"/>
            </p:cNvCxnSpPr>
            <p:nvPr/>
          </p:nvCxnSpPr>
          <p:spPr>
            <a:xfrm flipH="1" flipV="1">
              <a:off x="2795797" y="4255699"/>
              <a:ext cx="572858" cy="400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/>
            <p:cNvSpPr/>
            <p:nvPr/>
          </p:nvSpPr>
          <p:spPr>
            <a:xfrm>
              <a:off x="3065959" y="1953335"/>
              <a:ext cx="605392" cy="3429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單箭頭接點 28"/>
            <p:cNvCxnSpPr>
              <a:stCxn id="10" idx="0"/>
              <a:endCxn id="26" idx="4"/>
            </p:cNvCxnSpPr>
            <p:nvPr/>
          </p:nvCxnSpPr>
          <p:spPr>
            <a:xfrm flipV="1">
              <a:off x="2795796" y="2296311"/>
              <a:ext cx="572859" cy="254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13" idx="0"/>
              <a:endCxn id="26" idx="4"/>
            </p:cNvCxnSpPr>
            <p:nvPr/>
          </p:nvCxnSpPr>
          <p:spPr>
            <a:xfrm flipH="1" flipV="1">
              <a:off x="3368655" y="2296311"/>
              <a:ext cx="651985" cy="254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 flipH="1" flipV="1">
              <a:off x="3840016" y="2916273"/>
              <a:ext cx="1" cy="324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>
            <a:xfrm flipV="1">
              <a:off x="3851306" y="3606588"/>
              <a:ext cx="0" cy="28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23" idx="0"/>
              <a:endCxn id="11" idx="2"/>
            </p:cNvCxnSpPr>
            <p:nvPr/>
          </p:nvCxnSpPr>
          <p:spPr>
            <a:xfrm flipV="1">
              <a:off x="3368655" y="4255699"/>
              <a:ext cx="651986" cy="400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群組 82"/>
          <p:cNvGrpSpPr/>
          <p:nvPr/>
        </p:nvGrpSpPr>
        <p:grpSpPr>
          <a:xfrm>
            <a:off x="4873616" y="1953335"/>
            <a:ext cx="1765172" cy="3041988"/>
            <a:chOff x="2525632" y="1953335"/>
            <a:chExt cx="1765172" cy="3041988"/>
          </a:xfrm>
        </p:grpSpPr>
        <p:sp>
          <p:nvSpPr>
            <p:cNvPr id="84" name="矩形 83"/>
            <p:cNvSpPr/>
            <p:nvPr/>
          </p:nvSpPr>
          <p:spPr>
            <a:xfrm>
              <a:off x="2525633" y="3889939"/>
              <a:ext cx="540327" cy="3657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525633" y="3240828"/>
              <a:ext cx="540327" cy="3657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2525632" y="2550513"/>
              <a:ext cx="540327" cy="3657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3750477" y="3889939"/>
              <a:ext cx="540327" cy="36576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3750477" y="3240828"/>
              <a:ext cx="540327" cy="36576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750476" y="2550513"/>
              <a:ext cx="540327" cy="36576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單箭頭接點 89"/>
            <p:cNvCxnSpPr/>
            <p:nvPr/>
          </p:nvCxnSpPr>
          <p:spPr>
            <a:xfrm flipV="1">
              <a:off x="2649040" y="3606588"/>
              <a:ext cx="0" cy="28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 flipH="1" flipV="1">
              <a:off x="2637750" y="2916273"/>
              <a:ext cx="1" cy="324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3193164" y="4656657"/>
              <a:ext cx="350981" cy="33866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 </a:t>
              </a:r>
              <a:endParaRPr lang="zh-TW" altLang="en-US" dirty="0"/>
            </a:p>
          </p:txBody>
        </p:sp>
        <p:cxnSp>
          <p:nvCxnSpPr>
            <p:cNvPr id="93" name="直線單箭頭接點 92"/>
            <p:cNvCxnSpPr>
              <a:stCxn id="92" idx="0"/>
              <a:endCxn id="84" idx="2"/>
            </p:cNvCxnSpPr>
            <p:nvPr/>
          </p:nvCxnSpPr>
          <p:spPr>
            <a:xfrm flipH="1" flipV="1">
              <a:off x="2795797" y="4255699"/>
              <a:ext cx="572858" cy="400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橢圓 93"/>
            <p:cNvSpPr/>
            <p:nvPr/>
          </p:nvSpPr>
          <p:spPr>
            <a:xfrm>
              <a:off x="3065959" y="1953335"/>
              <a:ext cx="605392" cy="3429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5" name="直線單箭頭接點 94"/>
            <p:cNvCxnSpPr>
              <a:stCxn id="86" idx="0"/>
              <a:endCxn id="94" idx="4"/>
            </p:cNvCxnSpPr>
            <p:nvPr/>
          </p:nvCxnSpPr>
          <p:spPr>
            <a:xfrm flipV="1">
              <a:off x="2795796" y="2296311"/>
              <a:ext cx="572859" cy="254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stCxn id="89" idx="0"/>
              <a:endCxn id="94" idx="4"/>
            </p:cNvCxnSpPr>
            <p:nvPr/>
          </p:nvCxnSpPr>
          <p:spPr>
            <a:xfrm flipH="1" flipV="1">
              <a:off x="3368655" y="2296311"/>
              <a:ext cx="651985" cy="254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/>
            <p:nvPr/>
          </p:nvCxnSpPr>
          <p:spPr>
            <a:xfrm flipH="1" flipV="1">
              <a:off x="3840016" y="2916273"/>
              <a:ext cx="1" cy="324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/>
            <p:nvPr/>
          </p:nvCxnSpPr>
          <p:spPr>
            <a:xfrm flipV="1">
              <a:off x="3851306" y="3606588"/>
              <a:ext cx="0" cy="28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92" idx="0"/>
              <a:endCxn id="87" idx="2"/>
            </p:cNvCxnSpPr>
            <p:nvPr/>
          </p:nvCxnSpPr>
          <p:spPr>
            <a:xfrm flipV="1">
              <a:off x="3368655" y="4255699"/>
              <a:ext cx="651986" cy="400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肘形接點 100"/>
          <p:cNvCxnSpPr>
            <a:stCxn id="10" idx="2"/>
            <a:endCxn id="86" idx="2"/>
          </p:cNvCxnSpPr>
          <p:nvPr/>
        </p:nvCxnSpPr>
        <p:spPr>
          <a:xfrm rot="16200000" flipH="1">
            <a:off x="3969788" y="1742281"/>
            <a:ext cx="12700" cy="2347984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接點 101"/>
          <p:cNvCxnSpPr/>
          <p:nvPr/>
        </p:nvCxnSpPr>
        <p:spPr>
          <a:xfrm rot="16200000" flipH="1">
            <a:off x="3957791" y="3069007"/>
            <a:ext cx="12700" cy="2347984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接點 102"/>
          <p:cNvCxnSpPr/>
          <p:nvPr/>
        </p:nvCxnSpPr>
        <p:spPr>
          <a:xfrm rot="16200000" flipH="1">
            <a:off x="3953474" y="2424765"/>
            <a:ext cx="12700" cy="2347984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/>
          <p:cNvCxnSpPr>
            <a:stCxn id="89" idx="2"/>
            <a:endCxn id="13" idx="2"/>
          </p:cNvCxnSpPr>
          <p:nvPr/>
        </p:nvCxnSpPr>
        <p:spPr>
          <a:xfrm rot="5400000">
            <a:off x="5194632" y="1742281"/>
            <a:ext cx="12700" cy="2347984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接點 105"/>
          <p:cNvCxnSpPr/>
          <p:nvPr/>
        </p:nvCxnSpPr>
        <p:spPr>
          <a:xfrm rot="5400000">
            <a:off x="5188281" y="2415169"/>
            <a:ext cx="12700" cy="2347984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接點 106"/>
          <p:cNvCxnSpPr/>
          <p:nvPr/>
        </p:nvCxnSpPr>
        <p:spPr>
          <a:xfrm rot="5400000">
            <a:off x="5194632" y="3063292"/>
            <a:ext cx="12700" cy="2347984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10" idx="1"/>
          </p:cNvCxnSpPr>
          <p:nvPr/>
        </p:nvCxnSpPr>
        <p:spPr>
          <a:xfrm>
            <a:off x="2201333" y="2733393"/>
            <a:ext cx="324299" cy="0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>
            <a:off x="2201332" y="3423708"/>
            <a:ext cx="324299" cy="0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>
            <a:off x="2199791" y="4072819"/>
            <a:ext cx="324299" cy="0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endCxn id="89" idx="3"/>
          </p:cNvCxnSpPr>
          <p:nvPr/>
        </p:nvCxnSpPr>
        <p:spPr>
          <a:xfrm flipH="1">
            <a:off x="6638787" y="2733393"/>
            <a:ext cx="292591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 flipH="1">
            <a:off x="6644891" y="3423708"/>
            <a:ext cx="292591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 flipH="1">
            <a:off x="6650995" y="4072819"/>
            <a:ext cx="292591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接點 119"/>
          <p:cNvCxnSpPr/>
          <p:nvPr/>
        </p:nvCxnSpPr>
        <p:spPr>
          <a:xfrm>
            <a:off x="5413943" y="2909922"/>
            <a:ext cx="1529643" cy="168628"/>
          </a:xfrm>
          <a:prstGeom prst="bentConnector3">
            <a:avLst>
              <a:gd name="adj1" fmla="val -7565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/>
          <p:nvPr/>
        </p:nvCxnSpPr>
        <p:spPr>
          <a:xfrm>
            <a:off x="5377920" y="3594240"/>
            <a:ext cx="1529643" cy="168628"/>
          </a:xfrm>
          <a:prstGeom prst="bentConnector3">
            <a:avLst>
              <a:gd name="adj1" fmla="val -7565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接點 122"/>
          <p:cNvCxnSpPr/>
          <p:nvPr/>
        </p:nvCxnSpPr>
        <p:spPr>
          <a:xfrm>
            <a:off x="5380789" y="4255699"/>
            <a:ext cx="1529643" cy="168628"/>
          </a:xfrm>
          <a:prstGeom prst="bentConnector3">
            <a:avLst>
              <a:gd name="adj1" fmla="val -7565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124"/>
          <p:cNvCxnSpPr>
            <a:stCxn id="13" idx="1"/>
          </p:cNvCxnSpPr>
          <p:nvPr/>
        </p:nvCxnSpPr>
        <p:spPr>
          <a:xfrm rot="10800000" flipV="1">
            <a:off x="2199792" y="2733392"/>
            <a:ext cx="1550684" cy="345157"/>
          </a:xfrm>
          <a:prstGeom prst="bentConnector3">
            <a:avLst>
              <a:gd name="adj1" fmla="val 26704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/>
          <p:cNvCxnSpPr/>
          <p:nvPr/>
        </p:nvCxnSpPr>
        <p:spPr>
          <a:xfrm>
            <a:off x="5530320" y="3746640"/>
            <a:ext cx="1529643" cy="168628"/>
          </a:xfrm>
          <a:prstGeom prst="bentConnector3">
            <a:avLst>
              <a:gd name="adj1" fmla="val -7565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接點 131"/>
          <p:cNvCxnSpPr/>
          <p:nvPr/>
        </p:nvCxnSpPr>
        <p:spPr>
          <a:xfrm rot="10800000" flipV="1">
            <a:off x="2173238" y="3426460"/>
            <a:ext cx="1550684" cy="345157"/>
          </a:xfrm>
          <a:prstGeom prst="bentConnector3">
            <a:avLst>
              <a:gd name="adj1" fmla="val 26704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接點 132"/>
          <p:cNvCxnSpPr/>
          <p:nvPr/>
        </p:nvCxnSpPr>
        <p:spPr>
          <a:xfrm rot="10800000" flipV="1">
            <a:off x="2184900" y="4093492"/>
            <a:ext cx="1550684" cy="345157"/>
          </a:xfrm>
          <a:prstGeom prst="bentConnector3">
            <a:avLst>
              <a:gd name="adj1" fmla="val 26704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3670656" y="2344500"/>
            <a:ext cx="776471" cy="224083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>
            <a:off x="2400170" y="2344500"/>
            <a:ext cx="776471" cy="224083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/>
        </p:nvSpPr>
        <p:spPr>
          <a:xfrm>
            <a:off x="4738240" y="2348239"/>
            <a:ext cx="776471" cy="224083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5960743" y="2335892"/>
            <a:ext cx="776471" cy="224083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文字方塊 137"/>
          <p:cNvSpPr txBox="1"/>
          <p:nvPr/>
        </p:nvSpPr>
        <p:spPr>
          <a:xfrm>
            <a:off x="4132981" y="403752"/>
            <a:ext cx="128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Deep RNN</a:t>
            </a:r>
            <a:endParaRPr lang="zh-TW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3750476" y="407324"/>
            <a:ext cx="392546" cy="3657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71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826" y="1115367"/>
            <a:ext cx="6590347" cy="46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8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imaaron.github.io/images/RNN_arc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98" y="439244"/>
            <a:ext cx="5929136" cy="598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8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14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markliou</dc:creator>
  <cp:lastModifiedBy>markliou</cp:lastModifiedBy>
  <cp:revision>4</cp:revision>
  <dcterms:created xsi:type="dcterms:W3CDTF">2017-05-19T16:58:42Z</dcterms:created>
  <dcterms:modified xsi:type="dcterms:W3CDTF">2017-05-19T18:58:35Z</dcterms:modified>
</cp:coreProperties>
</file>