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6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85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85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0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0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12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04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9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21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12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B43A-F231-4DF3-B05F-4F3854BFA9FA}" type="datetimeFigureOut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4562-955F-4DE3-8DD4-D533682F8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84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3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中括弧 3"/>
          <p:cNvSpPr/>
          <p:nvPr/>
        </p:nvSpPr>
        <p:spPr>
          <a:xfrm>
            <a:off x="488517" y="551145"/>
            <a:ext cx="325676" cy="49853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8517" y="181813"/>
            <a:ext cx="189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用一個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存放</a:t>
            </a:r>
            <a:endParaRPr lang="zh-TW" altLang="en-US" dirty="0"/>
          </a:p>
        </p:txBody>
      </p:sp>
      <p:sp>
        <p:nvSpPr>
          <p:cNvPr id="6" name="左中括弧 5"/>
          <p:cNvSpPr/>
          <p:nvPr/>
        </p:nvSpPr>
        <p:spPr>
          <a:xfrm>
            <a:off x="850732" y="789138"/>
            <a:ext cx="188929" cy="28646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1690" y="809828"/>
            <a:ext cx="461665" cy="1077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第一批</a:t>
            </a:r>
            <a:endParaRPr lang="zh-TW" altLang="en-US" dirty="0"/>
          </a:p>
        </p:txBody>
      </p:sp>
      <p:sp>
        <p:nvSpPr>
          <p:cNvPr id="10" name="左中括弧 9"/>
          <p:cNvSpPr/>
          <p:nvPr/>
        </p:nvSpPr>
        <p:spPr>
          <a:xfrm>
            <a:off x="878559" y="4391233"/>
            <a:ext cx="198327" cy="106262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1299" y="4481490"/>
            <a:ext cx="461665" cy="1077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批</a:t>
            </a:r>
            <a:endParaRPr lang="zh-TW" altLang="en-US" dirty="0"/>
          </a:p>
        </p:txBody>
      </p:sp>
      <p:sp>
        <p:nvSpPr>
          <p:cNvPr id="12" name="左中括弧 11"/>
          <p:cNvSpPr/>
          <p:nvPr/>
        </p:nvSpPr>
        <p:spPr>
          <a:xfrm>
            <a:off x="1583977" y="825766"/>
            <a:ext cx="45720" cy="3046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620002" y="792839"/>
            <a:ext cx="9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4" name="左中括弧 13"/>
          <p:cNvSpPr/>
          <p:nvPr/>
        </p:nvSpPr>
        <p:spPr>
          <a:xfrm>
            <a:off x="1344502" y="834024"/>
            <a:ext cx="66389" cy="12254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中括弧 30"/>
          <p:cNvSpPr/>
          <p:nvPr/>
        </p:nvSpPr>
        <p:spPr>
          <a:xfrm rot="10800000">
            <a:off x="2770220" y="727012"/>
            <a:ext cx="239163" cy="292677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左中括弧 33"/>
          <p:cNvSpPr/>
          <p:nvPr/>
        </p:nvSpPr>
        <p:spPr>
          <a:xfrm rot="10800000">
            <a:off x="2661414" y="809827"/>
            <a:ext cx="45719" cy="12496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562477" y="4794148"/>
            <a:ext cx="14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850731" y="3760949"/>
            <a:ext cx="215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…………………..…………..</a:t>
            </a:r>
            <a:endParaRPr lang="zh-TW" altLang="en-US" dirty="0"/>
          </a:p>
        </p:txBody>
      </p:sp>
      <p:sp>
        <p:nvSpPr>
          <p:cNvPr id="53" name="左中括弧 52"/>
          <p:cNvSpPr/>
          <p:nvPr/>
        </p:nvSpPr>
        <p:spPr>
          <a:xfrm rot="10800000">
            <a:off x="2923348" y="494777"/>
            <a:ext cx="285988" cy="50730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383551" y="5762159"/>
            <a:ext cx="523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裡面，架構就是這樣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41690" y="6063547"/>
            <a:ext cx="323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  </a:t>
            </a:r>
            <a:r>
              <a:rPr lang="en-US" altLang="zh-TW" dirty="0" smtClean="0"/>
              <a:t>[ […]…]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[ […]…]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[ […]…] …</a:t>
            </a:r>
            <a:r>
              <a:rPr lang="zh-TW" altLang="en-US" dirty="0" smtClean="0"/>
              <a:t> 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58" name="左中括弧 57"/>
          <p:cNvSpPr/>
          <p:nvPr/>
        </p:nvSpPr>
        <p:spPr>
          <a:xfrm>
            <a:off x="5043148" y="669171"/>
            <a:ext cx="325676" cy="49853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5043148" y="299839"/>
            <a:ext cx="189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用一個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存放</a:t>
            </a:r>
            <a:endParaRPr lang="zh-TW" altLang="en-US" dirty="0"/>
          </a:p>
        </p:txBody>
      </p:sp>
      <p:sp>
        <p:nvSpPr>
          <p:cNvPr id="60" name="左中括弧 59"/>
          <p:cNvSpPr/>
          <p:nvPr/>
        </p:nvSpPr>
        <p:spPr>
          <a:xfrm>
            <a:off x="5646485" y="907165"/>
            <a:ext cx="198327" cy="105218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5146633" y="927854"/>
            <a:ext cx="461665" cy="1077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144501" y="2352733"/>
            <a:ext cx="461665" cy="1077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37991" y="4577291"/>
            <a:ext cx="461665" cy="1077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28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66" name="左中括弧 65"/>
          <p:cNvSpPr/>
          <p:nvPr/>
        </p:nvSpPr>
        <p:spPr>
          <a:xfrm>
            <a:off x="5844812" y="919691"/>
            <a:ext cx="45719" cy="2880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890532" y="879074"/>
            <a:ext cx="12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</a:t>
            </a:r>
            <a:r>
              <a:rPr lang="zh-TW" altLang="en-US" dirty="0" smtClean="0"/>
              <a:t>第</a:t>
            </a:r>
            <a:r>
              <a:rPr lang="en-US" altLang="zh-TW" dirty="0"/>
              <a:t>1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68" name="左中括弧 67"/>
          <p:cNvSpPr/>
          <p:nvPr/>
        </p:nvSpPr>
        <p:spPr>
          <a:xfrm>
            <a:off x="5871952" y="1259981"/>
            <a:ext cx="45719" cy="2880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5917671" y="1219364"/>
            <a:ext cx="18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70" name="左中括弧 69"/>
          <p:cNvSpPr/>
          <p:nvPr/>
        </p:nvSpPr>
        <p:spPr>
          <a:xfrm>
            <a:off x="5882999" y="1681504"/>
            <a:ext cx="45719" cy="2880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5928718" y="1640887"/>
            <a:ext cx="117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m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grpSp>
        <p:nvGrpSpPr>
          <p:cNvPr id="84" name="群組 83"/>
          <p:cNvGrpSpPr/>
          <p:nvPr/>
        </p:nvGrpSpPr>
        <p:grpSpPr>
          <a:xfrm rot="10800000">
            <a:off x="7026424" y="927684"/>
            <a:ext cx="237480" cy="1022632"/>
            <a:chOff x="5981769" y="2820069"/>
            <a:chExt cx="216927" cy="1063114"/>
          </a:xfrm>
        </p:grpSpPr>
        <p:sp>
          <p:nvSpPr>
            <p:cNvPr id="100" name="左中括弧 99"/>
            <p:cNvSpPr/>
            <p:nvPr/>
          </p:nvSpPr>
          <p:spPr>
            <a:xfrm>
              <a:off x="5981769" y="2820069"/>
              <a:ext cx="133022" cy="1063114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左中括弧 100"/>
            <p:cNvSpPr/>
            <p:nvPr/>
          </p:nvSpPr>
          <p:spPr>
            <a:xfrm>
              <a:off x="6137569" y="2820070"/>
              <a:ext cx="45719" cy="288099"/>
            </a:xfrm>
            <a:prstGeom prst="leftBracke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左中括弧 101"/>
            <p:cNvSpPr/>
            <p:nvPr/>
          </p:nvSpPr>
          <p:spPr>
            <a:xfrm>
              <a:off x="6141928" y="3238132"/>
              <a:ext cx="45719" cy="288099"/>
            </a:xfrm>
            <a:prstGeom prst="leftBracke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左中括弧 102"/>
            <p:cNvSpPr/>
            <p:nvPr/>
          </p:nvSpPr>
          <p:spPr>
            <a:xfrm>
              <a:off x="6156934" y="3581884"/>
              <a:ext cx="41762" cy="288099"/>
            </a:xfrm>
            <a:prstGeom prst="leftBracke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6220592" y="1363413"/>
            <a:ext cx="7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5580100" y="3679662"/>
            <a:ext cx="14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91" name="左中括弧 90"/>
          <p:cNvSpPr/>
          <p:nvPr/>
        </p:nvSpPr>
        <p:spPr>
          <a:xfrm rot="10800000">
            <a:off x="7236908" y="612803"/>
            <a:ext cx="285988" cy="50730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4776037" y="6095957"/>
            <a:ext cx="6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list1[</a:t>
            </a:r>
            <a:r>
              <a:rPr lang="zh-TW" altLang="en-US" dirty="0" smtClean="0"/>
              <a:t>  </a:t>
            </a:r>
            <a:r>
              <a:rPr lang="en-US" altLang="zh-TW" dirty="0" smtClean="0"/>
              <a:t>[…]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[…]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[…]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…. […] […] […]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listn</a:t>
            </a:r>
            <a:r>
              <a:rPr lang="en-US" altLang="zh-TW" dirty="0" smtClean="0"/>
              <a:t>[</a:t>
            </a:r>
            <a:r>
              <a:rPr lang="zh-TW" altLang="en-US" dirty="0" smtClean="0"/>
              <a:t>  </a:t>
            </a:r>
            <a:r>
              <a:rPr lang="en-US" altLang="zh-TW" dirty="0" smtClean="0"/>
              <a:t>[…]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[…]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[…]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…. […] […] […]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4926231" y="5754479"/>
            <a:ext cx="523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裡面，架構就是這樣</a:t>
            </a:r>
            <a:endParaRPr lang="zh-TW" altLang="en-US" dirty="0"/>
          </a:p>
        </p:txBody>
      </p:sp>
      <p:sp>
        <p:nvSpPr>
          <p:cNvPr id="107" name="左中括弧 106"/>
          <p:cNvSpPr/>
          <p:nvPr/>
        </p:nvSpPr>
        <p:spPr>
          <a:xfrm rot="10800000">
            <a:off x="2461876" y="834023"/>
            <a:ext cx="45719" cy="2896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左中括弧 107"/>
          <p:cNvSpPr/>
          <p:nvPr/>
        </p:nvSpPr>
        <p:spPr>
          <a:xfrm>
            <a:off x="1587619" y="1172981"/>
            <a:ext cx="45720" cy="3046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1623644" y="1140054"/>
            <a:ext cx="9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10" name="左中括弧 109"/>
          <p:cNvSpPr/>
          <p:nvPr/>
        </p:nvSpPr>
        <p:spPr>
          <a:xfrm rot="10800000">
            <a:off x="2465518" y="1181238"/>
            <a:ext cx="45719" cy="2896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左中括弧 110"/>
          <p:cNvSpPr/>
          <p:nvPr/>
        </p:nvSpPr>
        <p:spPr>
          <a:xfrm>
            <a:off x="1583977" y="1729486"/>
            <a:ext cx="45720" cy="3046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文字方塊 111"/>
          <p:cNvSpPr txBox="1"/>
          <p:nvPr/>
        </p:nvSpPr>
        <p:spPr>
          <a:xfrm>
            <a:off x="1620002" y="1696559"/>
            <a:ext cx="9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28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13" name="左中括弧 112"/>
          <p:cNvSpPr/>
          <p:nvPr/>
        </p:nvSpPr>
        <p:spPr>
          <a:xfrm rot="10800000">
            <a:off x="2461876" y="1737743"/>
            <a:ext cx="45719" cy="2896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1824964" y="13850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919985" y="1200037"/>
            <a:ext cx="461665" cy="4525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7" name="左中括弧 116"/>
          <p:cNvSpPr/>
          <p:nvPr/>
        </p:nvSpPr>
        <p:spPr>
          <a:xfrm>
            <a:off x="1599217" y="2311666"/>
            <a:ext cx="45720" cy="3046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1635242" y="2278739"/>
            <a:ext cx="9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19" name="左中括弧 118"/>
          <p:cNvSpPr/>
          <p:nvPr/>
        </p:nvSpPr>
        <p:spPr>
          <a:xfrm>
            <a:off x="1359742" y="2319924"/>
            <a:ext cx="66389" cy="12254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左中括弧 119"/>
          <p:cNvSpPr/>
          <p:nvPr/>
        </p:nvSpPr>
        <p:spPr>
          <a:xfrm rot="10800000">
            <a:off x="2676654" y="2295727"/>
            <a:ext cx="45719" cy="12496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左中括弧 120"/>
          <p:cNvSpPr/>
          <p:nvPr/>
        </p:nvSpPr>
        <p:spPr>
          <a:xfrm rot="10800000">
            <a:off x="2477116" y="2319923"/>
            <a:ext cx="45719" cy="2896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左中括弧 121"/>
          <p:cNvSpPr/>
          <p:nvPr/>
        </p:nvSpPr>
        <p:spPr>
          <a:xfrm>
            <a:off x="1602859" y="2658881"/>
            <a:ext cx="45720" cy="3046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1638884" y="2625954"/>
            <a:ext cx="9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24" name="左中括弧 123"/>
          <p:cNvSpPr/>
          <p:nvPr/>
        </p:nvSpPr>
        <p:spPr>
          <a:xfrm rot="10800000">
            <a:off x="2480758" y="2667138"/>
            <a:ext cx="45719" cy="2896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左中括弧 124"/>
          <p:cNvSpPr/>
          <p:nvPr/>
        </p:nvSpPr>
        <p:spPr>
          <a:xfrm>
            <a:off x="1599217" y="3215386"/>
            <a:ext cx="45720" cy="3046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1635242" y="3182459"/>
            <a:ext cx="9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28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27" name="左中括弧 126"/>
          <p:cNvSpPr/>
          <p:nvPr/>
        </p:nvSpPr>
        <p:spPr>
          <a:xfrm rot="10800000">
            <a:off x="2477116" y="3223643"/>
            <a:ext cx="45719" cy="2896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1840204" y="28709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935225" y="2685937"/>
            <a:ext cx="461665" cy="598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1495261" y="1911577"/>
            <a:ext cx="10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…………</a:t>
            </a:r>
            <a:endParaRPr lang="zh-TW" altLang="en-US" dirty="0"/>
          </a:p>
        </p:txBody>
      </p:sp>
      <p:sp>
        <p:nvSpPr>
          <p:cNvPr id="131" name="左中括弧 130"/>
          <p:cNvSpPr/>
          <p:nvPr/>
        </p:nvSpPr>
        <p:spPr>
          <a:xfrm rot="10800000">
            <a:off x="2628733" y="4350425"/>
            <a:ext cx="239163" cy="110343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左中括弧 136"/>
          <p:cNvSpPr/>
          <p:nvPr/>
        </p:nvSpPr>
        <p:spPr>
          <a:xfrm>
            <a:off x="5640940" y="2273223"/>
            <a:ext cx="180186" cy="1058237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左中括弧 137"/>
          <p:cNvSpPr/>
          <p:nvPr/>
        </p:nvSpPr>
        <p:spPr>
          <a:xfrm>
            <a:off x="5839266" y="2285750"/>
            <a:ext cx="45719" cy="2880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5884986" y="2245133"/>
            <a:ext cx="12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40" name="左中括弧 139"/>
          <p:cNvSpPr/>
          <p:nvPr/>
        </p:nvSpPr>
        <p:spPr>
          <a:xfrm>
            <a:off x="5866406" y="2626040"/>
            <a:ext cx="45719" cy="2880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左中括弧 140"/>
          <p:cNvSpPr/>
          <p:nvPr/>
        </p:nvSpPr>
        <p:spPr>
          <a:xfrm>
            <a:off x="5877453" y="3047563"/>
            <a:ext cx="45719" cy="2880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文字方塊 141"/>
          <p:cNvSpPr txBox="1"/>
          <p:nvPr/>
        </p:nvSpPr>
        <p:spPr>
          <a:xfrm>
            <a:off x="5889889" y="3014089"/>
            <a:ext cx="119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m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grpSp>
        <p:nvGrpSpPr>
          <p:cNvPr id="143" name="群組 142"/>
          <p:cNvGrpSpPr/>
          <p:nvPr/>
        </p:nvGrpSpPr>
        <p:grpSpPr>
          <a:xfrm rot="10800000">
            <a:off x="7021346" y="2291453"/>
            <a:ext cx="237480" cy="1022632"/>
            <a:chOff x="5981769" y="2820069"/>
            <a:chExt cx="216927" cy="1063114"/>
          </a:xfrm>
        </p:grpSpPr>
        <p:sp>
          <p:nvSpPr>
            <p:cNvPr id="144" name="左中括弧 143"/>
            <p:cNvSpPr/>
            <p:nvPr/>
          </p:nvSpPr>
          <p:spPr>
            <a:xfrm>
              <a:off x="5981769" y="2820069"/>
              <a:ext cx="133022" cy="1063114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左中括弧 144"/>
            <p:cNvSpPr/>
            <p:nvPr/>
          </p:nvSpPr>
          <p:spPr>
            <a:xfrm>
              <a:off x="6137569" y="2820070"/>
              <a:ext cx="45719" cy="2880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左中括弧 145"/>
            <p:cNvSpPr/>
            <p:nvPr/>
          </p:nvSpPr>
          <p:spPr>
            <a:xfrm>
              <a:off x="6141928" y="3238132"/>
              <a:ext cx="45719" cy="2880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左中括弧 146"/>
            <p:cNvSpPr/>
            <p:nvPr/>
          </p:nvSpPr>
          <p:spPr>
            <a:xfrm>
              <a:off x="6156934" y="3581884"/>
              <a:ext cx="41762" cy="2880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文字方塊 147"/>
          <p:cNvSpPr txBox="1"/>
          <p:nvPr/>
        </p:nvSpPr>
        <p:spPr>
          <a:xfrm>
            <a:off x="6215046" y="2729472"/>
            <a:ext cx="7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5882610" y="2593065"/>
            <a:ext cx="115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50" name="左中括弧 149"/>
          <p:cNvSpPr/>
          <p:nvPr/>
        </p:nvSpPr>
        <p:spPr>
          <a:xfrm>
            <a:off x="5567335" y="4476964"/>
            <a:ext cx="198327" cy="105218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左中括弧 150"/>
          <p:cNvSpPr/>
          <p:nvPr/>
        </p:nvSpPr>
        <p:spPr>
          <a:xfrm>
            <a:off x="5765662" y="4489490"/>
            <a:ext cx="45719" cy="2880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5788149" y="4464079"/>
            <a:ext cx="12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28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53" name="左中括弧 152"/>
          <p:cNvSpPr/>
          <p:nvPr/>
        </p:nvSpPr>
        <p:spPr>
          <a:xfrm>
            <a:off x="5792802" y="4829780"/>
            <a:ext cx="45719" cy="2880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左中括弧 153"/>
          <p:cNvSpPr/>
          <p:nvPr/>
        </p:nvSpPr>
        <p:spPr>
          <a:xfrm>
            <a:off x="5803849" y="5251303"/>
            <a:ext cx="45719" cy="2880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5779207" y="5212028"/>
            <a:ext cx="13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m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28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grpSp>
        <p:nvGrpSpPr>
          <p:cNvPr id="156" name="群組 155"/>
          <p:cNvGrpSpPr/>
          <p:nvPr/>
        </p:nvGrpSpPr>
        <p:grpSpPr>
          <a:xfrm rot="10800000">
            <a:off x="6947274" y="4497483"/>
            <a:ext cx="237480" cy="1022632"/>
            <a:chOff x="5981769" y="2820069"/>
            <a:chExt cx="216927" cy="1063114"/>
          </a:xfrm>
        </p:grpSpPr>
        <p:sp>
          <p:nvSpPr>
            <p:cNvPr id="157" name="左中括弧 156"/>
            <p:cNvSpPr/>
            <p:nvPr/>
          </p:nvSpPr>
          <p:spPr>
            <a:xfrm>
              <a:off x="5981769" y="2820069"/>
              <a:ext cx="133022" cy="1063114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左中括弧 157"/>
            <p:cNvSpPr/>
            <p:nvPr/>
          </p:nvSpPr>
          <p:spPr>
            <a:xfrm>
              <a:off x="6137569" y="2820070"/>
              <a:ext cx="45719" cy="2880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左中括弧 158"/>
            <p:cNvSpPr/>
            <p:nvPr/>
          </p:nvSpPr>
          <p:spPr>
            <a:xfrm>
              <a:off x="6141928" y="3238132"/>
              <a:ext cx="45719" cy="2880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左中括弧 159"/>
            <p:cNvSpPr/>
            <p:nvPr/>
          </p:nvSpPr>
          <p:spPr>
            <a:xfrm>
              <a:off x="6156934" y="3581884"/>
              <a:ext cx="41762" cy="2880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1" name="文字方塊 160"/>
          <p:cNvSpPr txBox="1"/>
          <p:nvPr/>
        </p:nvSpPr>
        <p:spPr>
          <a:xfrm>
            <a:off x="6141442" y="4933212"/>
            <a:ext cx="7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5793110" y="4795428"/>
            <a:ext cx="12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28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163" name="向右箭號 162"/>
          <p:cNvSpPr/>
          <p:nvPr/>
        </p:nvSpPr>
        <p:spPr>
          <a:xfrm>
            <a:off x="7093343" y="1063740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右箭號 163"/>
          <p:cNvSpPr/>
          <p:nvPr/>
        </p:nvSpPr>
        <p:spPr>
          <a:xfrm>
            <a:off x="7093343" y="1349068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向右箭號 164"/>
          <p:cNvSpPr/>
          <p:nvPr/>
        </p:nvSpPr>
        <p:spPr>
          <a:xfrm>
            <a:off x="7113201" y="1750982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文字方塊 165"/>
          <p:cNvSpPr txBox="1"/>
          <p:nvPr/>
        </p:nvSpPr>
        <p:spPr>
          <a:xfrm>
            <a:off x="7907367" y="936984"/>
            <a:ext cx="9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批</a:t>
            </a:r>
            <a:endParaRPr lang="zh-TW" altLang="en-US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7908964" y="1219635"/>
            <a:ext cx="9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/>
              <a:t>2</a:t>
            </a:r>
            <a:r>
              <a:rPr lang="zh-TW" altLang="en-US" dirty="0" smtClean="0"/>
              <a:t>批</a:t>
            </a:r>
            <a:endParaRPr lang="zh-TW" altLang="en-US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7921367" y="1619378"/>
            <a:ext cx="9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批</a:t>
            </a:r>
            <a:endParaRPr lang="zh-TW" altLang="en-US" dirty="0"/>
          </a:p>
        </p:txBody>
      </p:sp>
      <p:sp>
        <p:nvSpPr>
          <p:cNvPr id="174" name="向右箭號 173"/>
          <p:cNvSpPr/>
          <p:nvPr/>
        </p:nvSpPr>
        <p:spPr>
          <a:xfrm>
            <a:off x="7082042" y="2378894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向右箭號 174"/>
          <p:cNvSpPr/>
          <p:nvPr/>
        </p:nvSpPr>
        <p:spPr>
          <a:xfrm>
            <a:off x="7082042" y="2664222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向右箭號 175"/>
          <p:cNvSpPr/>
          <p:nvPr/>
        </p:nvSpPr>
        <p:spPr>
          <a:xfrm>
            <a:off x="7101900" y="3066136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文字方塊 176"/>
          <p:cNvSpPr txBox="1"/>
          <p:nvPr/>
        </p:nvSpPr>
        <p:spPr>
          <a:xfrm>
            <a:off x="7896066" y="2252138"/>
            <a:ext cx="9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批</a:t>
            </a:r>
            <a:endParaRPr lang="zh-TW" altLang="en-US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7897663" y="2534789"/>
            <a:ext cx="9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/>
              <a:t>2</a:t>
            </a:r>
            <a:r>
              <a:rPr lang="zh-TW" altLang="en-US" dirty="0" smtClean="0"/>
              <a:t>批</a:t>
            </a:r>
            <a:endParaRPr lang="zh-TW" altLang="en-US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7970775" y="4797214"/>
            <a:ext cx="124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r>
              <a:rPr lang="en-US" altLang="zh-TW" smtClean="0"/>
              <a:t>list</a:t>
            </a:r>
            <a:r>
              <a:rPr lang="zh-TW" altLang="en-US" smtClean="0"/>
              <a:t>的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180" name="向右箭號 179"/>
          <p:cNvSpPr/>
          <p:nvPr/>
        </p:nvSpPr>
        <p:spPr>
          <a:xfrm>
            <a:off x="2517912" y="942402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向右箭號 180"/>
          <p:cNvSpPr/>
          <p:nvPr/>
        </p:nvSpPr>
        <p:spPr>
          <a:xfrm>
            <a:off x="2517912" y="1227730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向右箭號 181"/>
          <p:cNvSpPr/>
          <p:nvPr/>
        </p:nvSpPr>
        <p:spPr>
          <a:xfrm>
            <a:off x="2537770" y="1854092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文字方塊 182"/>
          <p:cNvSpPr txBox="1"/>
          <p:nvPr/>
        </p:nvSpPr>
        <p:spPr>
          <a:xfrm>
            <a:off x="3331936" y="815646"/>
            <a:ext cx="9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184" name="文字方塊 183"/>
          <p:cNvSpPr txBox="1"/>
          <p:nvPr/>
        </p:nvSpPr>
        <p:spPr>
          <a:xfrm>
            <a:off x="3333533" y="1098297"/>
            <a:ext cx="9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185" name="文字方塊 184"/>
          <p:cNvSpPr txBox="1"/>
          <p:nvPr/>
        </p:nvSpPr>
        <p:spPr>
          <a:xfrm>
            <a:off x="3345936" y="1722487"/>
            <a:ext cx="9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407700" y="6385844"/>
            <a:ext cx="323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是一個</a:t>
            </a:r>
            <a:r>
              <a:rPr lang="zh-TW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結構完整的</a:t>
            </a:r>
            <a:r>
              <a:rPr lang="en-US" altLang="zh-TW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endParaRPr lang="zh-TW" alt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4914930" y="6430508"/>
            <a:ext cx="653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是一個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裡面會</a:t>
            </a:r>
            <a:r>
              <a:rPr lang="zh-TW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包著</a:t>
            </a:r>
            <a:r>
              <a:rPr lang="en-US" altLang="zh-TW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zh-TW" alt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r>
              <a:rPr lang="zh-TW" altLang="en-US" dirty="0" smtClean="0"/>
              <a:t>，不是一個真正完整的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188" name="向右箭號 187"/>
          <p:cNvSpPr/>
          <p:nvPr/>
        </p:nvSpPr>
        <p:spPr>
          <a:xfrm>
            <a:off x="7176609" y="4958243"/>
            <a:ext cx="794166" cy="109241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7898070" y="2927817"/>
            <a:ext cx="9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00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199</Words>
  <Application>Microsoft Office PowerPoint</Application>
  <PresentationFormat>寬螢幕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markliou</dc:creator>
  <cp:lastModifiedBy>markliou</cp:lastModifiedBy>
  <cp:revision>9</cp:revision>
  <dcterms:created xsi:type="dcterms:W3CDTF">2017-06-07T09:20:46Z</dcterms:created>
  <dcterms:modified xsi:type="dcterms:W3CDTF">2017-06-17T19:47:08Z</dcterms:modified>
</cp:coreProperties>
</file>