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>
        <p:scale>
          <a:sx n="75" d="100"/>
          <a:sy n="75" d="100"/>
        </p:scale>
        <p:origin x="715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48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20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7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36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2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4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99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85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1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82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4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3450-B2E5-49D8-9539-04C462284FD4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761F-4475-4988-90C3-AB6A17A4A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8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/>
          <p:cNvGrpSpPr/>
          <p:nvPr/>
        </p:nvGrpSpPr>
        <p:grpSpPr>
          <a:xfrm>
            <a:off x="114050" y="124811"/>
            <a:ext cx="3237826" cy="1126501"/>
            <a:chOff x="114050" y="124811"/>
            <a:chExt cx="3237826" cy="1126501"/>
          </a:xfrm>
        </p:grpSpPr>
        <p:sp>
          <p:nvSpPr>
            <p:cNvPr id="40" name="橢圓 39"/>
            <p:cNvSpPr/>
            <p:nvPr/>
          </p:nvSpPr>
          <p:spPr>
            <a:xfrm>
              <a:off x="1318334" y="878311"/>
              <a:ext cx="294640" cy="17087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343660" y="579811"/>
              <a:ext cx="294640" cy="2362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1526540" y="358140"/>
              <a:ext cx="195580" cy="2362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260696" y="441959"/>
              <a:ext cx="708660" cy="750685"/>
              <a:chOff x="367376" y="464819"/>
              <a:chExt cx="708660" cy="750685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50256" y="46481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367376" y="66801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832196" y="69849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984596" y="85089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367376" y="92455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550256" y="110997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8" name="橢圓 27"/>
            <p:cNvSpPr/>
            <p:nvPr/>
          </p:nvSpPr>
          <p:spPr>
            <a:xfrm>
              <a:off x="1352896" y="869025"/>
              <a:ext cx="294640" cy="17087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530696" y="1054445"/>
              <a:ext cx="173644" cy="17087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1808480" y="594360"/>
              <a:ext cx="165792" cy="2336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007524" y="753569"/>
              <a:ext cx="165792" cy="333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 rot="1564956">
              <a:off x="2662407" y="386131"/>
              <a:ext cx="263121" cy="4854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1343660" y="863763"/>
              <a:ext cx="294640" cy="17087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1521460" y="1049183"/>
              <a:ext cx="173644" cy="17087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1799244" y="589098"/>
              <a:ext cx="165792" cy="2336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1998288" y="748307"/>
              <a:ext cx="165792" cy="333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 rot="18983127">
              <a:off x="2662406" y="765900"/>
              <a:ext cx="263121" cy="4854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 rot="18983127">
              <a:off x="3044162" y="304455"/>
              <a:ext cx="263121" cy="8811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 rot="1564956">
              <a:off x="2652671" y="402454"/>
              <a:ext cx="263121" cy="4854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1511724" y="1065506"/>
              <a:ext cx="173644" cy="17087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1789508" y="605421"/>
              <a:ext cx="165792" cy="2336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988552" y="764630"/>
              <a:ext cx="165792" cy="333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1408776" y="441959"/>
              <a:ext cx="708660" cy="750685"/>
              <a:chOff x="367376" y="464819"/>
              <a:chExt cx="708660" cy="750685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550256" y="46481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367376" y="66801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832196" y="69849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984596" y="85089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367376" y="92455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550256" y="110997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2643216" y="441959"/>
              <a:ext cx="708660" cy="750685"/>
              <a:chOff x="367376" y="464819"/>
              <a:chExt cx="708660" cy="750685"/>
            </a:xfrm>
          </p:grpSpPr>
          <p:sp>
            <p:nvSpPr>
              <p:cNvPr id="20" name="橢圓 19"/>
              <p:cNvSpPr/>
              <p:nvPr/>
            </p:nvSpPr>
            <p:spPr>
              <a:xfrm>
                <a:off x="550256" y="46481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367376" y="66801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832196" y="69849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984596" y="85089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367376" y="92455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550256" y="1109979"/>
                <a:ext cx="91440" cy="1055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114050" y="124812"/>
              <a:ext cx="270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a.</a:t>
              </a:r>
              <a:endParaRPr lang="zh-TW" altLang="en-US" sz="12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138575" y="124811"/>
              <a:ext cx="270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b.</a:t>
              </a:r>
              <a:endParaRPr lang="zh-TW" altLang="en-US" sz="12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400300" y="124811"/>
              <a:ext cx="270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c.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82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5" y="1154127"/>
            <a:ext cx="10013932" cy="32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markliou</dc:creator>
  <cp:lastModifiedBy>markliou</cp:lastModifiedBy>
  <cp:revision>2</cp:revision>
  <dcterms:created xsi:type="dcterms:W3CDTF">2017-06-17T13:08:42Z</dcterms:created>
  <dcterms:modified xsi:type="dcterms:W3CDTF">2017-06-17T13:11:12Z</dcterms:modified>
</cp:coreProperties>
</file>