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47F4-DB2C-4239-B634-2A644C3F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A6C3D-9136-4716-BDEF-307ED479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DF74-745B-4549-B150-1BB41259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A28F-7AC6-43FA-BE29-38EDB410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169C-9D64-4FC4-812C-E5EEF2C7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1FFC-59BD-4992-8CEC-37B1204C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6CAFF-D0C3-4C0D-B9E8-F7A3B205B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D323-2D90-4D23-8882-5E0E5F6C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C942-88D6-4BB7-9FA5-4C9FC6E4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56D3-B555-4292-836B-CA2141A8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2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F13D5-8422-49E3-BCBE-788D2336A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10AE3-DD81-4659-AAF9-B84F74323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23E1-F24F-4DE5-A906-347EF750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4633-3C76-4E32-A9F4-799CFFE5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124E-1DD5-4E0C-BA97-9B976D37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BB74-730B-42C4-95C5-B1555984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B758-F3AF-4268-AB6D-104ACB72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8D43-37EA-486A-A75D-1B5A86B2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2E38-B948-47F5-9DA4-3ADE4FA1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CD0A-2580-4BFB-8D1D-181E3900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341C-E0CD-47EF-A6FA-2285D869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31EF-191B-4B26-9FF9-79B1DCBA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2E5A-8F81-4D69-AB40-1DA4A809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5152-2FDE-45E6-B961-D4025582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70D0-C7DE-4F49-B6FE-A777FEFC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C8A3-E789-43C2-BFAB-F30EC944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8A8E-45BA-4566-9FF8-1D1FD8D1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E34E8-7285-4513-B44F-B5008CD4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0EBC9-5FBF-4D15-8789-B684237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7EC52-7673-4B75-9BA3-7DEEE172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87E10-2B5F-4DD1-B1CA-E847BAD6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D37C-CD34-4FF6-8F87-96E9D386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41FC-00D6-4E38-988A-469924EA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C06F5-DB64-4CB3-92D3-F01396A5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4E8D6-3A15-4A7E-BDDB-AC3A7CFF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536C4-0FCA-418A-A25C-2CA876466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42BB5-2930-42F3-A6F2-BAE96B4B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43750-34A6-4441-939D-7B169270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1CC35-B96B-4589-B6A7-E25FB8E3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1488-E6E1-4CDC-9A57-D2A5C11C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3BD70-A2B3-4B58-99B9-95E9D4B6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D8E77-3B3D-4E56-A9C2-4C4FEFDE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89FE0-148F-4E11-BB8F-5D006E5F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3CB99-80C1-44E5-B517-6C3ED1F1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11330-1F58-4117-80F5-EF190FFF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3FD4C-F484-403F-8B79-1252AFA2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5707-71C8-4E6A-BB8B-094D8E33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3FB6-4DE0-4F2C-9714-D1133D85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EF662-1EF6-4F51-B8D0-151A892F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8A8B-E731-4058-95DC-34EA7603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A61E-FC11-4F5A-A5F4-3B3A4E78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57E0-E678-4AE5-8C8E-BF09EBD1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AB6-515F-40E8-B665-3817CDAA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634A5-DF08-486F-BA7A-2D6A4B5E0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1F473-DF33-4F5C-AEFE-6D8C8589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1EA1-37CF-4E87-9804-C602BD8F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F5819-4638-4796-B034-FEEBBAA4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FE031-D3B9-4FBE-8971-74ED87B7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63766-9915-4B10-9469-9A1D24BA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A6C20-7691-4A84-BC36-5A922839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91D4-FD78-445E-89F9-D617948F3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1D43-3224-41AD-AAE2-9F0A9608B48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B24D-0DC8-43BF-82F4-A30915ACF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744C-BEE9-4060-8698-4CA3D922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64E7A-E9C8-475E-9003-F2750409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ECD08-17A9-4421-9992-5305D2F743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2854"/>
            <a:ext cx="4068077" cy="658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888A3-63B6-4661-8C4B-2B7D1ED66B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375" y="552100"/>
            <a:ext cx="3161799" cy="658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89981-AF3E-4E94-A479-EC6B63B6BA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189781"/>
            <a:ext cx="5943600" cy="159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28A8C-781F-40E8-A037-12190A4ED3D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2711734"/>
            <a:ext cx="5943600" cy="384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80F257-83D6-4B5E-9624-FDFF3FD1FB8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52400" y="3096544"/>
            <a:ext cx="5247373" cy="3467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97B15-D42A-433B-B3C4-C15369C52D9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48400" y="171100"/>
            <a:ext cx="59436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BDD55F-3B7F-46C2-889F-D7FADA967CF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181725" y="533154"/>
            <a:ext cx="5857875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090D8E-9F7A-4112-A339-BE6042336E0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417211" y="3968197"/>
            <a:ext cx="3736192" cy="2242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B36DF-04EF-425A-9269-DA4E71E673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2173" y="6104231"/>
            <a:ext cx="6323152" cy="7447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D164CF-6554-44FF-9114-552F54767688}"/>
              </a:ext>
            </a:extLst>
          </p:cNvPr>
          <p:cNvSpPr txBox="1">
            <a:spLocks/>
          </p:cNvSpPr>
          <p:nvPr/>
        </p:nvSpPr>
        <p:spPr>
          <a:xfrm>
            <a:off x="3362938" y="-41008"/>
            <a:ext cx="378443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Sequential Execution</a:t>
            </a:r>
          </a:p>
        </p:txBody>
      </p:sp>
    </p:spTree>
    <p:extLst>
      <p:ext uri="{BB962C8B-B14F-4D97-AF65-F5344CB8AC3E}">
        <p14:creationId xmlns:p14="http://schemas.microsoft.com/office/powerpoint/2010/main" val="11209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80FA4-F84D-4059-AED6-C6798D7D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92" y="-491341"/>
            <a:ext cx="4105893" cy="76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6AFC-8FA4-4BA1-82E7-D79CE841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97ADF-13C0-4479-BF05-759CD246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77" y="681037"/>
            <a:ext cx="10953598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1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E5A-DB9A-449F-9E21-EE01E432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4" y="-219491"/>
            <a:ext cx="10515600" cy="1325563"/>
          </a:xfrm>
        </p:spPr>
        <p:txBody>
          <a:bodyPr/>
          <a:lstStyle/>
          <a:p>
            <a:r>
              <a:rPr lang="en-US" dirty="0"/>
              <a:t>I. RISCV PIPELINING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4450C-2304-4EC0-8B52-9FBA69FD7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0" y="676189"/>
            <a:ext cx="11031068" cy="60227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F169F-F6F7-47C5-B430-8B6CCF29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59" y="0"/>
            <a:ext cx="6323152" cy="744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F2F19-4C80-4DD6-9C5F-D61EDAAE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713" y="744739"/>
            <a:ext cx="6031043" cy="7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19C-C45F-48E7-9575-5B96347A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6014-FF24-44B6-8094-B0C2DD82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08CFA-4E83-498E-B20D-1C821EA2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1440485"/>
            <a:ext cx="8845323" cy="50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8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191B-DDB9-4B07-9037-64CA1134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/>
              <a:t>Predict not taken, freeze, flush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264FE6-0FCD-419E-9C6D-7F68A9C46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592" y="1089025"/>
            <a:ext cx="9648722" cy="5299054"/>
          </a:xfrm>
        </p:spPr>
      </p:pic>
    </p:spTree>
    <p:extLst>
      <p:ext uri="{BB962C8B-B14F-4D97-AF65-F5344CB8AC3E}">
        <p14:creationId xmlns:p14="http://schemas.microsoft.com/office/powerpoint/2010/main" val="363535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37A3-3A02-4248-8625-A38E0B89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 Pipeline Number 2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D4827-5729-4172-A00F-9872A6768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1334216"/>
            <a:ext cx="9264259" cy="5158659"/>
          </a:xfrm>
        </p:spPr>
      </p:pic>
    </p:spTree>
    <p:extLst>
      <p:ext uri="{BB962C8B-B14F-4D97-AF65-F5344CB8AC3E}">
        <p14:creationId xmlns:p14="http://schemas.microsoft.com/office/powerpoint/2010/main" val="315235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I. RISCV PIPELINING</vt:lpstr>
      <vt:lpstr>Data Hazard</vt:lpstr>
      <vt:lpstr>Predict not taken, freeze, flush</vt:lpstr>
      <vt:lpstr>Control hazard Pipeline Number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Liwag, Mark Christian</dc:creator>
  <cp:lastModifiedBy>Liwag, Mark Christian</cp:lastModifiedBy>
  <cp:revision>8</cp:revision>
  <dcterms:created xsi:type="dcterms:W3CDTF">2022-04-21T18:40:55Z</dcterms:created>
  <dcterms:modified xsi:type="dcterms:W3CDTF">2022-04-25T01:02:58Z</dcterms:modified>
</cp:coreProperties>
</file>