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Naslov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kratek</a:t>
            </a:r>
            <a:r>
              <a:rPr lang="en-US" dirty="0"/>
              <a:t>, </a:t>
            </a:r>
            <a:r>
              <a:rPr lang="en-US" dirty="0" err="1"/>
              <a:t>informativen</a:t>
            </a:r>
            <a:r>
              <a:rPr lang="en-US" dirty="0"/>
              <a:t> in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povzame</a:t>
            </a:r>
            <a:r>
              <a:rPr lang="en-US" dirty="0"/>
              <a:t> </a:t>
            </a:r>
            <a:r>
              <a:rPr lang="en-US" dirty="0" err="1"/>
              <a:t>bistvo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navedi</a:t>
            </a:r>
            <a:r>
              <a:rPr lang="en-US" sz="1600" dirty="0"/>
              <a:t> </a:t>
            </a:r>
            <a:r>
              <a:rPr lang="en-US" sz="1600" dirty="0" err="1"/>
              <a:t>povezavo</a:t>
            </a:r>
            <a:r>
              <a:rPr lang="en-US" sz="1600" dirty="0"/>
              <a:t> do </a:t>
            </a:r>
            <a:r>
              <a:rPr lang="en-US" sz="1600" dirty="0" err="1"/>
              <a:t>podatkov</a:t>
            </a:r>
            <a:r>
              <a:rPr lang="en-US" sz="1600" dirty="0"/>
              <a:t>,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uporabljali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več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r>
              <a:rPr lang="en-US" sz="1600" dirty="0"/>
              <a:t>?)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besedila</a:t>
            </a:r>
            <a:r>
              <a:rPr lang="en-US" sz="1600" dirty="0"/>
              <a:t>, </a:t>
            </a:r>
            <a:r>
              <a:rPr lang="en-US" sz="1600" dirty="0" err="1"/>
              <a:t>slike</a:t>
            </a:r>
            <a:r>
              <a:rPr lang="en-US" sz="1600" dirty="0"/>
              <a:t>, </a:t>
            </a:r>
            <a:r>
              <a:rPr lang="en-US" sz="1600" dirty="0" err="1"/>
              <a:t>meritve</a:t>
            </a:r>
            <a:r>
              <a:rPr lang="en-US" sz="1600" dirty="0"/>
              <a:t>, </a:t>
            </a:r>
            <a:r>
              <a:rPr lang="en-US" sz="1600" dirty="0" err="1"/>
              <a:t>števci</a:t>
            </a:r>
            <a:r>
              <a:rPr lang="en-US" sz="1600" dirty="0"/>
              <a:t>, </a:t>
            </a:r>
            <a:r>
              <a:rPr lang="en-US" sz="1600" dirty="0" err="1"/>
              <a:t>statistike</a:t>
            </a:r>
            <a:r>
              <a:rPr lang="en-US" sz="1600" dirty="0"/>
              <a:t>,…)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primerov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atributov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razredov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1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2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1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2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3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BD2A07E5-3C03-A849-88F8-7AFCB12B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919300DD-5012-D84A-91E3-B74791DE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198</Words>
  <Application>Microsoft Macintosh PowerPoint</Application>
  <PresentationFormat>On-screen Show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Naslov projekta naj bo kratek, informativen in naj povzame bistvo projekta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Curk, Tomaž</cp:lastModifiedBy>
  <cp:revision>24</cp:revision>
  <dcterms:created xsi:type="dcterms:W3CDTF">2020-04-03T06:53:29Z</dcterms:created>
  <dcterms:modified xsi:type="dcterms:W3CDTF">2022-03-31T13:08:25Z</dcterms:modified>
  <cp:category/>
</cp:coreProperties>
</file>