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kratek</a:t>
            </a:r>
            <a:r>
              <a:rPr lang="en-US" dirty="0"/>
              <a:t>, </a:t>
            </a:r>
            <a:r>
              <a:rPr lang="en-US" dirty="0" err="1"/>
              <a:t>informativen</a:t>
            </a:r>
            <a:r>
              <a:rPr lang="en-US" dirty="0"/>
              <a:t> in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povzame</a:t>
            </a:r>
            <a:r>
              <a:rPr lang="en-US" dirty="0"/>
              <a:t> </a:t>
            </a:r>
            <a:r>
              <a:rPr lang="en-US" dirty="0" err="1"/>
              <a:t>bistvo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navedi</a:t>
            </a:r>
            <a:r>
              <a:rPr lang="en-US" sz="1600" dirty="0"/>
              <a:t> </a:t>
            </a:r>
            <a:r>
              <a:rPr lang="en-US" sz="1600" dirty="0" err="1"/>
              <a:t>povezavo</a:t>
            </a:r>
            <a:r>
              <a:rPr lang="en-US" sz="1600" dirty="0"/>
              <a:t> do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uporabljali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več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en-US" sz="1600" dirty="0"/>
              <a:t>?)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1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1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2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3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195</Words>
  <Application>Microsoft Macintosh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Naslov projekta naj bo kratek, informativen in naj povzame bistvo projekta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Curk, Tomaž</cp:lastModifiedBy>
  <cp:revision>24</cp:revision>
  <dcterms:created xsi:type="dcterms:W3CDTF">2020-04-03T06:53:29Z</dcterms:created>
  <dcterms:modified xsi:type="dcterms:W3CDTF">2022-03-31T13:08:49Z</dcterms:modified>
  <cp:category/>
</cp:coreProperties>
</file>