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4" r:id="rId5"/>
    <p:sldId id="259" r:id="rId6"/>
    <p:sldId id="260" r:id="rId7"/>
    <p:sldId id="263" r:id="rId8"/>
    <p:sldId id="261" r:id="rId9"/>
    <p:sldId id="262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4291" autoAdjust="0"/>
  </p:normalViewPr>
  <p:slideViewPr>
    <p:cSldViewPr>
      <p:cViewPr varScale="1">
        <p:scale>
          <a:sx n="69" d="100"/>
          <a:sy n="69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3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E08B-9567-4C8C-BE48-E19404939A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bpmsoh.ditjenpkh.pertanian.go.id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Judul</a:t>
            </a:r>
            <a:r>
              <a:rPr lang="en-US" dirty="0">
                <a:solidFill>
                  <a:srgbClr val="00B050"/>
                </a:solidFill>
              </a:rPr>
              <a:t>/Header </a:t>
            </a:r>
            <a:r>
              <a:rPr lang="en-US" dirty="0" err="1">
                <a:solidFill>
                  <a:srgbClr val="00B050"/>
                </a:solidFill>
              </a:rPr>
              <a:t>nama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aplikasi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logo </a:t>
            </a:r>
            <a:r>
              <a:rPr lang="en-US" dirty="0" err="1">
                <a:solidFill>
                  <a:srgbClr val="00B050"/>
                </a:solidFill>
              </a:rPr>
              <a:t>salah</a:t>
            </a:r>
            <a:r>
              <a:rPr lang="en-US" dirty="0">
                <a:solidFill>
                  <a:srgbClr val="00B050"/>
                </a:solidFill>
              </a:rPr>
              <a:t> di form </a:t>
            </a:r>
            <a:r>
              <a:rPr lang="en-US" dirty="0" err="1">
                <a:solidFill>
                  <a:srgbClr val="00B050"/>
                </a:solidFill>
              </a:rPr>
              <a:t>registrasi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samakan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dengan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logo </a:t>
            </a:r>
            <a:r>
              <a:rPr lang="en-US" dirty="0" err="1">
                <a:solidFill>
                  <a:srgbClr val="00B050"/>
                </a:solidFill>
              </a:rPr>
              <a:t>aplikasi</a:t>
            </a:r>
            <a:r>
              <a:rPr lang="en-US" dirty="0">
                <a:solidFill>
                  <a:srgbClr val="00B050"/>
                </a:solidFill>
              </a:rPr>
              <a:t> di page login</a:t>
            </a:r>
          </a:p>
          <a:p>
            <a:r>
              <a:rPr lang="en-US" dirty="0">
                <a:solidFill>
                  <a:srgbClr val="00B050"/>
                </a:solidFill>
              </a:rPr>
              <a:t>Placeholder form </a:t>
            </a:r>
            <a:r>
              <a:rPr lang="en-US" dirty="0" err="1">
                <a:solidFill>
                  <a:srgbClr val="00B050"/>
                </a:solidFill>
              </a:rPr>
              <a:t>registrasi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pada</a:t>
            </a:r>
            <a:r>
              <a:rPr lang="en-US" dirty="0">
                <a:solidFill>
                  <a:srgbClr val="00B050"/>
                </a:solidFill>
              </a:rPr>
              <a:t> field “</a:t>
            </a:r>
            <a:r>
              <a:rPr lang="en-US" dirty="0" err="1">
                <a:solidFill>
                  <a:srgbClr val="00B050"/>
                </a:solidFill>
              </a:rPr>
              <a:t>nama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perusahaan</a:t>
            </a:r>
            <a:r>
              <a:rPr lang="en-US" dirty="0">
                <a:solidFill>
                  <a:srgbClr val="00B050"/>
                </a:solidFill>
              </a:rPr>
              <a:t>”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“</a:t>
            </a:r>
            <a:r>
              <a:rPr lang="en-US" dirty="0" err="1">
                <a:solidFill>
                  <a:srgbClr val="00B050"/>
                </a:solidFill>
              </a:rPr>
              <a:t>alamat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perusahaan</a:t>
            </a:r>
            <a:r>
              <a:rPr lang="en-US" dirty="0">
                <a:solidFill>
                  <a:srgbClr val="00B050"/>
                </a:solidFill>
              </a:rPr>
              <a:t>” </a:t>
            </a:r>
            <a:r>
              <a:rPr lang="en-US" dirty="0" err="1">
                <a:solidFill>
                  <a:srgbClr val="00B050"/>
                </a:solidFill>
              </a:rPr>
              <a:t>tidak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sesuai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Setelah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registrasi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ada</a:t>
            </a:r>
            <a:r>
              <a:rPr lang="en-US" dirty="0">
                <a:solidFill>
                  <a:srgbClr val="00B050"/>
                </a:solidFill>
              </a:rPr>
              <a:t> page </a:t>
            </a:r>
            <a:r>
              <a:rPr lang="en-US" dirty="0" err="1">
                <a:solidFill>
                  <a:srgbClr val="00B050"/>
                </a:solidFill>
              </a:rPr>
              <a:t>terimakasih</a:t>
            </a:r>
            <a:r>
              <a:rPr lang="en-US" dirty="0">
                <a:solidFill>
                  <a:srgbClr val="00B050"/>
                </a:solidFill>
              </a:rPr>
              <a:t>, logo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headernya</a:t>
            </a:r>
            <a:r>
              <a:rPr lang="en-US" dirty="0">
                <a:solidFill>
                  <a:srgbClr val="00B050"/>
                </a:solidFill>
              </a:rPr>
              <a:t> di </a:t>
            </a:r>
            <a:r>
              <a:rPr lang="en-US" dirty="0" err="1">
                <a:solidFill>
                  <a:srgbClr val="00B050"/>
                </a:solidFill>
              </a:rPr>
              <a:t>ganti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sesuai</a:t>
            </a:r>
            <a:r>
              <a:rPr lang="en-US" dirty="0">
                <a:solidFill>
                  <a:srgbClr val="00B050"/>
                </a:solidFill>
              </a:rPr>
              <a:t> form login, </a:t>
            </a:r>
          </a:p>
          <a:p>
            <a:r>
              <a:rPr lang="en-US" dirty="0">
                <a:solidFill>
                  <a:srgbClr val="00B050"/>
                </a:solidFill>
              </a:rPr>
              <a:t>kata “</a:t>
            </a:r>
            <a:r>
              <a:rPr lang="en-US" dirty="0" err="1">
                <a:solidFill>
                  <a:srgbClr val="00B050"/>
                </a:solidFill>
              </a:rPr>
              <a:t>Terima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kasih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telah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mendafar</a:t>
            </a:r>
            <a:r>
              <a:rPr lang="en-US" dirty="0">
                <a:solidFill>
                  <a:srgbClr val="00B050"/>
                </a:solidFill>
              </a:rPr>
              <a:t> di website Portal </a:t>
            </a:r>
            <a:r>
              <a:rPr lang="en-US" dirty="0" err="1">
                <a:solidFill>
                  <a:srgbClr val="00B050"/>
                </a:solidFill>
              </a:rPr>
              <a:t>Layanan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Pengujian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Sampel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Obat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Hewan</a:t>
            </a:r>
            <a:r>
              <a:rPr lang="en-US" dirty="0">
                <a:solidFill>
                  <a:srgbClr val="00B050"/>
                </a:solidFill>
              </a:rPr>
              <a:t> Online, 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Silahkan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menunggu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kabar</a:t>
            </a:r>
            <a:r>
              <a:rPr lang="en-US" dirty="0">
                <a:solidFill>
                  <a:srgbClr val="00B050"/>
                </a:solidFill>
              </a:rPr>
              <a:t> email </a:t>
            </a:r>
            <a:r>
              <a:rPr lang="en-US" dirty="0" err="1">
                <a:solidFill>
                  <a:srgbClr val="00B050"/>
                </a:solidFill>
              </a:rPr>
              <a:t>dari</a:t>
            </a:r>
            <a:r>
              <a:rPr lang="en-US" dirty="0">
                <a:solidFill>
                  <a:srgbClr val="00B050"/>
                </a:solidFill>
              </a:rPr>
              <a:t> kami </a:t>
            </a:r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anda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bisa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melakukan</a:t>
            </a:r>
            <a:r>
              <a:rPr lang="en-US" dirty="0">
                <a:solidFill>
                  <a:srgbClr val="00B050"/>
                </a:solidFill>
              </a:rPr>
              <a:t> proses </a:t>
            </a:r>
            <a:r>
              <a:rPr lang="en-US" dirty="0" err="1">
                <a:solidFill>
                  <a:srgbClr val="00B050"/>
                </a:solidFill>
              </a:rPr>
              <a:t>selanjutnya</a:t>
            </a:r>
            <a:r>
              <a:rPr lang="en-US" dirty="0">
                <a:solidFill>
                  <a:srgbClr val="00B050"/>
                </a:solidFill>
              </a:rPr>
              <a:t>. ” </a:t>
            </a:r>
            <a:r>
              <a:rPr lang="en-US" dirty="0" err="1">
                <a:solidFill>
                  <a:srgbClr val="00B050"/>
                </a:solidFill>
              </a:rPr>
              <a:t>seharusnya</a:t>
            </a:r>
            <a:r>
              <a:rPr lang="en-US" dirty="0">
                <a:solidFill>
                  <a:srgbClr val="00B050"/>
                </a:solidFill>
              </a:rPr>
              <a:t> “</a:t>
            </a:r>
            <a:r>
              <a:rPr lang="en-US" dirty="0" err="1">
                <a:solidFill>
                  <a:srgbClr val="00B050"/>
                </a:solidFill>
              </a:rPr>
              <a:t>Terima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kasih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telah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mendaftar</a:t>
            </a:r>
            <a:r>
              <a:rPr lang="en-US" dirty="0">
                <a:solidFill>
                  <a:srgbClr val="00B050"/>
                </a:solidFill>
              </a:rPr>
              <a:t> di </a:t>
            </a:r>
            <a:r>
              <a:rPr lang="nb-NO" b="1" dirty="0">
                <a:solidFill>
                  <a:srgbClr val="00B050"/>
                </a:solidFill>
              </a:rPr>
              <a:t>Sistem Terpadu </a:t>
            </a:r>
            <a:br>
              <a:rPr lang="nb-NO" b="1" dirty="0">
                <a:solidFill>
                  <a:srgbClr val="00B050"/>
                </a:solidFill>
              </a:rPr>
            </a:br>
            <a:r>
              <a:rPr lang="nb-NO" b="1" dirty="0">
                <a:solidFill>
                  <a:srgbClr val="00B050"/>
                </a:solidFill>
              </a:rPr>
              <a:t>Pengujian Mutu dan Sertifikasi Obat Hewan</a:t>
            </a:r>
            <a:r>
              <a:rPr lang="en-US" dirty="0">
                <a:solidFill>
                  <a:srgbClr val="00B050"/>
                </a:solidFill>
              </a:rPr>
              <a:t>, 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Silahkan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menunggu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kabar</a:t>
            </a:r>
            <a:r>
              <a:rPr lang="en-US" dirty="0">
                <a:solidFill>
                  <a:srgbClr val="00B050"/>
                </a:solidFill>
              </a:rPr>
              <a:t> email </a:t>
            </a:r>
            <a:r>
              <a:rPr lang="en-US" dirty="0" err="1">
                <a:solidFill>
                  <a:srgbClr val="00B050"/>
                </a:solidFill>
              </a:rPr>
              <a:t>dari</a:t>
            </a:r>
            <a:r>
              <a:rPr lang="en-US" dirty="0">
                <a:solidFill>
                  <a:srgbClr val="00B050"/>
                </a:solidFill>
              </a:rPr>
              <a:t> kami </a:t>
            </a:r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anda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bisa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melakukan</a:t>
            </a:r>
            <a:r>
              <a:rPr lang="en-US" dirty="0">
                <a:solidFill>
                  <a:srgbClr val="00B050"/>
                </a:solidFill>
              </a:rPr>
              <a:t> proses </a:t>
            </a:r>
            <a:r>
              <a:rPr lang="en-US" dirty="0" err="1">
                <a:solidFill>
                  <a:srgbClr val="00B050"/>
                </a:solidFill>
              </a:rPr>
              <a:t>selanjutnya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Ada link 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 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Kembali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Halaman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hilangkan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saja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krn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linknya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salah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MT05-MT09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blm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download</a:t>
            </a:r>
          </a:p>
        </p:txBody>
      </p:sp>
    </p:spTree>
    <p:extLst>
      <p:ext uri="{BB962C8B-B14F-4D97-AF65-F5344CB8AC3E}">
        <p14:creationId xmlns:p14="http://schemas.microsoft.com/office/powerpoint/2010/main" val="137045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Sertifikat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792586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09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permission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Admin TU </a:t>
            </a:r>
            <a:r>
              <a:rPr lang="en-US" dirty="0" err="1">
                <a:solidFill>
                  <a:srgbClr val="00B050"/>
                </a:solidFill>
              </a:rPr>
              <a:t>dapat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membuka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semua</a:t>
            </a:r>
            <a:r>
              <a:rPr lang="en-US" dirty="0">
                <a:solidFill>
                  <a:srgbClr val="00B050"/>
                </a:solidFill>
              </a:rPr>
              <a:t> MT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sertifikat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namun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interaksinya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hanya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ada</a:t>
            </a:r>
            <a:r>
              <a:rPr lang="en-US" dirty="0">
                <a:solidFill>
                  <a:srgbClr val="00B050"/>
                </a:solidFill>
              </a:rPr>
              <a:t> di </a:t>
            </a:r>
            <a:r>
              <a:rPr lang="en-US" dirty="0" err="1">
                <a:solidFill>
                  <a:srgbClr val="00B050"/>
                </a:solidFill>
              </a:rPr>
              <a:t>sertifikat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yaitu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hanya</a:t>
            </a:r>
            <a:r>
              <a:rPr lang="en-US" dirty="0">
                <a:solidFill>
                  <a:srgbClr val="00B050"/>
                </a:solidFill>
              </a:rPr>
              <a:t> approval </a:t>
            </a:r>
            <a:r>
              <a:rPr lang="en-US" dirty="0" err="1">
                <a:solidFill>
                  <a:srgbClr val="00B050"/>
                </a:solidFill>
              </a:rPr>
              <a:t>sertifikat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398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Sertifikat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Bakteriologi</a:t>
            </a:r>
            <a:r>
              <a:rPr lang="en-US" dirty="0"/>
              <a:t> (MT08a)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743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Virologi</a:t>
            </a:r>
            <a:r>
              <a:rPr lang="en-US" dirty="0"/>
              <a:t> (MT08b)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4038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Farmasetik</a:t>
            </a:r>
            <a:r>
              <a:rPr lang="en-US" dirty="0"/>
              <a:t> (MT09)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58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391885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62200" y="2057400"/>
            <a:ext cx="340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9" idx="1"/>
          </p:cNvCxnSpPr>
          <p:nvPr/>
        </p:nvCxnSpPr>
        <p:spPr>
          <a:xfrm>
            <a:off x="2362200" y="3048000"/>
            <a:ext cx="3581400" cy="3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2362200" y="4223657"/>
            <a:ext cx="3581400" cy="119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43600" y="277585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60714" y="5562600"/>
            <a:ext cx="5074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Note: Hal 2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menampilkan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field yang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diisi</a:t>
            </a:r>
            <a:endParaRPr 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63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Sertifikat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Bakteriologi</a:t>
            </a:r>
            <a:r>
              <a:rPr lang="en-US" dirty="0"/>
              <a:t> (MT08a)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999" y="3490686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Virologi</a:t>
            </a:r>
            <a:r>
              <a:rPr lang="en-US" dirty="0"/>
              <a:t> (MT08b)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58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62200" y="2057400"/>
            <a:ext cx="340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7" idx="3"/>
            <a:endCxn id="9" idx="1"/>
          </p:cNvCxnSpPr>
          <p:nvPr/>
        </p:nvCxnSpPr>
        <p:spPr>
          <a:xfrm flipV="1">
            <a:off x="2362199" y="2057400"/>
            <a:ext cx="3403601" cy="173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6944" y="2624435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60714" y="5562600"/>
            <a:ext cx="5074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Note: Hal 2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menampilkan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field yang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diisi</a:t>
            </a:r>
            <a:endParaRPr 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200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Sertifikat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Bakteriologi</a:t>
            </a:r>
            <a:r>
              <a:rPr lang="en-US" dirty="0"/>
              <a:t> (MT08a)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999" y="3490686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Farmasetik</a:t>
            </a:r>
            <a:r>
              <a:rPr lang="en-US" dirty="0"/>
              <a:t> (MT09)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58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SertiF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62200" y="2057400"/>
            <a:ext cx="340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7" idx="3"/>
            <a:endCxn id="9" idx="1"/>
          </p:cNvCxnSpPr>
          <p:nvPr/>
        </p:nvCxnSpPr>
        <p:spPr>
          <a:xfrm flipV="1">
            <a:off x="2362199" y="2057400"/>
            <a:ext cx="3403601" cy="173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6944" y="250567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0714" y="5562600"/>
            <a:ext cx="5074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Note: Hal 2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menampilkan</a:t>
            </a:r>
            <a:r>
              <a:rPr lang="en-US" sz="2000" b="0" cap="none" spc="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field yang </a:t>
            </a:r>
            <a:r>
              <a:rPr lang="en-US" sz="2000" b="0" cap="none" spc="0" dirty="0" err="1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diisi</a:t>
            </a:r>
            <a:endParaRPr 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33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Revisi</a:t>
            </a:r>
            <a:r>
              <a:rPr lang="en-US" dirty="0"/>
              <a:t>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Revisi</a:t>
            </a:r>
            <a:r>
              <a:rPr lang="en-US" dirty="0"/>
              <a:t> 3b </a:t>
            </a:r>
            <a:r>
              <a:rPr lang="en-US" dirty="0" err="1"/>
              <a:t>ditunda</a:t>
            </a:r>
            <a:r>
              <a:rPr lang="en-US" dirty="0"/>
              <a:t> di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9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Field dropdown “</a:t>
            </a:r>
            <a:r>
              <a:rPr lang="en-US" dirty="0" err="1">
                <a:solidFill>
                  <a:srgbClr val="00B050"/>
                </a:solidFill>
              </a:rPr>
              <a:t>instansi</a:t>
            </a:r>
            <a:r>
              <a:rPr lang="en-US" dirty="0">
                <a:solidFill>
                  <a:srgbClr val="00B050"/>
                </a:solidFill>
              </a:rPr>
              <a:t>” di </a:t>
            </a:r>
            <a:r>
              <a:rPr lang="en-US" dirty="0" err="1">
                <a:solidFill>
                  <a:srgbClr val="00B050"/>
                </a:solidFill>
              </a:rPr>
              <a:t>sembunyikan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saja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tabel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tambahkan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remark</a:t>
            </a:r>
          </a:p>
        </p:txBody>
      </p:sp>
    </p:spTree>
    <p:extLst>
      <p:ext uri="{BB962C8B-B14F-4D97-AF65-F5344CB8AC3E}">
        <p14:creationId xmlns:p14="http://schemas.microsoft.com/office/powerpoint/2010/main" val="366949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tabel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tambahkan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remark</a:t>
            </a:r>
          </a:p>
          <a:p>
            <a:r>
              <a:rPr lang="en-US" dirty="0" err="1">
                <a:solidFill>
                  <a:srgbClr val="00B050"/>
                </a:solidFill>
              </a:rPr>
              <a:t>Tambah</a:t>
            </a:r>
            <a:r>
              <a:rPr lang="en-US" dirty="0">
                <a:solidFill>
                  <a:srgbClr val="00B050"/>
                </a:solidFill>
              </a:rPr>
              <a:t> Field NIP </a:t>
            </a:r>
            <a:r>
              <a:rPr lang="en-US" dirty="0" err="1">
                <a:solidFill>
                  <a:srgbClr val="00B050"/>
                </a:solidFill>
              </a:rPr>
              <a:t>pihak</a:t>
            </a:r>
            <a:r>
              <a:rPr lang="en-US" dirty="0">
                <a:solidFill>
                  <a:srgbClr val="00B050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681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Field No </a:t>
            </a:r>
            <a:r>
              <a:rPr lang="en-US" dirty="0" err="1">
                <a:solidFill>
                  <a:srgbClr val="00B050"/>
                </a:solidFill>
              </a:rPr>
              <a:t>pengujian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dibuat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tidak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boleh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duplikasi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Ada approval </a:t>
            </a:r>
            <a:r>
              <a:rPr lang="en-US" dirty="0" err="1">
                <a:solidFill>
                  <a:srgbClr val="00B050"/>
                </a:solidFill>
              </a:rPr>
              <a:t>dari</a:t>
            </a:r>
            <a:r>
              <a:rPr lang="en-US" dirty="0">
                <a:solidFill>
                  <a:srgbClr val="00B050"/>
                </a:solidFill>
              </a:rPr>
              <a:t> Admin lab</a:t>
            </a:r>
          </a:p>
        </p:txBody>
      </p:sp>
    </p:spTree>
    <p:extLst>
      <p:ext uri="{BB962C8B-B14F-4D97-AF65-F5344CB8AC3E}">
        <p14:creationId xmlns:p14="http://schemas.microsoft.com/office/powerpoint/2010/main" val="2994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MT08a mt8b mt9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tabel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tambahkan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kolom</a:t>
            </a:r>
            <a:r>
              <a:rPr lang="en-US" dirty="0">
                <a:solidFill>
                  <a:srgbClr val="00B050"/>
                </a:solidFill>
              </a:rPr>
              <a:t> remark</a:t>
            </a:r>
          </a:p>
        </p:txBody>
      </p:sp>
    </p:spTree>
    <p:extLst>
      <p:ext uri="{BB962C8B-B14F-4D97-AF65-F5344CB8AC3E}">
        <p14:creationId xmlns:p14="http://schemas.microsoft.com/office/powerpoint/2010/main" val="224892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Sertifikat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50"/>
                </a:solidFill>
              </a:rPr>
              <a:t>Yang </a:t>
            </a:r>
            <a:r>
              <a:rPr lang="en-US" dirty="0" err="1">
                <a:solidFill>
                  <a:srgbClr val="00B050"/>
                </a:solidFill>
              </a:rPr>
              <a:t>membuat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sertifikat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adalah</a:t>
            </a:r>
            <a:r>
              <a:rPr lang="en-US" dirty="0">
                <a:solidFill>
                  <a:srgbClr val="00B050"/>
                </a:solidFill>
              </a:rPr>
              <a:t> admin </a:t>
            </a:r>
            <a:r>
              <a:rPr lang="en-US" dirty="0" err="1">
                <a:solidFill>
                  <a:srgbClr val="00B050"/>
                </a:solidFill>
              </a:rPr>
              <a:t>sphu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setelah</a:t>
            </a:r>
            <a:r>
              <a:rPr lang="en-US" dirty="0">
                <a:solidFill>
                  <a:srgbClr val="00B050"/>
                </a:solidFill>
              </a:rPr>
              <a:t> mt08a, mt08b,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atau</a:t>
            </a:r>
            <a:r>
              <a:rPr lang="en-US" dirty="0">
                <a:solidFill>
                  <a:srgbClr val="00B050"/>
                </a:solidFill>
              </a:rPr>
              <a:t> mt09 </a:t>
            </a:r>
            <a:r>
              <a:rPr lang="en-US" dirty="0" err="1">
                <a:solidFill>
                  <a:srgbClr val="00B050"/>
                </a:solidFill>
              </a:rPr>
              <a:t>diapprove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Ada </a:t>
            </a:r>
            <a:r>
              <a:rPr lang="en-US" dirty="0" err="1">
                <a:solidFill>
                  <a:srgbClr val="00B050"/>
                </a:solidFill>
              </a:rPr>
              <a:t>beberapa</a:t>
            </a:r>
            <a:r>
              <a:rPr lang="en-US" dirty="0">
                <a:solidFill>
                  <a:srgbClr val="00B050"/>
                </a:solidFill>
              </a:rPr>
              <a:t> field </a:t>
            </a:r>
            <a:r>
              <a:rPr lang="en-US" dirty="0" err="1">
                <a:solidFill>
                  <a:srgbClr val="00B050"/>
                </a:solidFill>
              </a:rPr>
              <a:t>yg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salah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pembacaannya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pada</a:t>
            </a:r>
            <a:r>
              <a:rPr lang="en-US" dirty="0">
                <a:solidFill>
                  <a:srgbClr val="00B050"/>
                </a:solidFill>
              </a:rPr>
              <a:t> print </a:t>
            </a:r>
            <a:r>
              <a:rPr lang="en-US" dirty="0" err="1">
                <a:solidFill>
                  <a:srgbClr val="00B050"/>
                </a:solidFill>
              </a:rPr>
              <a:t>sertifikat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sebelum</a:t>
            </a:r>
            <a:r>
              <a:rPr lang="en-US" dirty="0">
                <a:solidFill>
                  <a:srgbClr val="00B050"/>
                </a:solidFill>
              </a:rPr>
              <a:t> update </a:t>
            </a:r>
            <a:r>
              <a:rPr lang="en-US" dirty="0" err="1">
                <a:solidFill>
                  <a:srgbClr val="00B050"/>
                </a:solidFill>
              </a:rPr>
              <a:t>namun</a:t>
            </a:r>
            <a:r>
              <a:rPr lang="en-US" dirty="0">
                <a:solidFill>
                  <a:srgbClr val="00B050"/>
                </a:solidFill>
              </a:rPr>
              <a:t> g </a:t>
            </a:r>
            <a:r>
              <a:rPr lang="en-US" dirty="0" err="1">
                <a:solidFill>
                  <a:srgbClr val="00B050"/>
                </a:solidFill>
              </a:rPr>
              <a:t>bisa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dilihat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sudah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atau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belum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krn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sertifikat</a:t>
            </a:r>
            <a:r>
              <a:rPr lang="en-US" dirty="0">
                <a:solidFill>
                  <a:srgbClr val="00B050"/>
                </a:solidFill>
              </a:rPr>
              <a:t> g </a:t>
            </a:r>
            <a:r>
              <a:rPr lang="en-US" dirty="0" err="1">
                <a:solidFill>
                  <a:srgbClr val="00B050"/>
                </a:solidFill>
              </a:rPr>
              <a:t>bs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diprint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Qrcode</a:t>
            </a:r>
            <a:r>
              <a:rPr lang="en-US" dirty="0">
                <a:solidFill>
                  <a:srgbClr val="00B050"/>
                </a:solidFill>
              </a:rPr>
              <a:t> pada template </a:t>
            </a:r>
            <a:r>
              <a:rPr lang="en-US" dirty="0" err="1">
                <a:solidFill>
                  <a:srgbClr val="00B050"/>
                </a:solidFill>
              </a:rPr>
              <a:t>sertifikat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terlampir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contohnya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 enable editing agar </a:t>
            </a:r>
            <a:r>
              <a:rPr lang="en-US" dirty="0" err="1">
                <a:solidFill>
                  <a:srgbClr val="00B0F0"/>
                </a:solidFill>
              </a:rPr>
              <a:t>qrcode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muncul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4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277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ERROR</vt:lpstr>
      <vt:lpstr>Revisi 4</vt:lpstr>
      <vt:lpstr>Form login</vt:lpstr>
      <vt:lpstr>MT01</vt:lpstr>
      <vt:lpstr>MT02</vt:lpstr>
      <vt:lpstr>MT03</vt:lpstr>
      <vt:lpstr>MT07</vt:lpstr>
      <vt:lpstr>MT08a mt8b mt9</vt:lpstr>
      <vt:lpstr>Sertifikat</vt:lpstr>
      <vt:lpstr>Sertifikat</vt:lpstr>
      <vt:lpstr>Perubahan permission</vt:lpstr>
      <vt:lpstr>Skema Sertifikat</vt:lpstr>
      <vt:lpstr>Skema Sertifikat</vt:lpstr>
      <vt:lpstr>Skema Sertifikat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 4</dc:title>
  <dc:creator>galih tresnandika</dc:creator>
  <cp:lastModifiedBy>Mansur _</cp:lastModifiedBy>
  <cp:revision>14</cp:revision>
  <dcterms:created xsi:type="dcterms:W3CDTF">2019-04-29T13:02:10Z</dcterms:created>
  <dcterms:modified xsi:type="dcterms:W3CDTF">2019-05-05T21:16:03Z</dcterms:modified>
</cp:coreProperties>
</file>