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  <p:sldId id="262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4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3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E08B-9567-4C8C-BE48-E19404939A22}" type="datetimeFigureOut">
              <a:rPr lang="en-US" smtClean="0"/>
              <a:t>29/04/2019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F741-D03E-4730-ACDD-8E07658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bpmsoh.ditjenpkh.pertanian.go.i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3b </a:t>
            </a:r>
            <a:r>
              <a:rPr lang="en-US" dirty="0" err="1" smtClean="0"/>
              <a:t>ditunda</a:t>
            </a:r>
            <a:r>
              <a:rPr lang="en-US" dirty="0" smtClean="0"/>
              <a:t> di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pelaporan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9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Sertifikat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792586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09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Perubahan</a:t>
            </a:r>
            <a:r>
              <a:rPr lang="en-US" dirty="0" smtClean="0"/>
              <a:t>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TU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MT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interaksinya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approval </a:t>
            </a:r>
            <a:r>
              <a:rPr lang="en-US" dirty="0" err="1" smtClean="0"/>
              <a:t>sertifikat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98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Bakteriologi</a:t>
            </a:r>
            <a:r>
              <a:rPr lang="en-US" dirty="0" smtClean="0"/>
              <a:t> (MT08a)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2743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Virologi</a:t>
            </a:r>
            <a:r>
              <a:rPr lang="en-US" dirty="0" smtClean="0"/>
              <a:t> (MT08b)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4038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Farmasetik</a:t>
            </a:r>
            <a:r>
              <a:rPr lang="en-US" dirty="0" smtClean="0"/>
              <a:t> (MT09)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658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SertiB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391885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Serti</a:t>
            </a:r>
            <a:r>
              <a:rPr lang="en-US" dirty="0" err="1"/>
              <a:t>F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362200" y="2057400"/>
            <a:ext cx="340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9" idx="1"/>
          </p:cNvCxnSpPr>
          <p:nvPr/>
        </p:nvCxnSpPr>
        <p:spPr>
          <a:xfrm>
            <a:off x="2362200" y="3048000"/>
            <a:ext cx="3581400" cy="3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2362200" y="4223657"/>
            <a:ext cx="3581400" cy="119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43600" y="277585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SertiB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60714" y="5562600"/>
            <a:ext cx="5074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Note: Hal 2 </a:t>
            </a:r>
            <a:r>
              <a:rPr lang="en-US" sz="2000" b="0" cap="none" spc="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Hanya</a:t>
            </a:r>
            <a:r>
              <a:rPr lang="en-US" sz="2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menampilkan</a:t>
            </a:r>
            <a:r>
              <a:rPr lang="en-US" sz="2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field yang </a:t>
            </a:r>
            <a:r>
              <a:rPr lang="en-US" sz="2000" b="0" cap="none" spc="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diisi</a:t>
            </a:r>
            <a:endParaRPr lang="en-US" sz="2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63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Bakteriologi</a:t>
            </a:r>
            <a:r>
              <a:rPr lang="en-US" dirty="0" smtClean="0"/>
              <a:t> (MT08a)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0999" y="3490686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Virologi</a:t>
            </a:r>
            <a:r>
              <a:rPr lang="en-US" dirty="0" smtClean="0"/>
              <a:t> (MT08b)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658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SertiB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362200" y="2057400"/>
            <a:ext cx="340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7" idx="3"/>
            <a:endCxn id="9" idx="1"/>
          </p:cNvCxnSpPr>
          <p:nvPr/>
        </p:nvCxnSpPr>
        <p:spPr>
          <a:xfrm flipV="1">
            <a:off x="2362199" y="2057400"/>
            <a:ext cx="3403601" cy="173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6944" y="2624435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0714" y="5562600"/>
            <a:ext cx="5074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Note: Hal 2 </a:t>
            </a:r>
            <a:r>
              <a:rPr lang="en-US" sz="2000" b="0" cap="none" spc="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Hanya</a:t>
            </a:r>
            <a:r>
              <a:rPr lang="en-US" sz="2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menampilkan</a:t>
            </a:r>
            <a:r>
              <a:rPr lang="en-US" sz="2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field yang </a:t>
            </a:r>
            <a:r>
              <a:rPr lang="en-US" sz="2000" b="0" cap="none" spc="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diisi</a:t>
            </a:r>
            <a:endParaRPr lang="en-US" sz="2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200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Bakteriologi</a:t>
            </a:r>
            <a:r>
              <a:rPr lang="en-US" dirty="0" smtClean="0"/>
              <a:t> (MT08a)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0999" y="3490686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Farmasetik</a:t>
            </a:r>
            <a:r>
              <a:rPr lang="en-US" dirty="0" smtClean="0"/>
              <a:t> (MT09)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658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SertiF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2362200" y="2057400"/>
            <a:ext cx="340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7" idx="3"/>
            <a:endCxn id="9" idx="1"/>
          </p:cNvCxnSpPr>
          <p:nvPr/>
        </p:nvCxnSpPr>
        <p:spPr>
          <a:xfrm flipV="1">
            <a:off x="2362199" y="2057400"/>
            <a:ext cx="3403601" cy="173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6944" y="250567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60714" y="5562600"/>
            <a:ext cx="5074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Note: Hal 2 </a:t>
            </a:r>
            <a:r>
              <a:rPr lang="en-US" sz="2000" b="0" cap="none" spc="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Hanya</a:t>
            </a:r>
            <a:r>
              <a:rPr lang="en-US" sz="2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menampilkan</a:t>
            </a:r>
            <a:r>
              <a:rPr lang="en-US" sz="20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field yang </a:t>
            </a:r>
            <a:r>
              <a:rPr lang="en-US" sz="2000" b="0" cap="none" spc="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diisi</a:t>
            </a:r>
            <a:endParaRPr lang="en-US" sz="2000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33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Judul</a:t>
            </a:r>
            <a:r>
              <a:rPr lang="en-US" dirty="0" smtClean="0"/>
              <a:t>/Header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 </a:t>
            </a:r>
            <a:r>
              <a:rPr lang="en-US" dirty="0" err="1" smtClean="0"/>
              <a:t>salah</a:t>
            </a:r>
            <a:r>
              <a:rPr lang="en-US" dirty="0" smtClean="0"/>
              <a:t> di form </a:t>
            </a:r>
            <a:r>
              <a:rPr lang="en-US" dirty="0" err="1" smtClean="0"/>
              <a:t>registrasi</a:t>
            </a:r>
            <a:r>
              <a:rPr lang="en-US" dirty="0" smtClean="0"/>
              <a:t>, </a:t>
            </a:r>
            <a:r>
              <a:rPr lang="en-US" dirty="0" err="1" smtClean="0"/>
              <a:t>samakan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 </a:t>
            </a:r>
            <a:r>
              <a:rPr lang="en-US" dirty="0" err="1" smtClean="0"/>
              <a:t>aplikasi</a:t>
            </a:r>
            <a:r>
              <a:rPr lang="en-US" dirty="0" smtClean="0"/>
              <a:t> di page login</a:t>
            </a:r>
          </a:p>
          <a:p>
            <a:r>
              <a:rPr lang="en-US" dirty="0" smtClean="0"/>
              <a:t>Placeholder form </a:t>
            </a: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field “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” </a:t>
            </a:r>
            <a:r>
              <a:rPr lang="en-US" dirty="0" err="1" smtClean="0"/>
              <a:t>dan</a:t>
            </a:r>
            <a:r>
              <a:rPr lang="en-US" dirty="0" smtClean="0"/>
              <a:t> “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”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page </a:t>
            </a:r>
            <a:r>
              <a:rPr lang="en-US" dirty="0" err="1" smtClean="0"/>
              <a:t>terimakasih</a:t>
            </a:r>
            <a:r>
              <a:rPr lang="en-US" dirty="0" smtClean="0"/>
              <a:t>, logo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headernya</a:t>
            </a:r>
            <a:r>
              <a:rPr lang="en-US" dirty="0" smtClean="0"/>
              <a:t> di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form login, </a:t>
            </a:r>
          </a:p>
          <a:p>
            <a:r>
              <a:rPr lang="en-US" dirty="0" smtClean="0"/>
              <a:t>kata “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,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mendafar</a:t>
            </a:r>
            <a:r>
              <a:rPr lang="en-US" dirty="0"/>
              <a:t> di website Portal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Online,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email </a:t>
            </a:r>
            <a:r>
              <a:rPr lang="en-US" dirty="0" err="1"/>
              <a:t>dari</a:t>
            </a:r>
            <a:r>
              <a:rPr lang="en-US" dirty="0"/>
              <a:t> kami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selanjutnya</a:t>
            </a:r>
            <a:r>
              <a:rPr lang="en-US" dirty="0"/>
              <a:t>. </a:t>
            </a:r>
            <a:r>
              <a:rPr lang="en-US" dirty="0" smtClean="0"/>
              <a:t>” </a:t>
            </a:r>
            <a:r>
              <a:rPr lang="en-US" dirty="0" err="1" smtClean="0"/>
              <a:t>seharusnya</a:t>
            </a:r>
            <a:r>
              <a:rPr lang="en-US" dirty="0" smtClean="0"/>
              <a:t> “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,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b="1" dirty="0" err="1" smtClean="0"/>
              <a:t>mendaftar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nb-NO" b="1" dirty="0"/>
              <a:t>Sistem Terpadu </a:t>
            </a:r>
            <a:br>
              <a:rPr lang="nb-NO" b="1" dirty="0"/>
            </a:br>
            <a:r>
              <a:rPr lang="nb-NO" b="1" dirty="0"/>
              <a:t>Pengujian Mutu dan Sertifikasi Obat </a:t>
            </a:r>
            <a:r>
              <a:rPr lang="nb-NO" b="1" dirty="0" smtClean="0"/>
              <a:t>Hewan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email </a:t>
            </a:r>
            <a:r>
              <a:rPr lang="en-US" dirty="0" err="1"/>
              <a:t>dari</a:t>
            </a:r>
            <a:r>
              <a:rPr lang="en-US" dirty="0"/>
              <a:t> kami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selanjutnya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link </a:t>
            </a:r>
            <a:r>
              <a:rPr lang="en-US" dirty="0">
                <a:hlinkClick r:id="rId2"/>
              </a:rPr>
              <a:t>« </a:t>
            </a:r>
            <a:r>
              <a:rPr lang="en-US" dirty="0" err="1">
                <a:hlinkClick r:id="rId2"/>
              </a:rPr>
              <a:t>Kembali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ke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Halaman</a:t>
            </a:r>
            <a:r>
              <a:rPr lang="en-US" dirty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Utama</a:t>
            </a:r>
            <a:r>
              <a:rPr lang="en-US" dirty="0" smtClean="0"/>
              <a:t> </a:t>
            </a:r>
            <a:r>
              <a:rPr lang="en-US" dirty="0" err="1" smtClean="0"/>
              <a:t>hilangkan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krn</a:t>
            </a:r>
            <a:r>
              <a:rPr lang="en-US" dirty="0" smtClean="0"/>
              <a:t> </a:t>
            </a:r>
            <a:r>
              <a:rPr lang="en-US" dirty="0" err="1" smtClean="0"/>
              <a:t>linknya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endParaRPr lang="en-US" dirty="0" smtClean="0"/>
          </a:p>
          <a:p>
            <a:r>
              <a:rPr lang="en-US" dirty="0" smtClean="0"/>
              <a:t>MT05-MT09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blm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di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5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dropdown “</a:t>
            </a:r>
            <a:r>
              <a:rPr lang="en-US" dirty="0" err="1" smtClean="0"/>
              <a:t>instansi</a:t>
            </a:r>
            <a:r>
              <a:rPr lang="en-US" dirty="0" smtClean="0"/>
              <a:t>” di </a:t>
            </a:r>
            <a:r>
              <a:rPr lang="en-US" dirty="0" err="1" smtClean="0"/>
              <a:t>sembunyikan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remark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9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remark</a:t>
            </a:r>
          </a:p>
          <a:p>
            <a:r>
              <a:rPr lang="en-US" dirty="0" err="1" smtClean="0"/>
              <a:t>Tambah</a:t>
            </a:r>
            <a:r>
              <a:rPr lang="en-US" dirty="0" smtClean="0"/>
              <a:t> Field NIP </a:t>
            </a:r>
            <a:r>
              <a:rPr lang="en-US" dirty="0" err="1" smtClean="0"/>
              <a:t>pihak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3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No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approval </a:t>
            </a:r>
            <a:r>
              <a:rPr lang="en-US" dirty="0" err="1" smtClean="0"/>
              <a:t>dari</a:t>
            </a:r>
            <a:r>
              <a:rPr lang="en-US" dirty="0" smtClean="0"/>
              <a:t> Admin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MT08a mt8b mt9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remark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92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Sertifikat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admin </a:t>
            </a:r>
            <a:r>
              <a:rPr lang="en-US" dirty="0" err="1" smtClean="0"/>
              <a:t>sphu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mt08a, mt08b,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mt09 </a:t>
            </a:r>
            <a:r>
              <a:rPr lang="en-US" dirty="0" err="1" smtClean="0"/>
              <a:t>diapprove</a:t>
            </a:r>
            <a:endParaRPr lang="en-US" dirty="0" smtClean="0"/>
          </a:p>
          <a:p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field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pembacaannya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print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update </a:t>
            </a:r>
            <a:r>
              <a:rPr lang="en-US" dirty="0" err="1" smtClean="0"/>
              <a:t>namun</a:t>
            </a:r>
            <a:r>
              <a:rPr lang="en-US" dirty="0" smtClean="0"/>
              <a:t> 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krn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g </a:t>
            </a:r>
            <a:r>
              <a:rPr lang="en-US" dirty="0" err="1" smtClean="0"/>
              <a:t>bs</a:t>
            </a:r>
            <a:r>
              <a:rPr lang="en-US" dirty="0" smtClean="0"/>
              <a:t> </a:t>
            </a:r>
            <a:r>
              <a:rPr lang="en-US" dirty="0" err="1" smtClean="0"/>
              <a:t>diprint</a:t>
            </a:r>
            <a:endParaRPr lang="en-US" dirty="0" smtClean="0"/>
          </a:p>
          <a:p>
            <a:r>
              <a:rPr lang="en-US" dirty="0" err="1" smtClean="0"/>
              <a:t>Qrcode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template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terlampir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54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268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Revisi 4</vt:lpstr>
      <vt:lpstr>ERROR</vt:lpstr>
      <vt:lpstr>Form login</vt:lpstr>
      <vt:lpstr>MT01</vt:lpstr>
      <vt:lpstr>MT02</vt:lpstr>
      <vt:lpstr>MT03</vt:lpstr>
      <vt:lpstr>MT07</vt:lpstr>
      <vt:lpstr>MT08a mt8b mt9</vt:lpstr>
      <vt:lpstr>Sertifikat</vt:lpstr>
      <vt:lpstr>Sertifikat</vt:lpstr>
      <vt:lpstr>Perubahan permission</vt:lpstr>
      <vt:lpstr>Skema Sertifikat</vt:lpstr>
      <vt:lpstr>Skema Sertifikat</vt:lpstr>
      <vt:lpstr>Skema Sertifikat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 4</dc:title>
  <dc:creator>galih tresnandika</dc:creator>
  <cp:lastModifiedBy>galih tresnandika</cp:lastModifiedBy>
  <cp:revision>8</cp:revision>
  <dcterms:created xsi:type="dcterms:W3CDTF">2019-04-29T13:02:10Z</dcterms:created>
  <dcterms:modified xsi:type="dcterms:W3CDTF">2019-04-29T14:29:39Z</dcterms:modified>
</cp:coreProperties>
</file>