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9" r:id="rId7"/>
    <p:sldId id="267" r:id="rId8"/>
    <p:sldId id="268" r:id="rId9"/>
    <p:sldId id="25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-85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03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45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1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28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9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4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0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0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13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8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6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3b </a:t>
            </a:r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(deadline </a:t>
            </a:r>
            <a:r>
              <a:rPr lang="en-US" dirty="0" err="1" smtClean="0"/>
              <a:t>selasa</a:t>
            </a:r>
            <a:r>
              <a:rPr lang="en-US" dirty="0" smtClean="0"/>
              <a:t> sore/</a:t>
            </a:r>
            <a:r>
              <a:rPr lang="en-US" dirty="0" err="1" smtClean="0"/>
              <a:t>malam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Template </a:t>
            </a:r>
            <a:r>
              <a:rPr lang="en-US" dirty="0" err="1" smtClean="0"/>
              <a:t>sertifikat</a:t>
            </a:r>
            <a:r>
              <a:rPr lang="en-US" dirty="0" smtClean="0"/>
              <a:t>,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print out MT01-09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rabu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8270" b="24822"/>
          <a:stretch/>
        </p:blipFill>
        <p:spPr>
          <a:xfrm>
            <a:off x="667657" y="2221238"/>
            <a:ext cx="10842171" cy="4382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67543"/>
            <a:ext cx="1078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Tambahkan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kolom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nama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sample”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“Lab yang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dituju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sesuai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MT06)”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0343" y="4223657"/>
            <a:ext cx="8868228" cy="21481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99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Tombol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sign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msh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blm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aktif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laman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login</a:t>
            </a:r>
          </a:p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MT06 </a:t>
            </a:r>
            <a:r>
              <a:rPr lang="en-US" dirty="0" err="1" smtClean="0"/>
              <a:t>dijelaskan</a:t>
            </a:r>
            <a:r>
              <a:rPr lang="en-US" dirty="0" smtClean="0"/>
              <a:t> di slide </a:t>
            </a:r>
            <a:r>
              <a:rPr lang="en-US" dirty="0" err="1" smtClean="0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9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1 (MT06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seharusnya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muncul</a:t>
            </a:r>
            <a:r>
              <a:rPr lang="en-US" dirty="0" smtClean="0"/>
              <a:t> di MT08A </a:t>
            </a:r>
            <a:r>
              <a:rPr lang="en-US" dirty="0" err="1" smtClean="0"/>
              <a:t>lalu</a:t>
            </a:r>
            <a:r>
              <a:rPr lang="en-US" dirty="0" smtClean="0"/>
              <a:t> form MT08A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QA approved -&gt; </a:t>
            </a:r>
            <a:r>
              <a:rPr lang="en-US" dirty="0" err="1" smtClean="0"/>
              <a:t>yanji</a:t>
            </a:r>
            <a:r>
              <a:rPr lang="en-US" dirty="0" smtClean="0"/>
              <a:t> approved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QA approved -&gt; </a:t>
            </a:r>
            <a:r>
              <a:rPr lang="en-US" dirty="0" err="1" smtClean="0"/>
              <a:t>yanji</a:t>
            </a:r>
            <a:r>
              <a:rPr lang="en-US" dirty="0" smtClean="0"/>
              <a:t> approved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list)</a:t>
            </a:r>
          </a:p>
          <a:p>
            <a:pPr marL="0" indent="0">
              <a:buNone/>
            </a:pP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login as virology </a:t>
            </a:r>
            <a:r>
              <a:rPr lang="en-US" dirty="0" err="1" smtClean="0"/>
              <a:t>ternyata</a:t>
            </a:r>
            <a:r>
              <a:rPr lang="en-US" dirty="0" smtClean="0"/>
              <a:t>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list sample </a:t>
            </a:r>
            <a:r>
              <a:rPr lang="en-US" dirty="0" err="1" smtClean="0"/>
              <a:t>walau</a:t>
            </a:r>
            <a:r>
              <a:rPr lang="en-US" dirty="0" smtClean="0"/>
              <a:t> virology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ceklist</a:t>
            </a:r>
            <a:r>
              <a:rPr lang="en-US" dirty="0" smtClean="0"/>
              <a:t> di MT06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r>
              <a:rPr lang="en-US" b="1" dirty="0" smtClean="0"/>
              <a:t> SALAH, </a:t>
            </a:r>
            <a:r>
              <a:rPr lang="en-US" b="1" dirty="0" err="1" smtClean="0"/>
              <a:t>karena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virologi</a:t>
            </a:r>
            <a:r>
              <a:rPr lang="en-US" dirty="0" smtClean="0"/>
              <a:t>  -&gt;  QA approved MT08A </a:t>
            </a:r>
            <a:r>
              <a:rPr lang="en-US" dirty="0" err="1" smtClean="0"/>
              <a:t>dan</a:t>
            </a:r>
            <a:r>
              <a:rPr lang="en-US" dirty="0" smtClean="0"/>
              <a:t> MT08B  -&gt; </a:t>
            </a:r>
            <a:r>
              <a:rPr lang="en-US" dirty="0" err="1" smtClean="0"/>
              <a:t>yanji</a:t>
            </a:r>
            <a:r>
              <a:rPr lang="en-US" dirty="0" smtClean="0"/>
              <a:t> approved MT08A </a:t>
            </a:r>
            <a:r>
              <a:rPr lang="en-US" dirty="0" err="1" smtClean="0"/>
              <a:t>dan</a:t>
            </a:r>
            <a:r>
              <a:rPr lang="en-US" dirty="0" smtClean="0"/>
              <a:t> MT08B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257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2 (MT06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seharusnya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muncul</a:t>
            </a:r>
            <a:r>
              <a:rPr lang="en-US" dirty="0" smtClean="0"/>
              <a:t> di MT08B </a:t>
            </a:r>
            <a:r>
              <a:rPr lang="en-US" dirty="0" err="1" smtClean="0"/>
              <a:t>lalu</a:t>
            </a:r>
            <a:r>
              <a:rPr lang="en-US" dirty="0" smtClean="0"/>
              <a:t> form MT08B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virology-&gt;QA approved-&gt;</a:t>
            </a:r>
            <a:r>
              <a:rPr lang="en-US" dirty="0" err="1" smtClean="0"/>
              <a:t>yanji</a:t>
            </a:r>
            <a:r>
              <a:rPr lang="en-US" dirty="0" smtClean="0"/>
              <a:t> approved-&gt;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muncul</a:t>
            </a:r>
            <a:r>
              <a:rPr lang="en-US" dirty="0" smtClean="0"/>
              <a:t> di MT08B </a:t>
            </a:r>
            <a:r>
              <a:rPr lang="en-US" dirty="0" err="1" smtClean="0"/>
              <a:t>lalu</a:t>
            </a:r>
            <a:r>
              <a:rPr lang="en-US" dirty="0" smtClean="0"/>
              <a:t> form MT08B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virology- &gt;QA approved-&gt;</a:t>
            </a:r>
            <a:r>
              <a:rPr lang="en-US" dirty="0" err="1" smtClean="0"/>
              <a:t>yanji</a:t>
            </a:r>
            <a:r>
              <a:rPr lang="en-US" dirty="0" smtClean="0"/>
              <a:t> approved-&gt;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list)</a:t>
            </a:r>
          </a:p>
          <a:p>
            <a:pPr marL="0" indent="0">
              <a:buNone/>
            </a:pP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login as biologic(</a:t>
            </a:r>
            <a:r>
              <a:rPr lang="en-US" dirty="0" err="1" smtClean="0"/>
              <a:t>bakteriologi</a:t>
            </a:r>
            <a:r>
              <a:rPr lang="en-US" dirty="0" smtClean="0"/>
              <a:t>) </a:t>
            </a:r>
            <a:r>
              <a:rPr lang="en-US" dirty="0" err="1" smtClean="0"/>
              <a:t>ternyata</a:t>
            </a:r>
            <a:r>
              <a:rPr lang="en-US" dirty="0" smtClean="0"/>
              <a:t> 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list sample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ceklist</a:t>
            </a:r>
            <a:r>
              <a:rPr lang="en-US" dirty="0" smtClean="0"/>
              <a:t> di MT06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r>
              <a:rPr lang="en-US" b="1" dirty="0" smtClean="0"/>
              <a:t> SALAH, </a:t>
            </a:r>
            <a:r>
              <a:rPr lang="en-US" b="1" dirty="0" err="1" smtClean="0"/>
              <a:t>karena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virologi</a:t>
            </a:r>
            <a:r>
              <a:rPr lang="en-US" dirty="0" smtClean="0"/>
              <a:t> -&gt; 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(biologic)-&gt; QA approved MT08A </a:t>
            </a:r>
            <a:r>
              <a:rPr lang="en-US" dirty="0" err="1" smtClean="0"/>
              <a:t>dan</a:t>
            </a:r>
            <a:r>
              <a:rPr lang="en-US" dirty="0" smtClean="0"/>
              <a:t> MT08B-&gt;</a:t>
            </a:r>
            <a:r>
              <a:rPr lang="en-US" dirty="0" err="1" smtClean="0"/>
              <a:t>yanji</a:t>
            </a:r>
            <a:r>
              <a:rPr lang="en-US" dirty="0" smtClean="0"/>
              <a:t> approved MT08A </a:t>
            </a:r>
            <a:r>
              <a:rPr lang="en-US" dirty="0" err="1" smtClean="0"/>
              <a:t>dan</a:t>
            </a:r>
            <a:r>
              <a:rPr lang="en-US" dirty="0" smtClean="0"/>
              <a:t> MT08B-&gt;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21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3 (MT06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farmasetik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seharusnya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muncul</a:t>
            </a:r>
            <a:r>
              <a:rPr lang="en-US" dirty="0" smtClean="0"/>
              <a:t> di MT08A </a:t>
            </a:r>
            <a:r>
              <a:rPr lang="en-US" dirty="0" err="1" smtClean="0"/>
              <a:t>lalu</a:t>
            </a:r>
            <a:r>
              <a:rPr lang="en-US" dirty="0" smtClean="0"/>
              <a:t> form MT08A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Sample </a:t>
            </a:r>
            <a:r>
              <a:rPr lang="en-US" dirty="0" err="1" smtClean="0"/>
              <a:t>muncul</a:t>
            </a:r>
            <a:r>
              <a:rPr lang="en-US" dirty="0" smtClean="0"/>
              <a:t> di MT9 </a:t>
            </a:r>
            <a:r>
              <a:rPr lang="en-US" dirty="0" err="1" smtClean="0"/>
              <a:t>lalu</a:t>
            </a:r>
            <a:r>
              <a:rPr lang="en-US" dirty="0" smtClean="0"/>
              <a:t> form MT9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farmasetik</a:t>
            </a:r>
            <a:r>
              <a:rPr lang="en-US" dirty="0" smtClean="0"/>
              <a:t>-&gt; QA approved MT08A </a:t>
            </a:r>
            <a:r>
              <a:rPr lang="en-US" dirty="0" err="1" smtClean="0"/>
              <a:t>dan</a:t>
            </a:r>
            <a:r>
              <a:rPr lang="en-US" dirty="0" smtClean="0"/>
              <a:t> MT9-&gt; </a:t>
            </a:r>
            <a:r>
              <a:rPr lang="en-US" dirty="0" err="1" smtClean="0"/>
              <a:t>yanji</a:t>
            </a:r>
            <a:r>
              <a:rPr lang="en-US" dirty="0" smtClean="0"/>
              <a:t> approved  MT08A </a:t>
            </a:r>
            <a:r>
              <a:rPr lang="en-US" dirty="0" err="1" smtClean="0"/>
              <a:t>dan</a:t>
            </a:r>
            <a:r>
              <a:rPr lang="en-US" dirty="0" smtClean="0"/>
              <a:t> MT9 -&gt;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dan</a:t>
            </a:r>
            <a:r>
              <a:rPr lang="en-US" dirty="0" smtClean="0"/>
              <a:t> MT9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QA approved -&gt; </a:t>
            </a:r>
            <a:r>
              <a:rPr lang="en-US" dirty="0" err="1" smtClean="0"/>
              <a:t>yanji</a:t>
            </a:r>
            <a:r>
              <a:rPr lang="en-US" dirty="0" smtClean="0"/>
              <a:t> approved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list)</a:t>
            </a:r>
          </a:p>
          <a:p>
            <a:pPr marL="0" indent="0">
              <a:buNone/>
            </a:pP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login as virology </a:t>
            </a:r>
            <a:r>
              <a:rPr lang="en-US" dirty="0" err="1" smtClean="0"/>
              <a:t>ternyata</a:t>
            </a:r>
            <a:r>
              <a:rPr lang="en-US" dirty="0" smtClean="0"/>
              <a:t>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list sample </a:t>
            </a:r>
            <a:r>
              <a:rPr lang="en-US" dirty="0" err="1" smtClean="0"/>
              <a:t>walau</a:t>
            </a:r>
            <a:r>
              <a:rPr lang="en-US" dirty="0" smtClean="0"/>
              <a:t> virology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ceklist</a:t>
            </a:r>
            <a:r>
              <a:rPr lang="en-US" dirty="0" smtClean="0"/>
              <a:t> di MT06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r>
              <a:rPr lang="en-US" b="1" dirty="0" smtClean="0"/>
              <a:t> SALAH, </a:t>
            </a:r>
            <a:r>
              <a:rPr lang="en-US" b="1" dirty="0" err="1" smtClean="0"/>
              <a:t>karena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virologi</a:t>
            </a:r>
            <a:r>
              <a:rPr lang="en-US" dirty="0" smtClean="0"/>
              <a:t>  -&gt; MT9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farmasetik</a:t>
            </a:r>
            <a:r>
              <a:rPr lang="en-US" dirty="0" smtClean="0"/>
              <a:t>  -&gt; QA approved MT08A, MT08B , MT09  -&gt; </a:t>
            </a:r>
            <a:r>
              <a:rPr lang="en-US" dirty="0" err="1" smtClean="0"/>
              <a:t>yanji</a:t>
            </a:r>
            <a:r>
              <a:rPr lang="en-US" dirty="0" smtClean="0"/>
              <a:t> approved MT08A, MT08B , MT09 -&gt;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62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diisi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muncul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0000-00-00 00:00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harusnya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kosong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sehingga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diidentifikasi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tersebut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kosong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sehingga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tampil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sertifikat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tanda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kotak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merah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dibawah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menunjukkan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harusnya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karena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isinya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21857" y="3672113"/>
            <a:ext cx="6462486" cy="2830287"/>
            <a:chOff x="2521857" y="3672113"/>
            <a:chExt cx="6462486" cy="2830287"/>
          </a:xfrm>
        </p:grpSpPr>
        <p:grpSp>
          <p:nvGrpSpPr>
            <p:cNvPr id="7" name="Group 6"/>
            <p:cNvGrpSpPr/>
            <p:nvPr/>
          </p:nvGrpSpPr>
          <p:grpSpPr>
            <a:xfrm>
              <a:off x="2521857" y="3672113"/>
              <a:ext cx="6462486" cy="2830287"/>
              <a:chOff x="2521857" y="3234613"/>
              <a:chExt cx="7148286" cy="32677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0973" b="4051"/>
              <a:stretch/>
            </p:blipFill>
            <p:spPr>
              <a:xfrm>
                <a:off x="2521857" y="3234613"/>
                <a:ext cx="7148286" cy="3267788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730171" y="3860800"/>
                <a:ext cx="5515429" cy="145142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3882571" y="6013921"/>
              <a:ext cx="4717959" cy="4884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313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yang </a:t>
            </a:r>
            <a:r>
              <a:rPr lang="en-US" dirty="0" err="1" smtClean="0"/>
              <a:t>diinginkan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MT08A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endParaRPr lang="en-US" dirty="0" smtClean="0"/>
          </a:p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MT08B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endParaRPr lang="en-US" dirty="0" smtClean="0"/>
          </a:p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Farmasetik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MT09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Farmasetik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299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55181"/>
            <a:ext cx="10515600" cy="59217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MT08A </a:t>
            </a:r>
            <a:r>
              <a:rPr lang="en-US" dirty="0" err="1" smtClean="0"/>
              <a:t>dan</a:t>
            </a:r>
            <a:r>
              <a:rPr lang="en-US" dirty="0" smtClean="0"/>
              <a:t>  MT08B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biologic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Farmastetik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MT08A </a:t>
            </a:r>
            <a:r>
              <a:rPr lang="en-US" dirty="0" err="1" smtClean="0"/>
              <a:t>dan</a:t>
            </a:r>
            <a:r>
              <a:rPr lang="en-US" dirty="0" smtClean="0"/>
              <a:t>  MT09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Farmastetik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Saran </a:t>
            </a:r>
            <a:r>
              <a:rPr lang="en-US" b="1" dirty="0" err="1" smtClean="0"/>
              <a:t>moga</a:t>
            </a:r>
            <a:r>
              <a:rPr lang="en-US" b="1" dirty="0" smtClean="0"/>
              <a:t> </a:t>
            </a:r>
            <a:r>
              <a:rPr lang="en-US" b="1" dirty="0" err="1" smtClean="0"/>
              <a:t>membantu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err="1" smtClean="0"/>
              <a:t>Sertifikat</a:t>
            </a:r>
            <a:r>
              <a:rPr lang="en-US" b="1" dirty="0" smtClean="0"/>
              <a:t> </a:t>
            </a:r>
            <a:r>
              <a:rPr lang="en-US" b="1" dirty="0" err="1" smtClean="0"/>
              <a:t>Biologik</a:t>
            </a:r>
            <a:r>
              <a:rPr lang="en-US" b="1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b="1" dirty="0" smtClean="0"/>
              <a:t>MT08A </a:t>
            </a:r>
            <a:r>
              <a:rPr lang="en-US" b="1" dirty="0" err="1" smtClean="0"/>
              <a:t>dan</a:t>
            </a:r>
            <a:r>
              <a:rPr lang="en-US" b="1" dirty="0" smtClean="0"/>
              <a:t> MT08B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smtClean="0"/>
              <a:t>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bakteriolgi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MT08B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),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field MT08A yang </a:t>
            </a:r>
            <a:r>
              <a:rPr lang="en-US" dirty="0" err="1" smtClean="0"/>
              <a:t>terisi</a:t>
            </a:r>
            <a:r>
              <a:rPr lang="en-US" dirty="0" smtClean="0"/>
              <a:t>. </a:t>
            </a:r>
            <a:r>
              <a:rPr lang="en-US" b="1" dirty="0" err="1" smtClean="0"/>
              <a:t>Begitu</a:t>
            </a:r>
            <a:r>
              <a:rPr lang="en-US" b="1" dirty="0" smtClean="0"/>
              <a:t> pula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smtClean="0"/>
              <a:t>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MT08A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),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field MT08B yang </a:t>
            </a:r>
            <a:r>
              <a:rPr lang="en-US" dirty="0" err="1" smtClean="0"/>
              <a:t>terisi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err="1" smtClean="0"/>
              <a:t>Sertifikat</a:t>
            </a:r>
            <a:r>
              <a:rPr lang="en-US" b="1" dirty="0" smtClean="0"/>
              <a:t> </a:t>
            </a:r>
            <a:r>
              <a:rPr lang="en-US" b="1" dirty="0" err="1" smtClean="0"/>
              <a:t>Farmastetik</a:t>
            </a:r>
            <a:r>
              <a:rPr lang="en-US" b="1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b="1" dirty="0" smtClean="0"/>
              <a:t>MT08A </a:t>
            </a:r>
            <a:r>
              <a:rPr lang="en-US" b="1" dirty="0" err="1" smtClean="0"/>
              <a:t>dan</a:t>
            </a:r>
            <a:r>
              <a:rPr lang="en-US" b="1" dirty="0" smtClean="0"/>
              <a:t> MT09</a:t>
            </a:r>
            <a:r>
              <a:rPr lang="en-US" dirty="0" smtClean="0"/>
              <a:t>. </a:t>
            </a:r>
            <a:r>
              <a:rPr lang="en-US" b="1" dirty="0" err="1" smtClean="0"/>
              <a:t>Jika</a:t>
            </a:r>
            <a:r>
              <a:rPr lang="en-US" dirty="0" smtClean="0"/>
              <a:t> 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farmastetik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MT08A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),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b="1" dirty="0" err="1" smtClean="0"/>
              <a:t>sertifikat</a:t>
            </a:r>
            <a:r>
              <a:rPr lang="en-US" b="1" dirty="0" smtClean="0"/>
              <a:t> </a:t>
            </a:r>
            <a:r>
              <a:rPr lang="en-US" b="1" dirty="0" err="1" smtClean="0"/>
              <a:t>Farmastetik</a:t>
            </a:r>
            <a:r>
              <a:rPr lang="en-US" b="1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field MT09 yang </a:t>
            </a:r>
            <a:r>
              <a:rPr lang="en-US" dirty="0" err="1" smtClean="0"/>
              <a:t>terisi</a:t>
            </a:r>
            <a:r>
              <a:rPr lang="en-US" dirty="0" smtClean="0"/>
              <a:t>.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smtClean="0"/>
              <a:t>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sertifikat</a:t>
            </a:r>
            <a:r>
              <a:rPr lang="en-US" b="1" dirty="0" smtClean="0"/>
              <a:t> BIOLOGIK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uji</a:t>
            </a:r>
            <a:r>
              <a:rPr lang="en-US" b="1" dirty="0" smtClean="0"/>
              <a:t> virology + </a:t>
            </a:r>
            <a:r>
              <a:rPr lang="en-US" b="1" dirty="0" err="1" smtClean="0"/>
              <a:t>farmasetik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397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MT08a,MT08b,MT9 (admin lab)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Buat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pilihan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Belum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ditentukan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disimpan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oleh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lab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diedit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oleh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yanji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/>
          <a:srcRect l="29883" t="78265" r="56250" b="5119"/>
          <a:stretch/>
        </p:blipFill>
        <p:spPr>
          <a:xfrm>
            <a:off x="5667154" y="1825624"/>
            <a:ext cx="5295014" cy="38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66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783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Revisi 3b lanjutan</vt:lpstr>
      <vt:lpstr>PROBLEMS</vt:lpstr>
      <vt:lpstr>Skema 1 (MT06 ceklist bakteriologi saja)</vt:lpstr>
      <vt:lpstr>Skema 2 (MT06 ceklist virologi saja)</vt:lpstr>
      <vt:lpstr>Skema 3 (MT06 ceklist bakteriologi dan farmasetik)</vt:lpstr>
      <vt:lpstr>Pengisian Sertifikat halaman 2</vt:lpstr>
      <vt:lpstr>Hasil Sertifikat halaman 2 yang diinginkan</vt:lpstr>
      <vt:lpstr>Slide 8</vt:lpstr>
      <vt:lpstr>MT08a,MT08b,MT9 (admin lab)</vt:lpstr>
      <vt:lpstr>Tambahan Kolom pada fitur sertifikat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3b lanjutan</dc:title>
  <dc:creator>Syafiqchaidar</dc:creator>
  <cp:lastModifiedBy>Typo</cp:lastModifiedBy>
  <cp:revision>14</cp:revision>
  <dcterms:created xsi:type="dcterms:W3CDTF">2019-04-22T16:25:29Z</dcterms:created>
  <dcterms:modified xsi:type="dcterms:W3CDTF">2019-04-23T18:34:20Z</dcterms:modified>
</cp:coreProperties>
</file>