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9" r:id="rId7"/>
    <p:sldId id="267" r:id="rId8"/>
    <p:sldId id="268" r:id="rId9"/>
    <p:sldId id="257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-85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303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345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71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228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797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64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707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20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513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2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188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056A-3014-40B0-8E19-70D0F59E0E42}" type="datetimeFigureOut">
              <a:rPr lang="en-US" smtClean="0"/>
              <a:pPr/>
              <a:t>4/24/2019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B49A-E51C-4FA5-B544-68AB88659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069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Revisi</a:t>
            </a:r>
            <a:r>
              <a:rPr lang="en-US" dirty="0" smtClean="0"/>
              <a:t> 3b </a:t>
            </a:r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(deadline </a:t>
            </a:r>
            <a:r>
              <a:rPr lang="en-US" dirty="0" err="1" smtClean="0"/>
              <a:t>selasa</a:t>
            </a:r>
            <a:r>
              <a:rPr lang="en-US" dirty="0" smtClean="0"/>
              <a:t> sore/</a:t>
            </a:r>
            <a:r>
              <a:rPr lang="en-US" dirty="0" err="1" smtClean="0"/>
              <a:t>malam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Template </a:t>
            </a:r>
            <a:r>
              <a:rPr lang="en-US" dirty="0" err="1" smtClean="0"/>
              <a:t>sertifikat</a:t>
            </a:r>
            <a:r>
              <a:rPr lang="en-US" dirty="0" smtClean="0"/>
              <a:t>,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print out MT01-09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rabu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285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Tambahan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Kolom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fitur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sertifikat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t="8270" b="24822"/>
          <a:stretch/>
        </p:blipFill>
        <p:spPr>
          <a:xfrm>
            <a:off x="667657" y="2221238"/>
            <a:ext cx="10842171" cy="4382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567543"/>
            <a:ext cx="1078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Tambahkan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kolom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“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nama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sample”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“Lab yang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dituju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sesuai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MT06)”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80343" y="4223657"/>
            <a:ext cx="8868228" cy="214811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993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Tombol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sign 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msh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blm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aktif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laman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login</a:t>
            </a:r>
          </a:p>
          <a:p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MT06 </a:t>
            </a:r>
            <a:r>
              <a:rPr lang="en-US" dirty="0" err="1" smtClean="0"/>
              <a:t>dijelaskan</a:t>
            </a:r>
            <a:r>
              <a:rPr lang="en-US" dirty="0" smtClean="0"/>
              <a:t> di slide </a:t>
            </a:r>
            <a:r>
              <a:rPr lang="en-US" dirty="0" err="1" smtClean="0"/>
              <a:t>selanjutnya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690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Skema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1 (MT06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ceklist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bakteriologi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saja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seharusnya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Sample </a:t>
            </a:r>
            <a:r>
              <a:rPr lang="en-US" dirty="0" err="1" smtClean="0">
                <a:solidFill>
                  <a:srgbClr val="0070C0"/>
                </a:solidFill>
              </a:rPr>
              <a:t>muncul</a:t>
            </a:r>
            <a:r>
              <a:rPr lang="en-US" dirty="0" smtClean="0">
                <a:solidFill>
                  <a:srgbClr val="0070C0"/>
                </a:solidFill>
              </a:rPr>
              <a:t> di MT08A </a:t>
            </a:r>
            <a:r>
              <a:rPr lang="en-US" dirty="0" err="1" smtClean="0">
                <a:solidFill>
                  <a:srgbClr val="0070C0"/>
                </a:solidFill>
              </a:rPr>
              <a:t>lalu</a:t>
            </a:r>
            <a:r>
              <a:rPr lang="en-US" dirty="0" smtClean="0">
                <a:solidFill>
                  <a:srgbClr val="0070C0"/>
                </a:solidFill>
              </a:rPr>
              <a:t> form MT08A </a:t>
            </a:r>
            <a:r>
              <a:rPr lang="en-US" dirty="0" err="1" smtClean="0">
                <a:solidFill>
                  <a:srgbClr val="0070C0"/>
                </a:solidFill>
              </a:rPr>
              <a:t>diisi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oleh</a:t>
            </a:r>
            <a:r>
              <a:rPr lang="en-US" dirty="0" smtClean="0">
                <a:solidFill>
                  <a:srgbClr val="0070C0"/>
                </a:solidFill>
              </a:rPr>
              <a:t> admin </a:t>
            </a:r>
            <a:r>
              <a:rPr lang="en-US" dirty="0" err="1" smtClean="0">
                <a:solidFill>
                  <a:srgbClr val="0070C0"/>
                </a:solidFill>
              </a:rPr>
              <a:t>bakteriologi</a:t>
            </a:r>
            <a:r>
              <a:rPr lang="en-US" dirty="0" smtClean="0">
                <a:solidFill>
                  <a:srgbClr val="0070C0"/>
                </a:solidFill>
              </a:rPr>
              <a:t> (biologic) -&gt; QA approved -&gt; </a:t>
            </a:r>
            <a:r>
              <a:rPr lang="en-US" dirty="0" err="1" smtClean="0">
                <a:solidFill>
                  <a:srgbClr val="0070C0"/>
                </a:solidFill>
              </a:rPr>
              <a:t>yanji</a:t>
            </a:r>
            <a:r>
              <a:rPr lang="en-US" dirty="0" smtClean="0">
                <a:solidFill>
                  <a:srgbClr val="0070C0"/>
                </a:solidFill>
              </a:rPr>
              <a:t> approved -&gt; </a:t>
            </a:r>
            <a:r>
              <a:rPr lang="en-US" dirty="0" err="1" smtClean="0">
                <a:solidFill>
                  <a:srgbClr val="0070C0"/>
                </a:solidFill>
              </a:rPr>
              <a:t>yanji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bisa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membuat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sertifikat</a:t>
            </a:r>
            <a:endParaRPr lang="id-ID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Approve bebas, bisa yanji dulu atau qa dlu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Contoh : </a:t>
            </a:r>
            <a:r>
              <a:rPr lang="id-ID" dirty="0" smtClean="0"/>
              <a:t>R00014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pull </a:t>
            </a:r>
            <a:r>
              <a:rPr lang="en-US" b="1" dirty="0" err="1" smtClean="0"/>
              <a:t>terakhir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MT08A </a:t>
            </a:r>
            <a:r>
              <a:rPr lang="en-US" dirty="0" err="1" smtClean="0">
                <a:solidFill>
                  <a:srgbClr val="0070C0"/>
                </a:solidFill>
              </a:rPr>
              <a:t>aktif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untuk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diisi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oleh</a:t>
            </a:r>
            <a:r>
              <a:rPr lang="en-US" dirty="0" smtClean="0">
                <a:solidFill>
                  <a:srgbClr val="0070C0"/>
                </a:solidFill>
              </a:rPr>
              <a:t> admin </a:t>
            </a:r>
            <a:r>
              <a:rPr lang="en-US" dirty="0" err="1" smtClean="0">
                <a:solidFill>
                  <a:srgbClr val="0070C0"/>
                </a:solidFill>
              </a:rPr>
              <a:t>bakteriologi</a:t>
            </a:r>
            <a:r>
              <a:rPr lang="en-US" dirty="0" smtClean="0">
                <a:solidFill>
                  <a:srgbClr val="0070C0"/>
                </a:solidFill>
              </a:rPr>
              <a:t> (biologic) -&gt; QA approved -&gt; </a:t>
            </a:r>
            <a:r>
              <a:rPr lang="en-US" dirty="0" err="1" smtClean="0">
                <a:solidFill>
                  <a:srgbClr val="0070C0"/>
                </a:solidFill>
              </a:rPr>
              <a:t>yanji</a:t>
            </a:r>
            <a:r>
              <a:rPr lang="en-US" dirty="0" smtClean="0">
                <a:solidFill>
                  <a:srgbClr val="0070C0"/>
                </a:solidFill>
              </a:rPr>
              <a:t> approved -&gt; </a:t>
            </a:r>
            <a:r>
              <a:rPr lang="en-US" dirty="0" err="1" smtClean="0">
                <a:solidFill>
                  <a:srgbClr val="0070C0"/>
                </a:solidFill>
              </a:rPr>
              <a:t>yanji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tidak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bisa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membuat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sertifikat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tidak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ada</a:t>
            </a:r>
            <a:r>
              <a:rPr lang="en-US" dirty="0" smtClean="0">
                <a:solidFill>
                  <a:srgbClr val="0070C0"/>
                </a:solidFill>
              </a:rPr>
              <a:t> di list)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Gw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cb</a:t>
            </a:r>
            <a:r>
              <a:rPr lang="en-US" dirty="0" smtClean="0">
                <a:solidFill>
                  <a:srgbClr val="0070C0"/>
                </a:solidFill>
              </a:rPr>
              <a:t> login as virology </a:t>
            </a:r>
            <a:r>
              <a:rPr lang="en-US" dirty="0" err="1" smtClean="0">
                <a:solidFill>
                  <a:srgbClr val="0070C0"/>
                </a:solidFill>
              </a:rPr>
              <a:t>ternyata</a:t>
            </a:r>
            <a:r>
              <a:rPr lang="en-US" dirty="0" smtClean="0">
                <a:solidFill>
                  <a:srgbClr val="0070C0"/>
                </a:solidFill>
              </a:rPr>
              <a:t> MT08B </a:t>
            </a:r>
            <a:r>
              <a:rPr lang="en-US" dirty="0" err="1" smtClean="0">
                <a:solidFill>
                  <a:srgbClr val="0070C0"/>
                </a:solidFill>
              </a:rPr>
              <a:t>aktif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juga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ada</a:t>
            </a:r>
            <a:r>
              <a:rPr lang="en-US" dirty="0" smtClean="0">
                <a:solidFill>
                  <a:srgbClr val="0070C0"/>
                </a:solidFill>
              </a:rPr>
              <a:t> list sample </a:t>
            </a:r>
            <a:r>
              <a:rPr lang="en-US" dirty="0" err="1" smtClean="0">
                <a:solidFill>
                  <a:srgbClr val="0070C0"/>
                </a:solidFill>
              </a:rPr>
              <a:t>walau</a:t>
            </a:r>
            <a:r>
              <a:rPr lang="en-US" dirty="0" smtClean="0">
                <a:solidFill>
                  <a:srgbClr val="0070C0"/>
                </a:solidFill>
              </a:rPr>
              <a:t> virology </a:t>
            </a:r>
            <a:r>
              <a:rPr lang="en-US" dirty="0" err="1" smtClean="0">
                <a:solidFill>
                  <a:srgbClr val="0070C0"/>
                </a:solidFill>
              </a:rPr>
              <a:t>tidak</a:t>
            </a:r>
            <a:r>
              <a:rPr lang="en-US" dirty="0" smtClean="0">
                <a:solidFill>
                  <a:srgbClr val="0070C0"/>
                </a:solidFill>
              </a:rPr>
              <a:t> di </a:t>
            </a:r>
            <a:r>
              <a:rPr lang="en-US" dirty="0" err="1" smtClean="0">
                <a:solidFill>
                  <a:srgbClr val="0070C0"/>
                </a:solidFill>
              </a:rPr>
              <a:t>ceklist</a:t>
            </a:r>
            <a:r>
              <a:rPr lang="en-US" dirty="0" smtClean="0">
                <a:solidFill>
                  <a:srgbClr val="0070C0"/>
                </a:solidFill>
              </a:rPr>
              <a:t> di MT06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Kesimpulan</a:t>
            </a:r>
            <a:r>
              <a:rPr lang="en-US" b="1" dirty="0" smtClean="0"/>
              <a:t> </a:t>
            </a: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pull </a:t>
            </a:r>
            <a:r>
              <a:rPr lang="en-US" b="1" dirty="0" err="1" smtClean="0"/>
              <a:t>terakhir</a:t>
            </a:r>
            <a:r>
              <a:rPr lang="en-US" b="1" dirty="0" smtClean="0"/>
              <a:t> SALAH, </a:t>
            </a:r>
            <a:r>
              <a:rPr lang="en-US" b="1" dirty="0" err="1" smtClean="0"/>
              <a:t>karena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MT08A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bakteriologi</a:t>
            </a:r>
            <a:r>
              <a:rPr lang="en-US" dirty="0" smtClean="0"/>
              <a:t> (biologic) -&gt;  MT08B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virologi</a:t>
            </a:r>
            <a:r>
              <a:rPr lang="en-US" dirty="0" smtClean="0"/>
              <a:t>  -&gt;  QA approved MT08A </a:t>
            </a:r>
            <a:r>
              <a:rPr lang="en-US" dirty="0" err="1" smtClean="0"/>
              <a:t>dan</a:t>
            </a:r>
            <a:r>
              <a:rPr lang="en-US" dirty="0" smtClean="0"/>
              <a:t> MT08B  -&gt; </a:t>
            </a:r>
            <a:r>
              <a:rPr lang="en-US" dirty="0" err="1" smtClean="0"/>
              <a:t>yanji</a:t>
            </a:r>
            <a:r>
              <a:rPr lang="en-US" dirty="0" smtClean="0"/>
              <a:t> approved MT08A </a:t>
            </a:r>
            <a:r>
              <a:rPr lang="en-US" dirty="0" err="1" smtClean="0"/>
              <a:t>dan</a:t>
            </a:r>
            <a:r>
              <a:rPr lang="en-US" dirty="0" smtClean="0"/>
              <a:t> MT08B -&gt; 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257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Skema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2 (MT06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ceklist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virologi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saja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seharusnya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Sample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muncul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di MT08B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lalu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form MT08B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diisi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admin virology-&gt;QA approved-&gt;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yanji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approved-&gt;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yanji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bisa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membuat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sertifikat</a:t>
            </a:r>
            <a:endParaRPr lang="id-ID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Approve bebas, bisa yanji dulu atau qa dlu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Contoh : </a:t>
            </a:r>
            <a:r>
              <a:rPr lang="id-ID" dirty="0" smtClean="0"/>
              <a:t>R00015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pull </a:t>
            </a:r>
            <a:r>
              <a:rPr lang="en-US" b="1" dirty="0" err="1" smtClean="0"/>
              <a:t>terakhir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Sample </a:t>
            </a:r>
            <a:r>
              <a:rPr lang="en-US" dirty="0" err="1" smtClean="0"/>
              <a:t>muncul</a:t>
            </a:r>
            <a:r>
              <a:rPr lang="en-US" dirty="0" smtClean="0"/>
              <a:t> di MT08B </a:t>
            </a:r>
            <a:r>
              <a:rPr lang="en-US" dirty="0" err="1" smtClean="0"/>
              <a:t>lalu</a:t>
            </a:r>
            <a:r>
              <a:rPr lang="en-US" dirty="0" smtClean="0"/>
              <a:t> form MT08B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virology- &gt;QA approved-&gt;</a:t>
            </a:r>
            <a:r>
              <a:rPr lang="en-US" dirty="0" err="1" smtClean="0"/>
              <a:t>yanji</a:t>
            </a:r>
            <a:r>
              <a:rPr lang="en-US" dirty="0" smtClean="0"/>
              <a:t> approved-&gt;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list)</a:t>
            </a:r>
          </a:p>
          <a:p>
            <a:pPr marL="0" indent="0">
              <a:buNone/>
            </a:pPr>
            <a:r>
              <a:rPr lang="en-US" dirty="0" err="1" smtClean="0"/>
              <a:t>Gw</a:t>
            </a:r>
            <a:r>
              <a:rPr lang="en-US" dirty="0" smtClean="0"/>
              <a:t> </a:t>
            </a:r>
            <a:r>
              <a:rPr lang="en-US" dirty="0" err="1" smtClean="0"/>
              <a:t>cb</a:t>
            </a:r>
            <a:r>
              <a:rPr lang="en-US" dirty="0" smtClean="0"/>
              <a:t> login as biologic(</a:t>
            </a:r>
            <a:r>
              <a:rPr lang="en-US" dirty="0" err="1" smtClean="0"/>
              <a:t>bakteriologi</a:t>
            </a:r>
            <a:r>
              <a:rPr lang="en-US" dirty="0" smtClean="0"/>
              <a:t>) </a:t>
            </a:r>
            <a:r>
              <a:rPr lang="en-US" dirty="0" err="1" smtClean="0"/>
              <a:t>ternyata</a:t>
            </a:r>
            <a:r>
              <a:rPr lang="en-US" dirty="0" smtClean="0"/>
              <a:t> MT08A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list sample </a:t>
            </a:r>
            <a:r>
              <a:rPr lang="en-US" dirty="0" err="1" smtClean="0"/>
              <a:t>walau</a:t>
            </a:r>
            <a:r>
              <a:rPr lang="en-US" dirty="0" smtClean="0"/>
              <a:t> </a:t>
            </a:r>
            <a:r>
              <a:rPr lang="en-US" dirty="0" err="1" smtClean="0"/>
              <a:t>bakteriologi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di </a:t>
            </a:r>
            <a:r>
              <a:rPr lang="en-US" dirty="0" err="1" smtClean="0"/>
              <a:t>ceklist</a:t>
            </a:r>
            <a:r>
              <a:rPr lang="en-US" dirty="0" smtClean="0"/>
              <a:t> di MT06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Kesimpulan</a:t>
            </a:r>
            <a:r>
              <a:rPr lang="en-US" b="1" dirty="0" smtClean="0"/>
              <a:t> </a:t>
            </a: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pull </a:t>
            </a:r>
            <a:r>
              <a:rPr lang="en-US" b="1" dirty="0" err="1" smtClean="0"/>
              <a:t>terakhir</a:t>
            </a:r>
            <a:r>
              <a:rPr lang="en-US" b="1" dirty="0" smtClean="0"/>
              <a:t> SALAH, </a:t>
            </a:r>
            <a:r>
              <a:rPr lang="en-US" b="1" dirty="0" err="1" smtClean="0"/>
              <a:t>karena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MT08B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virologi</a:t>
            </a:r>
            <a:r>
              <a:rPr lang="en-US" dirty="0" smtClean="0"/>
              <a:t> -&gt; MT08A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bakteriologi</a:t>
            </a:r>
            <a:r>
              <a:rPr lang="en-US" dirty="0" smtClean="0"/>
              <a:t> (biologic)-&gt; QA approved MT08A </a:t>
            </a:r>
            <a:r>
              <a:rPr lang="en-US" dirty="0" err="1" smtClean="0"/>
              <a:t>dan</a:t>
            </a:r>
            <a:r>
              <a:rPr lang="en-US" dirty="0" smtClean="0"/>
              <a:t> MT08B-&gt;</a:t>
            </a:r>
            <a:r>
              <a:rPr lang="en-US" dirty="0" err="1" smtClean="0"/>
              <a:t>yanji</a:t>
            </a:r>
            <a:r>
              <a:rPr lang="en-US" dirty="0" smtClean="0"/>
              <a:t> approved MT08A </a:t>
            </a:r>
            <a:r>
              <a:rPr lang="en-US" dirty="0" err="1" smtClean="0"/>
              <a:t>dan</a:t>
            </a:r>
            <a:r>
              <a:rPr lang="en-US" dirty="0" smtClean="0"/>
              <a:t> MT08B-&gt;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7021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Skema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3 (MT06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ceklist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bakteriologi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farmasetik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seharusnya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Sample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muncul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di MT08A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lalu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form MT08A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diisi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admin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bakteriologi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(biologic) -&gt; Sample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muncul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di MT9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lalu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form MT9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diisi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oleh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admin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farmasetik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-&gt; QA approved MT08A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MT9-&gt;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yanji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approved  MT08A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MT9 -&gt;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yanji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bisa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membuat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sertifikat</a:t>
            </a:r>
            <a:endParaRPr lang="id-ID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Approve bebas, bisa yanji dulu atau qa dlu</a:t>
            </a: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Contoh : </a:t>
            </a:r>
            <a:r>
              <a:rPr lang="id-ID" dirty="0" smtClean="0"/>
              <a:t>R00015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pull </a:t>
            </a:r>
            <a:r>
              <a:rPr lang="en-US" b="1" dirty="0" err="1" smtClean="0"/>
              <a:t>terakhir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MT08A </a:t>
            </a:r>
            <a:r>
              <a:rPr lang="en-US" dirty="0" err="1" smtClean="0"/>
              <a:t>dan</a:t>
            </a:r>
            <a:r>
              <a:rPr lang="en-US" dirty="0" smtClean="0"/>
              <a:t> MT9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bakteriologi</a:t>
            </a:r>
            <a:r>
              <a:rPr lang="en-US" dirty="0" smtClean="0"/>
              <a:t> (biologic) -&gt; QA approved -&gt; </a:t>
            </a:r>
            <a:r>
              <a:rPr lang="en-US" dirty="0" err="1" smtClean="0"/>
              <a:t>yanji</a:t>
            </a:r>
            <a:r>
              <a:rPr lang="en-US" dirty="0" smtClean="0"/>
              <a:t> approved -&gt; 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list)</a:t>
            </a:r>
          </a:p>
          <a:p>
            <a:pPr marL="0" indent="0">
              <a:buNone/>
            </a:pPr>
            <a:r>
              <a:rPr lang="en-US" dirty="0" err="1" smtClean="0"/>
              <a:t>Gw</a:t>
            </a:r>
            <a:r>
              <a:rPr lang="en-US" dirty="0" smtClean="0"/>
              <a:t> </a:t>
            </a:r>
            <a:r>
              <a:rPr lang="en-US" dirty="0" err="1" smtClean="0"/>
              <a:t>cb</a:t>
            </a:r>
            <a:r>
              <a:rPr lang="en-US" dirty="0" smtClean="0"/>
              <a:t> login as virology </a:t>
            </a:r>
            <a:r>
              <a:rPr lang="en-US" dirty="0" err="1" smtClean="0"/>
              <a:t>ternyata</a:t>
            </a:r>
            <a:r>
              <a:rPr lang="en-US" dirty="0" smtClean="0"/>
              <a:t> MT08B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, </a:t>
            </a:r>
            <a:r>
              <a:rPr lang="en-US" dirty="0" err="1" smtClean="0"/>
              <a:t>ada</a:t>
            </a:r>
            <a:r>
              <a:rPr lang="en-US" dirty="0" smtClean="0"/>
              <a:t> list sample </a:t>
            </a:r>
            <a:r>
              <a:rPr lang="en-US" dirty="0" err="1" smtClean="0"/>
              <a:t>walau</a:t>
            </a:r>
            <a:r>
              <a:rPr lang="en-US" dirty="0" smtClean="0"/>
              <a:t> virology </a:t>
            </a:r>
            <a:r>
              <a:rPr lang="en-US" dirty="0" err="1" smtClean="0"/>
              <a:t>tidak</a:t>
            </a:r>
            <a:r>
              <a:rPr lang="en-US" dirty="0" smtClean="0"/>
              <a:t> di </a:t>
            </a:r>
            <a:r>
              <a:rPr lang="en-US" dirty="0" err="1" smtClean="0"/>
              <a:t>ceklist</a:t>
            </a:r>
            <a:r>
              <a:rPr lang="en-US" dirty="0" smtClean="0"/>
              <a:t> di MT06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Kesimpulan</a:t>
            </a:r>
            <a:r>
              <a:rPr lang="en-US" b="1" dirty="0" smtClean="0"/>
              <a:t> </a:t>
            </a:r>
            <a:r>
              <a:rPr lang="en-US" b="1" dirty="0" err="1" smtClean="0"/>
              <a:t>kondisi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pull </a:t>
            </a:r>
            <a:r>
              <a:rPr lang="en-US" b="1" dirty="0" err="1" smtClean="0"/>
              <a:t>terakhir</a:t>
            </a:r>
            <a:r>
              <a:rPr lang="en-US" b="1" dirty="0" smtClean="0"/>
              <a:t> SALAH, </a:t>
            </a:r>
            <a:r>
              <a:rPr lang="en-US" b="1" dirty="0" err="1" smtClean="0"/>
              <a:t>karena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MT08A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bakteriologi</a:t>
            </a:r>
            <a:r>
              <a:rPr lang="en-US" dirty="0" smtClean="0"/>
              <a:t> (biologic) -&gt;  MT08B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virologi</a:t>
            </a:r>
            <a:r>
              <a:rPr lang="en-US" dirty="0" smtClean="0"/>
              <a:t>  -&gt; MT9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admin </a:t>
            </a:r>
            <a:r>
              <a:rPr lang="en-US" dirty="0" err="1" smtClean="0"/>
              <a:t>farmasetik</a:t>
            </a:r>
            <a:r>
              <a:rPr lang="en-US" dirty="0" smtClean="0"/>
              <a:t>  -&gt; QA approved MT08A, MT08B , MT09  -&gt; </a:t>
            </a:r>
            <a:r>
              <a:rPr lang="en-US" dirty="0" err="1" smtClean="0"/>
              <a:t>yanji</a:t>
            </a:r>
            <a:r>
              <a:rPr lang="en-US" dirty="0" smtClean="0"/>
              <a:t> approved MT08A, MT08B , MT09 -&gt; </a:t>
            </a:r>
            <a:r>
              <a:rPr lang="en-US" dirty="0" err="1" smtClean="0"/>
              <a:t>yanji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627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Pengisian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Sertifikat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halaman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Tanggal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diisi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muncul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0000-00-00 00:00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harusnya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kosong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saja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sehingga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bisa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diidentifikasi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satu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baris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tersebut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kosong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sehingga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tampil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pada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sertifikat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tanda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kotak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merah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dibawah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menunjukkan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baris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harusnya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karena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tidak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ada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isinya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21857" y="3672113"/>
            <a:ext cx="6462486" cy="2830287"/>
            <a:chOff x="2521857" y="3672113"/>
            <a:chExt cx="6462486" cy="2830287"/>
          </a:xfrm>
        </p:grpSpPr>
        <p:grpSp>
          <p:nvGrpSpPr>
            <p:cNvPr id="7" name="Group 6"/>
            <p:cNvGrpSpPr/>
            <p:nvPr/>
          </p:nvGrpSpPr>
          <p:grpSpPr>
            <a:xfrm>
              <a:off x="2521857" y="3672113"/>
              <a:ext cx="6462486" cy="2830287"/>
              <a:chOff x="2521857" y="3234613"/>
              <a:chExt cx="7148286" cy="3267788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 cstate="print"/>
              <a:srcRect t="20973" b="4051"/>
              <a:stretch/>
            </p:blipFill>
            <p:spPr>
              <a:xfrm>
                <a:off x="2521857" y="3234613"/>
                <a:ext cx="7148286" cy="3267788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3730171" y="3860800"/>
                <a:ext cx="5515429" cy="145142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 flipV="1">
              <a:off x="3882571" y="6013921"/>
              <a:ext cx="4717959" cy="48847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63136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Hasil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Sertifikat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halaman</a:t>
            </a:r>
            <a:r>
              <a:rPr lang="en-US" dirty="0" smtClean="0">
                <a:solidFill>
                  <a:srgbClr val="00B0F0"/>
                </a:solidFill>
              </a:rPr>
              <a:t> 2 yang </a:t>
            </a:r>
            <a:r>
              <a:rPr lang="en-US" dirty="0" err="1" smtClean="0">
                <a:solidFill>
                  <a:srgbClr val="00B0F0"/>
                </a:solidFill>
              </a:rPr>
              <a:t>diinginkan</a:t>
            </a:r>
            <a:r>
              <a:rPr lang="id-ID" dirty="0" smtClean="0">
                <a:solidFill>
                  <a:srgbClr val="00B0F0"/>
                </a:solidFill>
              </a:rPr>
              <a:t/>
            </a:r>
            <a:br>
              <a:rPr lang="id-ID" dirty="0" smtClean="0">
                <a:solidFill>
                  <a:srgbClr val="00B0F0"/>
                </a:solidFill>
              </a:rPr>
            </a:br>
            <a:r>
              <a:rPr lang="id-ID" dirty="0" smtClean="0">
                <a:solidFill>
                  <a:srgbClr val="92D050"/>
                </a:solidFill>
              </a:rPr>
              <a:t>yang di print sertifikat sudah sesuai, hanya yang diinput di form, bisa null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MT06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Bakteriologi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2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baris</a:t>
            </a:r>
            <a:r>
              <a:rPr lang="en-US" b="1" dirty="0" smtClean="0"/>
              <a:t> yang </a:t>
            </a:r>
            <a:r>
              <a:rPr lang="en-US" b="1" dirty="0" err="1" smtClean="0"/>
              <a:t>diisi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MT08A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biologik</a:t>
            </a:r>
            <a:endParaRPr lang="en-US" dirty="0" smtClean="0"/>
          </a:p>
          <a:p>
            <a:r>
              <a:rPr lang="en-US" dirty="0" smtClean="0"/>
              <a:t>MT06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Virologi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2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baris</a:t>
            </a:r>
            <a:r>
              <a:rPr lang="en-US" b="1" dirty="0" smtClean="0"/>
              <a:t> yang </a:t>
            </a:r>
            <a:r>
              <a:rPr lang="en-US" b="1" dirty="0" err="1" smtClean="0"/>
              <a:t>diisi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MT08B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biologik</a:t>
            </a:r>
            <a:endParaRPr lang="en-US" dirty="0" smtClean="0"/>
          </a:p>
          <a:p>
            <a:r>
              <a:rPr lang="en-US" dirty="0" smtClean="0"/>
              <a:t>MT06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Farmasetik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2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baris</a:t>
            </a:r>
            <a:r>
              <a:rPr lang="en-US" b="1" dirty="0" smtClean="0"/>
              <a:t> yang </a:t>
            </a:r>
            <a:r>
              <a:rPr lang="en-US" b="1" dirty="0" err="1" smtClean="0"/>
              <a:t>diisi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MT09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Farmasetik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299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55181"/>
            <a:ext cx="10515600" cy="592178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MT06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Bakteriologi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Virologi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2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baris</a:t>
            </a:r>
            <a:r>
              <a:rPr lang="en-US" b="1" dirty="0" smtClean="0"/>
              <a:t> yang </a:t>
            </a:r>
            <a:r>
              <a:rPr lang="en-US" b="1" dirty="0" err="1" smtClean="0"/>
              <a:t>diisi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MT08A </a:t>
            </a:r>
            <a:r>
              <a:rPr lang="en-US" dirty="0" err="1" smtClean="0"/>
              <a:t>dan</a:t>
            </a:r>
            <a:r>
              <a:rPr lang="en-US" dirty="0" smtClean="0"/>
              <a:t>  MT08B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biologic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MT06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Bakteriologi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Farmastetik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2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b="1" dirty="0" err="1" smtClean="0"/>
              <a:t>hanya</a:t>
            </a:r>
            <a:r>
              <a:rPr lang="en-US" b="1" dirty="0" smtClean="0"/>
              <a:t> </a:t>
            </a:r>
            <a:r>
              <a:rPr lang="en-US" b="1" dirty="0" err="1" smtClean="0"/>
              <a:t>menampilkan</a:t>
            </a:r>
            <a:r>
              <a:rPr lang="en-US" b="1" dirty="0" smtClean="0"/>
              <a:t> </a:t>
            </a:r>
            <a:r>
              <a:rPr lang="en-US" b="1" dirty="0" err="1" smtClean="0"/>
              <a:t>baris</a:t>
            </a:r>
            <a:r>
              <a:rPr lang="en-US" b="1" dirty="0" smtClean="0"/>
              <a:t> yang </a:t>
            </a:r>
            <a:r>
              <a:rPr lang="en-US" b="1" dirty="0" err="1" smtClean="0"/>
              <a:t>diisi</a:t>
            </a:r>
            <a:r>
              <a:rPr lang="en-US" b="1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MT08A </a:t>
            </a:r>
            <a:r>
              <a:rPr lang="en-US" dirty="0" err="1" smtClean="0"/>
              <a:t>dan</a:t>
            </a:r>
            <a:r>
              <a:rPr lang="en-US" dirty="0" smtClean="0"/>
              <a:t>  MT09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Farmastetik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Saran </a:t>
            </a:r>
            <a:r>
              <a:rPr lang="en-US" b="1" dirty="0" err="1" smtClean="0"/>
              <a:t>moga</a:t>
            </a:r>
            <a:r>
              <a:rPr lang="en-US" b="1" dirty="0" smtClean="0"/>
              <a:t> </a:t>
            </a:r>
            <a:r>
              <a:rPr lang="en-US" b="1" dirty="0" err="1" smtClean="0"/>
              <a:t>membantu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b="1" dirty="0" err="1" smtClean="0"/>
              <a:t>Sertifikat</a:t>
            </a:r>
            <a:r>
              <a:rPr lang="en-US" b="1" dirty="0" smtClean="0"/>
              <a:t> </a:t>
            </a:r>
            <a:r>
              <a:rPr lang="en-US" b="1" dirty="0" err="1" smtClean="0"/>
              <a:t>Biologik</a:t>
            </a:r>
            <a:r>
              <a:rPr lang="en-US" b="1" dirty="0" smtClean="0"/>
              <a:t> </a:t>
            </a:r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b="1" dirty="0" smtClean="0"/>
              <a:t>MT08A </a:t>
            </a:r>
            <a:r>
              <a:rPr lang="en-US" b="1" dirty="0" err="1" smtClean="0"/>
              <a:t>dan</a:t>
            </a:r>
            <a:r>
              <a:rPr lang="en-US" b="1" dirty="0" smtClean="0"/>
              <a:t> MT08B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dirty="0" smtClean="0"/>
              <a:t>MT06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bakteriolgi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MT08B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(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), </a:t>
            </a:r>
            <a:r>
              <a:rPr lang="en-US" dirty="0" err="1" smtClean="0"/>
              <a:t>akibatnya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biologik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field MT08A yang </a:t>
            </a:r>
            <a:r>
              <a:rPr lang="en-US" dirty="0" err="1" smtClean="0"/>
              <a:t>terisi</a:t>
            </a:r>
            <a:r>
              <a:rPr lang="en-US" dirty="0" smtClean="0"/>
              <a:t>. </a:t>
            </a:r>
            <a:r>
              <a:rPr lang="en-US" b="1" dirty="0" err="1" smtClean="0"/>
              <a:t>Begitu</a:t>
            </a:r>
            <a:r>
              <a:rPr lang="en-US" b="1" dirty="0" smtClean="0"/>
              <a:t> pula </a:t>
            </a:r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dirty="0" smtClean="0"/>
              <a:t>MT06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virologi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MT08A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(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), </a:t>
            </a:r>
            <a:r>
              <a:rPr lang="en-US" dirty="0" err="1" smtClean="0"/>
              <a:t>akibatnya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biologik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field MT08B yang </a:t>
            </a:r>
            <a:r>
              <a:rPr lang="en-US" dirty="0" err="1" smtClean="0"/>
              <a:t>terisi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dirty="0" err="1" smtClean="0"/>
              <a:t>Sertifikat</a:t>
            </a:r>
            <a:r>
              <a:rPr lang="en-US" b="1" dirty="0" smtClean="0"/>
              <a:t> </a:t>
            </a:r>
            <a:r>
              <a:rPr lang="en-US" b="1" dirty="0" err="1" smtClean="0"/>
              <a:t>Farmastetik</a:t>
            </a:r>
            <a:r>
              <a:rPr lang="en-US" b="1" dirty="0" smtClean="0"/>
              <a:t> </a:t>
            </a:r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sebenernya</a:t>
            </a:r>
            <a:r>
              <a:rPr lang="en-US" dirty="0" smtClean="0"/>
              <a:t> </a:t>
            </a:r>
            <a:r>
              <a:rPr lang="en-US" b="1" dirty="0" smtClean="0"/>
              <a:t>MT08A </a:t>
            </a:r>
            <a:r>
              <a:rPr lang="en-US" b="1" dirty="0" err="1" smtClean="0"/>
              <a:t>dan</a:t>
            </a:r>
            <a:r>
              <a:rPr lang="en-US" b="1" dirty="0" smtClean="0"/>
              <a:t> MT09</a:t>
            </a:r>
            <a:r>
              <a:rPr lang="en-US" dirty="0" smtClean="0"/>
              <a:t>. </a:t>
            </a:r>
            <a:r>
              <a:rPr lang="en-US" b="1" dirty="0" err="1" smtClean="0"/>
              <a:t>Jika</a:t>
            </a:r>
            <a:r>
              <a:rPr lang="en-US" dirty="0" smtClean="0"/>
              <a:t> MT06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farmastetik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MT08A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(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terisi</a:t>
            </a:r>
            <a:r>
              <a:rPr lang="en-US" dirty="0" smtClean="0"/>
              <a:t>), </a:t>
            </a:r>
            <a:r>
              <a:rPr lang="en-US" dirty="0" err="1" smtClean="0"/>
              <a:t>akibatnya</a:t>
            </a:r>
            <a:r>
              <a:rPr lang="en-US" dirty="0" smtClean="0"/>
              <a:t> </a:t>
            </a:r>
            <a:r>
              <a:rPr lang="en-US" b="1" dirty="0" err="1" smtClean="0"/>
              <a:t>sertifikat</a:t>
            </a:r>
            <a:r>
              <a:rPr lang="en-US" b="1" dirty="0" smtClean="0"/>
              <a:t> </a:t>
            </a:r>
            <a:r>
              <a:rPr lang="en-US" b="1" dirty="0" err="1" smtClean="0"/>
              <a:t>Farmastetik</a:t>
            </a:r>
            <a:r>
              <a:rPr lang="en-US" b="1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field MT09 yang </a:t>
            </a:r>
            <a:r>
              <a:rPr lang="en-US" dirty="0" err="1" smtClean="0"/>
              <a:t>terisi</a:t>
            </a:r>
            <a:r>
              <a:rPr lang="en-US" dirty="0" smtClean="0"/>
              <a:t>. </a:t>
            </a:r>
            <a:r>
              <a:rPr lang="en-US" b="1" dirty="0" err="1" smtClean="0"/>
              <a:t>Namun</a:t>
            </a:r>
            <a:r>
              <a:rPr lang="en-US" b="1" dirty="0" smtClean="0"/>
              <a:t> </a:t>
            </a:r>
            <a:r>
              <a:rPr lang="en-US" b="1" dirty="0" err="1" smtClean="0"/>
              <a:t>jika</a:t>
            </a:r>
            <a:r>
              <a:rPr lang="en-US" b="1" dirty="0" smtClean="0"/>
              <a:t> </a:t>
            </a:r>
            <a:r>
              <a:rPr lang="en-US" dirty="0" smtClean="0"/>
              <a:t>MT06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Bakteriologik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sertifikat</a:t>
            </a:r>
            <a:r>
              <a:rPr lang="en-US" b="1" dirty="0" smtClean="0"/>
              <a:t> BIOLOGIK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en-US" b="1" dirty="0" err="1" smtClean="0"/>
              <a:t>uji</a:t>
            </a:r>
            <a:r>
              <a:rPr lang="en-US" b="1" dirty="0" smtClean="0"/>
              <a:t> virology + </a:t>
            </a:r>
            <a:r>
              <a:rPr lang="en-US" b="1" dirty="0" err="1" smtClean="0"/>
              <a:t>farmasetik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397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MT08a,MT08b,MT9 (admin lab)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Buat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pilihan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Belum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ditentukan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disimpan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oleh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lab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dapat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diedit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oleh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yanji</a:t>
            </a:r>
            <a:endParaRPr lang="id-ID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id-ID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id-ID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d-ID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id-ID" dirty="0" smtClean="0">
                <a:solidFill>
                  <a:srgbClr val="00B050"/>
                </a:solidFill>
              </a:rPr>
              <a:t>Yanji : Untuk merubah status, kliknya buttin update, baru klik approve untuk ke sertifikat</a:t>
            </a:r>
          </a:p>
          <a:p>
            <a:pPr marL="0" indent="0">
              <a:buNone/>
            </a:pPr>
            <a:endParaRPr lang="id-ID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d-ID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 cstate="print"/>
          <a:srcRect l="29883" t="78265" r="56250" b="5119"/>
          <a:stretch/>
        </p:blipFill>
        <p:spPr>
          <a:xfrm>
            <a:off x="5667154" y="1825624"/>
            <a:ext cx="4681532" cy="33890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8766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835</Words>
  <Application>Microsoft Office PowerPoint</Application>
  <PresentationFormat>Custom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Revisi 3b lanjutan</vt:lpstr>
      <vt:lpstr>PROBLEMS</vt:lpstr>
      <vt:lpstr>Skema 1 (MT06 ceklist bakteriologi saja)</vt:lpstr>
      <vt:lpstr>Skema 2 (MT06 ceklist virologi saja)</vt:lpstr>
      <vt:lpstr>Skema 3 (MT06 ceklist bakteriologi dan farmasetik)</vt:lpstr>
      <vt:lpstr>Pengisian Sertifikat halaman 2</vt:lpstr>
      <vt:lpstr>Hasil Sertifikat halaman 2 yang diinginkan yang di print sertifikat sudah sesuai, hanya yang diinput di form, bisa null</vt:lpstr>
      <vt:lpstr>Slide 8</vt:lpstr>
      <vt:lpstr>MT08a,MT08b,MT9 (admin lab)</vt:lpstr>
      <vt:lpstr>Tambahan Kolom pada fitur sertifikat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 3b lanjutan</dc:title>
  <dc:creator>Syafiqchaidar</dc:creator>
  <cp:lastModifiedBy>Typo</cp:lastModifiedBy>
  <cp:revision>25</cp:revision>
  <dcterms:created xsi:type="dcterms:W3CDTF">2019-04-22T16:25:29Z</dcterms:created>
  <dcterms:modified xsi:type="dcterms:W3CDTF">2019-04-23T20:11:56Z</dcterms:modified>
</cp:coreProperties>
</file>