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0" r:id="rId4"/>
    <p:sldId id="258" r:id="rId5"/>
    <p:sldId id="264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5"/>
    <p:restoredTop sz="94775"/>
  </p:normalViewPr>
  <p:slideViewPr>
    <p:cSldViewPr snapToGrid="0">
      <p:cViewPr>
        <p:scale>
          <a:sx n="110" d="100"/>
          <a:sy n="110" d="100"/>
        </p:scale>
        <p:origin x="-4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2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4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2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0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4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9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9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6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6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8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4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7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6AFBC-4A2C-0658-176D-3681B66B8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467474" cy="23876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solidFill>
                  <a:schemeClr val="tx1"/>
                </a:solidFill>
              </a:rPr>
              <a:t>Airline Safety Concern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09D4A-4BB1-DF70-21D0-C6551D9B6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105525" cy="165576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+mj-lt"/>
                <a:cs typeface="Angsana New" panose="02020603050405020304" pitchFamily="18" charset="-34"/>
              </a:rPr>
              <a:t>Real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4000" b="1" dirty="0">
                <a:solidFill>
                  <a:schemeClr val="tx1"/>
                </a:solidFill>
                <a:latin typeface="+mj-lt"/>
                <a:cs typeface="Angsana New" panose="02020603050405020304" pitchFamily="18" charset="-34"/>
              </a:rPr>
              <a:t>or False Narrative?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32A06-E9FE-4F5A-88A6-84905A72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5675" y="0"/>
            <a:ext cx="488327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ial view of parked aeroplane">
            <a:extLst>
              <a:ext uri="{FF2B5EF4-FFF2-40B4-BE49-F238E27FC236}">
                <a16:creationId xmlns:a16="http://schemas.microsoft.com/office/drawing/2014/main" id="{9078D9A2-BAA9-3286-C768-FD065E23A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4355" r="38114" b="-2"/>
          <a:stretch/>
        </p:blipFill>
        <p:spPr>
          <a:xfrm>
            <a:off x="7305675" y="-3319"/>
            <a:ext cx="4883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1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238E-169A-8E7E-D1BC-5E8B9E9EB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58" y="129868"/>
            <a:ext cx="10515600" cy="305552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Transportation Fatalities by Mode: Select Years 1990-2010</a:t>
            </a:r>
          </a:p>
        </p:txBody>
      </p:sp>
      <p:pic>
        <p:nvPicPr>
          <p:cNvPr id="9" name="Content Placeholder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D7F8358-8D6B-DA75-E168-93024AF92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44" y="435420"/>
            <a:ext cx="11748311" cy="616170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65DCF6-E63A-F2E9-4083-15F784F04479}"/>
              </a:ext>
            </a:extLst>
          </p:cNvPr>
          <p:cNvSpPr txBox="1"/>
          <p:nvPr/>
        </p:nvSpPr>
        <p:spPr>
          <a:xfrm>
            <a:off x="8867553" y="7974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3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E5F549-81AB-9B87-E847-7A4DD7AEF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ame 27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Content Placeholder 11" descr="A group of colorful circles with black text&#10;&#10;Description automatically generated">
            <a:extLst>
              <a:ext uri="{FF2B5EF4-FFF2-40B4-BE49-F238E27FC236}">
                <a16:creationId xmlns:a16="http://schemas.microsoft.com/office/drawing/2014/main" id="{FDA0FE12-E44E-F4E3-6913-9B73B9A04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43" r="5991" b="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1195305-FB27-4331-8243-C4D3338DC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31C4A-2BF7-D01F-E7E5-B4E035F0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86" y="143341"/>
            <a:ext cx="4567990" cy="1308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solidFill>
                  <a:schemeClr val="tx1"/>
                </a:solidFill>
              </a:rPr>
              <a:t>Airline Incidents</a:t>
            </a:r>
            <a:br>
              <a:rPr lang="en-US" sz="42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*</a:t>
            </a:r>
            <a:r>
              <a:rPr lang="en-US" sz="1800" dirty="0">
                <a:solidFill>
                  <a:schemeClr val="tx1"/>
                </a:solidFill>
                <a:effectLst/>
              </a:rPr>
              <a:t>Size is indicative of the number of incidents from 1985-2014.</a:t>
            </a:r>
            <a:endParaRPr lang="en-US" sz="42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9E8AE-10BB-4366-32D9-6DF6E3E9A90F}"/>
              </a:ext>
            </a:extLst>
          </p:cNvPr>
          <p:cNvSpPr txBox="1"/>
          <p:nvPr/>
        </p:nvSpPr>
        <p:spPr>
          <a:xfrm>
            <a:off x="8867553" y="7974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3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384097-E326-657F-98BE-B285E022C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ame 23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Content Placeholder 11" descr="A graph showing a line&#10;&#10;Description automatically generated">
            <a:extLst>
              <a:ext uri="{FF2B5EF4-FFF2-40B4-BE49-F238E27FC236}">
                <a16:creationId xmlns:a16="http://schemas.microsoft.com/office/drawing/2014/main" id="{49CE7C69-96EC-B447-756C-39BBB0550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112" b="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059B5-CF14-DF89-5111-1BE59ABC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532" y="362001"/>
            <a:ext cx="7130006" cy="6797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Airline Incidents per Available Seat (km per Week)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  <a:effectLst/>
              </a:rPr>
              <a:t>Data from 1985-2014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40C19-5B92-B67B-7BEF-DE2D145A5140}"/>
              </a:ext>
            </a:extLst>
          </p:cNvPr>
          <p:cNvSpPr txBox="1"/>
          <p:nvPr/>
        </p:nvSpPr>
        <p:spPr>
          <a:xfrm>
            <a:off x="8867553" y="7974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6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42401A-5B9F-0DB2-1BF0-8F3176F21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1CCF-A077-F4BB-DD8C-179CD8FE0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666" y="2695690"/>
            <a:ext cx="3879847" cy="127442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Worldwide Airline Fatal Accidents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  <a:effectLst/>
                <a:latin typeface="Tableau Light"/>
              </a:rPr>
              <a:t>Data from 1985-2014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6614BB-F8CA-B2BD-0045-27A9940E3151}"/>
              </a:ext>
            </a:extLst>
          </p:cNvPr>
          <p:cNvSpPr txBox="1"/>
          <p:nvPr/>
        </p:nvSpPr>
        <p:spPr>
          <a:xfrm>
            <a:off x="8867553" y="7974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6" name="Content Placeholder 15" descr="A graph of a number of data&#10;&#10;Description automatically generated">
            <a:extLst>
              <a:ext uri="{FF2B5EF4-FFF2-40B4-BE49-F238E27FC236}">
                <a16:creationId xmlns:a16="http://schemas.microsoft.com/office/drawing/2014/main" id="{3D906431-A05E-1DDD-267F-CAC23A06B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487" y="633713"/>
            <a:ext cx="7048982" cy="5590573"/>
          </a:xfrm>
        </p:spPr>
      </p:pic>
    </p:spTree>
    <p:extLst>
      <p:ext uri="{BB962C8B-B14F-4D97-AF65-F5344CB8AC3E}">
        <p14:creationId xmlns:p14="http://schemas.microsoft.com/office/powerpoint/2010/main" val="214522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E18092-1169-6F4A-ECB1-5ACCD94BB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ame 3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E41BD-CDE6-F0EC-D99C-E970C582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419109"/>
            <a:ext cx="4798670" cy="10908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dirty="0">
                <a:solidFill>
                  <a:schemeClr val="tx1"/>
                </a:solidFill>
              </a:rPr>
              <a:t>US Airline Fatalities</a:t>
            </a:r>
            <a:br>
              <a:rPr lang="en-US" sz="38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Data from 1985-2014</a:t>
            </a:r>
            <a:endParaRPr lang="en-US" sz="3800" b="1" dirty="0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Content Placeholder 12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708A9125-F739-38ED-EE92-8B3E85495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80000"/>
          </a:blip>
          <a:srcRect r="1" b="8716"/>
          <a:stretch/>
        </p:blipFill>
        <p:spPr>
          <a:xfrm>
            <a:off x="7280476" y="502617"/>
            <a:ext cx="4431111" cy="6222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3AC46A-45DA-9EEC-A0A6-47A8C0C05C4E}"/>
              </a:ext>
            </a:extLst>
          </p:cNvPr>
          <p:cNvSpPr txBox="1"/>
          <p:nvPr/>
        </p:nvSpPr>
        <p:spPr>
          <a:xfrm>
            <a:off x="8867553" y="7974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0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FEF6C3-D514-3232-E414-EC51A0D5F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ame 30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Content Placeholder 11" descr="A graph with blue lines&#10;&#10;Description automatically generated with medium confidence">
            <a:extLst>
              <a:ext uri="{FF2B5EF4-FFF2-40B4-BE49-F238E27FC236}">
                <a16:creationId xmlns:a16="http://schemas.microsoft.com/office/drawing/2014/main" id="{8F0B4062-A9EF-35C7-738B-D14EAA678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112" b="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53214-BCCD-EC6E-DF18-7E736A45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448" y="982108"/>
            <a:ext cx="5355220" cy="83357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Non-US Airline Fatalities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  <a:effectLst/>
              </a:rPr>
              <a:t>Data from 1985-2014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B5ABC-CA23-150B-C064-CBC8F8D0E27B}"/>
              </a:ext>
            </a:extLst>
          </p:cNvPr>
          <p:cNvSpPr txBox="1"/>
          <p:nvPr/>
        </p:nvSpPr>
        <p:spPr>
          <a:xfrm>
            <a:off x="8867553" y="7974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57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CB93B-FE54-DCFF-5065-F2D1CFAC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869" y="641339"/>
            <a:ext cx="5796580" cy="954430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Conclusion/Results: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52FDD-0ADB-7935-1045-7587E6E3F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476" y="2378206"/>
            <a:ext cx="5796580" cy="298608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Air Transport is still (by far) the safest mode of transportation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Airline Incidents, Fatal Accidents and Fatalities are very low considering the data from 1985-2014</a:t>
            </a:r>
          </a:p>
          <a:p>
            <a:r>
              <a:rPr lang="en-US" sz="2400" dirty="0">
                <a:solidFill>
                  <a:schemeClr val="tx1"/>
                </a:solidFill>
              </a:rPr>
              <a:t>Both US and Non-US Airlines are very safe way for people to travel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DB7FB2-4012-481D-B3D1-7301CCF6E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4982" y="-1328"/>
            <a:ext cx="440701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oplane taking off against dramatic sky">
            <a:extLst>
              <a:ext uri="{FF2B5EF4-FFF2-40B4-BE49-F238E27FC236}">
                <a16:creationId xmlns:a16="http://schemas.microsoft.com/office/drawing/2014/main" id="{3482CD1B-7478-8E73-A4CF-85E251E177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7362" r="39905"/>
          <a:stretch/>
        </p:blipFill>
        <p:spPr>
          <a:xfrm>
            <a:off x="7784982" y="-1328"/>
            <a:ext cx="4407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3279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5B5B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112</Words>
  <Application>Microsoft Macintosh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Sabon Next LT</vt:lpstr>
      <vt:lpstr>Tableau Light</vt:lpstr>
      <vt:lpstr>Wingdings</vt:lpstr>
      <vt:lpstr>LuminousVTI</vt:lpstr>
      <vt:lpstr>Airline Safety Concern</vt:lpstr>
      <vt:lpstr>Transportation Fatalities by Mode: Select Years 1990-2010</vt:lpstr>
      <vt:lpstr>Airline Incidents *Size is indicative of the number of incidents from 1985-2014.</vt:lpstr>
      <vt:lpstr>Airline Incidents per Available Seat (km per Week) Data from 1985-2014</vt:lpstr>
      <vt:lpstr>Worldwide Airline Fatal Accidents Data from 1985-2014</vt:lpstr>
      <vt:lpstr>US Airline Fatalities Data from 1985-2014</vt:lpstr>
      <vt:lpstr>Non-US Airline Fatalities Data from 1985-2014</vt:lpstr>
      <vt:lpstr>Conclusion/Results: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</dc:creator>
  <cp:lastModifiedBy>MM</cp:lastModifiedBy>
  <cp:revision>10</cp:revision>
  <dcterms:created xsi:type="dcterms:W3CDTF">2024-01-21T21:26:45Z</dcterms:created>
  <dcterms:modified xsi:type="dcterms:W3CDTF">2024-01-21T22:47:21Z</dcterms:modified>
</cp:coreProperties>
</file>