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67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78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9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6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4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4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3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43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0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91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16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E612-8C5D-40F3-97C0-1F35EDA6774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2799-4009-4A20-B7A2-8BE23D5AA6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39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752475"/>
            <a:ext cx="11258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200150"/>
            <a:ext cx="10858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333500"/>
            <a:ext cx="10525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233487"/>
            <a:ext cx="11106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885825"/>
            <a:ext cx="114871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5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747712"/>
            <a:ext cx="112299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14437"/>
            <a:ext cx="114109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43" y="120583"/>
            <a:ext cx="8636000" cy="66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NATL CJCR SP GP SMC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MacPherson Civ MA</dc:creator>
  <cp:lastModifiedBy>MacPherson Civ MA</cp:lastModifiedBy>
  <cp:revision>2</cp:revision>
  <dcterms:created xsi:type="dcterms:W3CDTF">2018-10-17T14:14:40Z</dcterms:created>
  <dcterms:modified xsi:type="dcterms:W3CDTF">2018-10-17T14:24:20Z</dcterms:modified>
</cp:coreProperties>
</file>