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19C5-59E1-4D44-891D-42A353759FE5}" type="datetimeFigureOut">
              <a:rPr lang="en-CA" smtClean="0"/>
              <a:t>23/03/2018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F3FC-C3B0-420C-873D-ADA707D9F85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414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19C5-59E1-4D44-891D-42A353759FE5}" type="datetimeFigureOut">
              <a:rPr lang="en-CA" smtClean="0"/>
              <a:t>23/03/2018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F3FC-C3B0-420C-873D-ADA707D9F85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290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19C5-59E1-4D44-891D-42A353759FE5}" type="datetimeFigureOut">
              <a:rPr lang="en-CA" smtClean="0"/>
              <a:t>23/03/2018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F3FC-C3B0-420C-873D-ADA707D9F85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62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19C5-59E1-4D44-891D-42A353759FE5}" type="datetimeFigureOut">
              <a:rPr lang="en-CA" smtClean="0"/>
              <a:t>23/03/2018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F3FC-C3B0-420C-873D-ADA707D9F85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577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19C5-59E1-4D44-891D-42A353759FE5}" type="datetimeFigureOut">
              <a:rPr lang="en-CA" smtClean="0"/>
              <a:t>23/03/2018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F3FC-C3B0-420C-873D-ADA707D9F85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215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19C5-59E1-4D44-891D-42A353759FE5}" type="datetimeFigureOut">
              <a:rPr lang="en-CA" smtClean="0"/>
              <a:t>23/03/2018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F3FC-C3B0-420C-873D-ADA707D9F85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286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19C5-59E1-4D44-891D-42A353759FE5}" type="datetimeFigureOut">
              <a:rPr lang="en-CA" smtClean="0"/>
              <a:t>23/03/2018</a:t>
            </a:fld>
            <a:endParaRPr lang="en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F3FC-C3B0-420C-873D-ADA707D9F85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818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19C5-59E1-4D44-891D-42A353759FE5}" type="datetimeFigureOut">
              <a:rPr lang="en-CA" smtClean="0"/>
              <a:t>23/03/2018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F3FC-C3B0-420C-873D-ADA707D9F85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695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19C5-59E1-4D44-891D-42A353759FE5}" type="datetimeFigureOut">
              <a:rPr lang="en-CA" smtClean="0"/>
              <a:t>23/03/2018</a:t>
            </a:fld>
            <a:endParaRPr lang="en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F3FC-C3B0-420C-873D-ADA707D9F85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699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19C5-59E1-4D44-891D-42A353759FE5}" type="datetimeFigureOut">
              <a:rPr lang="en-CA" smtClean="0"/>
              <a:t>23/03/2018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F3FC-C3B0-420C-873D-ADA707D9F85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673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19C5-59E1-4D44-891D-42A353759FE5}" type="datetimeFigureOut">
              <a:rPr lang="en-CA" smtClean="0"/>
              <a:t>23/03/2018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F3FC-C3B0-420C-873D-ADA707D9F85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526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819C5-59E1-4D44-891D-42A353759FE5}" type="datetimeFigureOut">
              <a:rPr lang="en-CA" smtClean="0"/>
              <a:t>23/03/2018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CF3FC-C3B0-420C-873D-ADA707D9F85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365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Context diagram</a:t>
            </a:r>
            <a:endParaRPr lang="en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The BIG picture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318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it?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diagram that shows a high level view of the system</a:t>
            </a:r>
          </a:p>
          <a:p>
            <a:r>
              <a:rPr lang="en-CA" dirty="0" smtClean="0"/>
              <a:t>Shows relationship with partners </a:t>
            </a:r>
          </a:p>
          <a:p>
            <a:pPr lvl="1"/>
            <a:r>
              <a:rPr lang="en-CA" dirty="0" smtClean="0"/>
              <a:t>other systems, organizational groups, actors, external data stores…</a:t>
            </a:r>
          </a:p>
          <a:p>
            <a:r>
              <a:rPr lang="en-CA" dirty="0" smtClean="0"/>
              <a:t>To be used at the proper level to show relevant information</a:t>
            </a:r>
          </a:p>
          <a:p>
            <a:pPr lvl="1"/>
            <a:r>
              <a:rPr lang="en-CA" dirty="0" smtClean="0"/>
              <a:t>What do we need to know / remember while thinking about the system?</a:t>
            </a:r>
          </a:p>
          <a:p>
            <a:pPr lvl="1"/>
            <a:r>
              <a:rPr lang="en-CA" dirty="0" smtClean="0"/>
              <a:t>What is hidden by the details, but important to remember?</a:t>
            </a:r>
          </a:p>
          <a:p>
            <a:pPr lvl="2"/>
            <a:r>
              <a:rPr lang="en-CA" dirty="0" smtClean="0"/>
              <a:t>AD, Exchange: important because other systems and users interact with them.</a:t>
            </a:r>
          </a:p>
          <a:p>
            <a:pPr lvl="2"/>
            <a:r>
              <a:rPr lang="en-CA" dirty="0" smtClean="0"/>
              <a:t>J1, J6, other personnel : because SMP and its related systems have major impact on their lives.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622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make a context diagram?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Process</a:t>
            </a:r>
          </a:p>
          <a:p>
            <a:pPr lvl="1"/>
            <a:r>
              <a:rPr lang="en-CA" dirty="0" smtClean="0"/>
              <a:t>High level : the system under scrutiny</a:t>
            </a:r>
          </a:p>
          <a:p>
            <a:pPr lvl="1"/>
            <a:r>
              <a:rPr lang="en-CA" dirty="0" smtClean="0"/>
              <a:t>Low level : the task (as part of th</a:t>
            </a:r>
            <a:r>
              <a:rPr lang="en-CA" dirty="0" smtClean="0"/>
              <a:t>e system)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External Entity (Partners)</a:t>
            </a:r>
          </a:p>
          <a:p>
            <a:pPr lvl="1"/>
            <a:r>
              <a:rPr lang="en-CA" dirty="0" smtClean="0"/>
              <a:t>System, organization, user</a:t>
            </a:r>
          </a:p>
          <a:p>
            <a:pPr lvl="1"/>
            <a:endParaRPr lang="en-CA" dirty="0"/>
          </a:p>
          <a:p>
            <a:r>
              <a:rPr lang="en-CA" dirty="0" smtClean="0"/>
              <a:t>Data flow</a:t>
            </a:r>
          </a:p>
          <a:p>
            <a:pPr lvl="1"/>
            <a:r>
              <a:rPr lang="en-CA" dirty="0" smtClean="0"/>
              <a:t>What is transiting between partners</a:t>
            </a:r>
          </a:p>
          <a:p>
            <a:pPr lvl="1"/>
            <a:endParaRPr lang="en-CA" dirty="0"/>
          </a:p>
          <a:p>
            <a:r>
              <a:rPr lang="en-CA" dirty="0" smtClean="0"/>
              <a:t>ATTENTION: </a:t>
            </a:r>
          </a:p>
          <a:p>
            <a:pPr lvl="1"/>
            <a:r>
              <a:rPr lang="en-CA" dirty="0" smtClean="0"/>
              <a:t>it is not the shape that are used that is important, it is the possibility to engage conversation.</a:t>
            </a:r>
            <a:endParaRPr lang="en-CA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7493000" y="1825625"/>
            <a:ext cx="2590800" cy="12096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SMP</a:t>
            </a:r>
            <a:endParaRPr lang="en-CA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8391072" y="2462326"/>
            <a:ext cx="1447800" cy="4730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Add User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5791200" y="3314700"/>
            <a:ext cx="1701800" cy="698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J6</a:t>
            </a:r>
            <a:endParaRPr lang="en-CA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6578600" y="4244629"/>
            <a:ext cx="1193800" cy="565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9254672" y="4279321"/>
            <a:ext cx="990600" cy="4964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" name="Connecteur en angle 9"/>
          <p:cNvCxnSpPr>
            <a:stCxn id="7" idx="3"/>
            <a:endCxn id="8" idx="1"/>
          </p:cNvCxnSpPr>
          <p:nvPr/>
        </p:nvCxnSpPr>
        <p:spPr>
          <a:xfrm>
            <a:off x="7772400" y="4527550"/>
            <a:ext cx="148227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7984672" y="4241221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User info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6617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026" name="Picture 2" descr="RÃ©sultats de recherche d'images pour Â«Â c4 context diagramÂ Â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54924"/>
            <a:ext cx="4076700" cy="549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associÃ©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1254924"/>
            <a:ext cx="5709452" cy="409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495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next?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Know that it exists to help </a:t>
            </a:r>
            <a:r>
              <a:rPr lang="en-CA" u="sng" dirty="0" smtClean="0"/>
              <a:t>communicate</a:t>
            </a:r>
            <a:r>
              <a:rPr lang="en-CA" dirty="0" smtClean="0"/>
              <a:t> and </a:t>
            </a:r>
            <a:r>
              <a:rPr lang="en-CA" u="sng" dirty="0" smtClean="0"/>
              <a:t>collaborate</a:t>
            </a:r>
            <a:r>
              <a:rPr lang="en-CA" dirty="0" smtClean="0"/>
              <a:t> to build a shared knowledge.</a:t>
            </a:r>
          </a:p>
          <a:p>
            <a:pPr lvl="1"/>
            <a:r>
              <a:rPr lang="en-CA" dirty="0" smtClean="0"/>
              <a:t>Use it at the level that fit the current context.</a:t>
            </a:r>
          </a:p>
          <a:p>
            <a:pPr lvl="1"/>
            <a:r>
              <a:rPr lang="en-CA" dirty="0" smtClean="0"/>
              <a:t>Make sure you use the shapes consistently.</a:t>
            </a:r>
          </a:p>
          <a:p>
            <a:pPr lvl="2"/>
            <a:r>
              <a:rPr lang="en-CA" dirty="0" smtClean="0"/>
              <a:t>It is the language you use to communicate.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63678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E95A8E60DB8042919C05507F18B3FE" ma:contentTypeVersion="0" ma:contentTypeDescription="Create a new document." ma:contentTypeScope="" ma:versionID="1cb2baae91313195cb5d474f791394a5">
  <xsd:schema xmlns:xsd="http://www.w3.org/2001/XMLSchema" xmlns:xs="http://www.w3.org/2001/XMLSchema" xmlns:p="http://schemas.microsoft.com/office/2006/metadata/properties" xmlns:ns2="2a3d7dd4-c289-4aec-96dc-274542218e25" targetNamespace="http://schemas.microsoft.com/office/2006/metadata/properties" ma:root="true" ma:fieldsID="b4b2193bb231204cbfda32c9d97f0bfd" ns2:_="">
    <xsd:import namespace="2a3d7dd4-c289-4aec-96dc-274542218e25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3d7dd4-c289-4aec-96dc-274542218e2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a3d7dd4-c289-4aec-96dc-274542218e25">UTNE4PQEHMTT-79-19</_dlc_DocId>
    <_dlc_DocIdUrl xmlns="2a3d7dd4-c289-4aec-96dc-274542218e25">
      <Url>http://collaboration.cco.nat/sites/SMC/WS/_layouts/DocIdRedir.aspx?ID=UTNE4PQEHMTT-79-19</Url>
      <Description>UTNE4PQEHMTT-79-19</Description>
    </_dlc_DocIdUrl>
  </documentManagement>
</p:properties>
</file>

<file path=customXml/itemProps1.xml><?xml version="1.0" encoding="utf-8"?>
<ds:datastoreItem xmlns:ds="http://schemas.openxmlformats.org/officeDocument/2006/customXml" ds:itemID="{1C3E5AB9-DFFE-453A-B928-1424395BDD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3d7dd4-c289-4aec-96dc-274542218e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4163CD-CC9C-4D57-96BF-2A038C489248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7F9ECBE8-5394-48B7-B1C5-A39FE712196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7DE6A55-D18D-4C98-A86D-0DF67321DF4C}">
  <ds:schemaRefs>
    <ds:schemaRef ds:uri="http://schemas.openxmlformats.org/package/2006/metadata/core-properties"/>
    <ds:schemaRef ds:uri="http://www.w3.org/XML/1998/namespace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2a3d7dd4-c289-4aec-96dc-274542218e25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225</Words>
  <Application>Microsoft Office PowerPoint</Application>
  <PresentationFormat>Grand écran</PresentationFormat>
  <Paragraphs>34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Context diagram</vt:lpstr>
      <vt:lpstr>What is it?</vt:lpstr>
      <vt:lpstr>What make a context diagram?</vt:lpstr>
      <vt:lpstr>Examples</vt:lpstr>
      <vt:lpstr>What next?</vt:lpstr>
    </vt:vector>
  </TitlesOfParts>
  <Company>NATL CJCR SP GP SMC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 diagram</dc:title>
  <dc:creator>Ferland JCH Hugues</dc:creator>
  <cp:lastModifiedBy>Ferland JCH Hugues</cp:lastModifiedBy>
  <cp:revision>6</cp:revision>
  <dcterms:created xsi:type="dcterms:W3CDTF">2018-03-23T20:05:51Z</dcterms:created>
  <dcterms:modified xsi:type="dcterms:W3CDTF">2018-03-23T20:59:57Z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0x010100C6E95A8E60DB8042919C05507F18B3FE</vt:lpwstr>
  </property>
  <property fmtid="{D5CDD505-2E9C-101B-9397-08002B2CF9AE}" pid="3" name="_dlc_DocIdItemGuid">
    <vt:lpwstr>c6ff4c6f-8d18-4028-96b6-d0d751e74f46</vt:lpwstr>
  </property>
</Properties>
</file>