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7" r:id="rId7"/>
    <p:sldId id="260" r:id="rId8"/>
    <p:sldId id="259" r:id="rId9"/>
    <p:sldId id="262" r:id="rId10"/>
    <p:sldId id="261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C10D-FA15-4B7D-BE7A-1AAB773F77AA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6021-27B5-450A-BA66-1DCA22C09F1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73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C10D-FA15-4B7D-BE7A-1AAB773F77AA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6021-27B5-450A-BA66-1DCA22C09F1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C10D-FA15-4B7D-BE7A-1AAB773F77AA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6021-27B5-450A-BA66-1DCA22C09F1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082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C10D-FA15-4B7D-BE7A-1AAB773F77AA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6021-27B5-450A-BA66-1DCA22C09F1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78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C10D-FA15-4B7D-BE7A-1AAB773F77AA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6021-27B5-450A-BA66-1DCA22C09F1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C10D-FA15-4B7D-BE7A-1AAB773F77AA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6021-27B5-450A-BA66-1DCA22C09F1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94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C10D-FA15-4B7D-BE7A-1AAB773F77AA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6021-27B5-450A-BA66-1DCA22C09F1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89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C10D-FA15-4B7D-BE7A-1AAB773F77AA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6021-27B5-450A-BA66-1DCA22C09F1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70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C10D-FA15-4B7D-BE7A-1AAB773F77AA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6021-27B5-450A-BA66-1DCA22C09F1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16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C10D-FA15-4B7D-BE7A-1AAB773F77AA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6021-27B5-450A-BA66-1DCA22C09F1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447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C10D-FA15-4B7D-BE7A-1AAB773F77AA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6021-27B5-450A-BA66-1DCA22C09F1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261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FC10D-FA15-4B7D-BE7A-1AAB773F77AA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B6021-27B5-450A-BA66-1DCA22C09F1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88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SMP.next</a:t>
            </a:r>
            <a:r>
              <a:rPr lang="en-CA" dirty="0" smtClean="0"/>
              <a:t> Release Planning</a:t>
            </a:r>
            <a:endParaRPr lang="en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282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Administrative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Release Planning Days are from 9h00 to 15h00 (more or less)</a:t>
            </a:r>
          </a:p>
          <a:p>
            <a:r>
              <a:rPr lang="en-CA" dirty="0" smtClean="0"/>
              <a:t>15 minutes break time at 10h00.</a:t>
            </a:r>
          </a:p>
          <a:p>
            <a:r>
              <a:rPr lang="en-CA" dirty="0" smtClean="0"/>
              <a:t>Toilet on the same floor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549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doing a release planning week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is different schools of thought</a:t>
            </a:r>
          </a:p>
          <a:p>
            <a:r>
              <a:rPr lang="en-CA" dirty="0" smtClean="0"/>
              <a:t>I suggested 3 days together to make sure we are all on the same page</a:t>
            </a:r>
          </a:p>
          <a:p>
            <a:r>
              <a:rPr lang="en-CA" dirty="0" smtClean="0"/>
              <a:t>One thing is for sure, planning does not end this week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697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This week’s agenda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First morning is about scoping and roles</a:t>
            </a:r>
          </a:p>
          <a:p>
            <a:r>
              <a:rPr lang="en-CA" dirty="0" smtClean="0"/>
              <a:t>In the afternoon, </a:t>
            </a:r>
          </a:p>
          <a:p>
            <a:pPr lvl="1"/>
            <a:r>
              <a:rPr lang="en-CA" dirty="0" smtClean="0"/>
              <a:t>We’ll start by presenting tools to help us get into the details (who, what, when)</a:t>
            </a:r>
          </a:p>
          <a:p>
            <a:pPr lvl="1"/>
            <a:r>
              <a:rPr lang="en-CA" dirty="0" smtClean="0"/>
              <a:t>Then map the current state</a:t>
            </a:r>
          </a:p>
          <a:p>
            <a:r>
              <a:rPr lang="en-CA" dirty="0" smtClean="0"/>
              <a:t>Second day is digging into the details</a:t>
            </a:r>
          </a:p>
          <a:p>
            <a:r>
              <a:rPr lang="en-CA" dirty="0" smtClean="0"/>
              <a:t>Third day is reviewing and compiling result.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815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doing this planning week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goals of a release planning week are:</a:t>
            </a:r>
          </a:p>
          <a:p>
            <a:pPr lvl="1"/>
            <a:r>
              <a:rPr lang="en-CA" dirty="0" smtClean="0"/>
              <a:t>Have a </a:t>
            </a:r>
            <a:r>
              <a:rPr lang="en-CA" u="sng" dirty="0" smtClean="0"/>
              <a:t>shared knowledge</a:t>
            </a:r>
            <a:r>
              <a:rPr lang="en-CA" dirty="0" smtClean="0"/>
              <a:t> of what need to be done and why;</a:t>
            </a:r>
          </a:p>
          <a:p>
            <a:pPr lvl="1"/>
            <a:r>
              <a:rPr lang="en-CA" dirty="0" smtClean="0"/>
              <a:t>Have a initial list of functions ordered and estimated.</a:t>
            </a:r>
          </a:p>
          <a:p>
            <a:r>
              <a:rPr lang="en-CA" dirty="0" smtClean="0"/>
              <a:t>To deliver the best value to the client quickly.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0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Who’s doing what during this week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Mark is the product owner and project manager. </a:t>
            </a:r>
          </a:p>
          <a:p>
            <a:pPr lvl="1"/>
            <a:r>
              <a:rPr lang="en-CA" dirty="0" smtClean="0"/>
              <a:t>He is the driver for everything related to the project</a:t>
            </a:r>
          </a:p>
          <a:p>
            <a:r>
              <a:rPr lang="en-CA" dirty="0" smtClean="0"/>
              <a:t>Developers (Dave, Guillaume, Marc-Antoine)</a:t>
            </a:r>
          </a:p>
          <a:p>
            <a:pPr lvl="1"/>
            <a:r>
              <a:rPr lang="en-CA" dirty="0" smtClean="0"/>
              <a:t>They are responsible for the development practices in place, the quality, the selection of each iteration in collaboration with Mark.</a:t>
            </a:r>
          </a:p>
          <a:p>
            <a:r>
              <a:rPr lang="en-CA" dirty="0" smtClean="0"/>
              <a:t>SMP Committee</a:t>
            </a:r>
          </a:p>
          <a:p>
            <a:pPr lvl="1"/>
            <a:r>
              <a:rPr lang="en-CA" dirty="0" smtClean="0"/>
              <a:t>Consulted </a:t>
            </a:r>
            <a:r>
              <a:rPr lang="en-CA" dirty="0"/>
              <a:t>as </a:t>
            </a:r>
            <a:r>
              <a:rPr lang="en-CA" dirty="0" smtClean="0"/>
              <a:t>SME</a:t>
            </a:r>
          </a:p>
          <a:p>
            <a:pPr lvl="1"/>
            <a:r>
              <a:rPr lang="en-CA" dirty="0" smtClean="0"/>
              <a:t>Informed as need to know</a:t>
            </a:r>
          </a:p>
          <a:p>
            <a:r>
              <a:rPr lang="en-CA" dirty="0" smtClean="0"/>
              <a:t>Me, as the Agile coach</a:t>
            </a:r>
          </a:p>
          <a:p>
            <a:pPr lvl="1"/>
            <a:r>
              <a:rPr lang="en-CA" dirty="0" smtClean="0"/>
              <a:t>I’m looking at the process and the team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858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Tools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Tools:</a:t>
            </a:r>
          </a:p>
          <a:p>
            <a:pPr lvl="0"/>
            <a:r>
              <a:rPr lang="en-CA" dirty="0"/>
              <a:t>DACI</a:t>
            </a:r>
          </a:p>
          <a:p>
            <a:pPr lvl="1"/>
            <a:r>
              <a:rPr lang="en-CA" b="1" dirty="0"/>
              <a:t>Driver</a:t>
            </a:r>
            <a:r>
              <a:rPr lang="en-CA" dirty="0"/>
              <a:t>: get stakeholders together, This may be the PO/PM, </a:t>
            </a:r>
          </a:p>
          <a:p>
            <a:pPr lvl="1"/>
            <a:r>
              <a:rPr lang="en-CA" b="1" dirty="0"/>
              <a:t>Approve</a:t>
            </a:r>
            <a:r>
              <a:rPr lang="en-CA" dirty="0"/>
              <a:t>: the one who makes the decision</a:t>
            </a:r>
          </a:p>
          <a:p>
            <a:pPr lvl="1"/>
            <a:r>
              <a:rPr lang="en-CA" b="1" dirty="0"/>
              <a:t>Consult</a:t>
            </a:r>
            <a:r>
              <a:rPr lang="en-CA" dirty="0"/>
              <a:t>: they have knowledge or expertise. They influence the decision.</a:t>
            </a:r>
          </a:p>
          <a:p>
            <a:pPr lvl="1"/>
            <a:r>
              <a:rPr lang="en-CA" b="1" dirty="0"/>
              <a:t>Inform</a:t>
            </a:r>
            <a:r>
              <a:rPr lang="en-CA" dirty="0"/>
              <a:t>: They are informed of the final decision.</a:t>
            </a:r>
          </a:p>
          <a:p>
            <a:pPr lvl="1"/>
            <a:r>
              <a:rPr lang="en-CA" dirty="0"/>
              <a:t>Other attributes (due date </a:t>
            </a:r>
          </a:p>
          <a:p>
            <a:pPr lvl="1"/>
            <a:r>
              <a:rPr lang="en-CA" dirty="0"/>
              <a:t>For each decision to make</a:t>
            </a:r>
          </a:p>
          <a:p>
            <a:pPr lvl="0"/>
            <a:r>
              <a:rPr lang="en-CA" dirty="0"/>
              <a:t>User Stories Mapping</a:t>
            </a:r>
          </a:p>
          <a:p>
            <a:pPr lvl="0"/>
            <a:r>
              <a:rPr lang="en-CA" dirty="0"/>
              <a:t>Impact Map</a:t>
            </a:r>
          </a:p>
          <a:p>
            <a:pPr lvl="0"/>
            <a:r>
              <a:rPr lang="en-CA" dirty="0"/>
              <a:t>Value Stream Mapping</a:t>
            </a:r>
          </a:p>
          <a:p>
            <a:pPr lvl="0"/>
            <a:r>
              <a:rPr lang="en-CA" dirty="0"/>
              <a:t> </a:t>
            </a:r>
          </a:p>
          <a:p>
            <a:r>
              <a:rPr lang="fr-FR" dirty="0"/>
              <a:t>Plusieurs use case à prendre en considération.</a:t>
            </a:r>
            <a:endParaRPr lang="en-CA" dirty="0"/>
          </a:p>
          <a:p>
            <a:r>
              <a:rPr lang="en-CA" dirty="0"/>
              <a:t>Get a general understanding of the processes.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330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E95A8E60DB8042919C05507F18B3FE" ma:contentTypeVersion="0" ma:contentTypeDescription="Create a new document." ma:contentTypeScope="" ma:versionID="1cb2baae91313195cb5d474f791394a5">
  <xsd:schema xmlns:xsd="http://www.w3.org/2001/XMLSchema" xmlns:xs="http://www.w3.org/2001/XMLSchema" xmlns:p="http://schemas.microsoft.com/office/2006/metadata/properties" xmlns:ns2="2a3d7dd4-c289-4aec-96dc-274542218e25" targetNamespace="http://schemas.microsoft.com/office/2006/metadata/properties" ma:root="true" ma:fieldsID="b4b2193bb231204cbfda32c9d97f0bfd" ns2:_="">
    <xsd:import namespace="2a3d7dd4-c289-4aec-96dc-274542218e2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3d7dd4-c289-4aec-96dc-274542218e2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a3d7dd4-c289-4aec-96dc-274542218e25">UTNE4PQEHMTT-79-17</_dlc_DocId>
    <_dlc_DocIdUrl xmlns="2a3d7dd4-c289-4aec-96dc-274542218e25">
      <Url>http://collaboration.cco.nat/sites/SMC/WS/_layouts/DocIdRedir.aspx?ID=UTNE4PQEHMTT-79-17</Url>
      <Description>UTNE4PQEHMTT-79-17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7AB55E-5B60-48AA-BA04-3514FA763D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3d7dd4-c289-4aec-96dc-274542218e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5CB167-8244-4605-93A0-68BDFDBAC571}">
  <ds:schemaRefs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2a3d7dd4-c289-4aec-96dc-274542218e2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99DF46B-4E88-45D2-B788-9CD21F0A065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D6213BD5-52C5-4FDB-A73F-93A9E9A7D4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314</Words>
  <Application>Microsoft Office PowerPoint</Application>
  <PresentationFormat>Grand écran</PresentationFormat>
  <Paragraphs>47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SMP.next Release Planning</vt:lpstr>
      <vt:lpstr>Administrative</vt:lpstr>
      <vt:lpstr>Why doing a release planning week</vt:lpstr>
      <vt:lpstr>This week’s agenda</vt:lpstr>
      <vt:lpstr>Why doing this planning week</vt:lpstr>
      <vt:lpstr>Who’s doing what during this week</vt:lpstr>
      <vt:lpstr>Tools</vt:lpstr>
    </vt:vector>
  </TitlesOfParts>
  <Company>NATL CJCR SP GP SMC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SMP.next Release Planning</dc:title>
  <dc:creator>Ferland JCH Hugues</dc:creator>
  <cp:lastModifiedBy>Ferland JCH Hugues</cp:lastModifiedBy>
  <cp:revision>13</cp:revision>
  <dcterms:created xsi:type="dcterms:W3CDTF">2018-03-20T15:25:01Z</dcterms:created>
  <dcterms:modified xsi:type="dcterms:W3CDTF">2018-03-26T12:51:30Z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0x010100C6E95A8E60DB8042919C05507F18B3FE</vt:lpwstr>
  </property>
  <property fmtid="{D5CDD505-2E9C-101B-9397-08002B2CF9AE}" pid="3" name="_dlc_DocIdItemGuid">
    <vt:lpwstr>0ae32448-575d-49b2-a42e-956978a56ea2</vt:lpwstr>
  </property>
</Properties>
</file>