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7" r:id="rId15"/>
    <p:sldId id="268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3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5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21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0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3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2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A2F9-3A92-4F44-AEE2-69EF1A4AD79E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D715-96F6-448E-ABE4-A8B2745004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User Story Mapping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From current state to planning 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9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(cont’d) – Story Backbone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Made of the activities </a:t>
            </a:r>
          </a:p>
          <a:p>
            <a:pPr lvl="1"/>
            <a:r>
              <a:rPr lang="en-CA" dirty="0" smtClean="0"/>
              <a:t>Found while “organizing it”</a:t>
            </a:r>
          </a:p>
          <a:p>
            <a:r>
              <a:rPr lang="en-CA" dirty="0" smtClean="0"/>
              <a:t>… </a:t>
            </a:r>
            <a:r>
              <a:rPr lang="en-CA" dirty="0"/>
              <a:t>and the actors (users, client, system)</a:t>
            </a:r>
          </a:p>
          <a:p>
            <a:pPr lvl="1"/>
            <a:r>
              <a:rPr lang="en-CA" dirty="0" smtClean="0"/>
              <a:t>Who’s doing what?</a:t>
            </a:r>
          </a:p>
          <a:p>
            <a:r>
              <a:rPr lang="en-CA" dirty="0" smtClean="0"/>
              <a:t>Above the tasks (user tasks)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2 minutes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34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(cont’d) – group tasks per objectives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goal is to find a way to release into smaller chunks.</a:t>
            </a:r>
          </a:p>
          <a:p>
            <a:r>
              <a:rPr lang="en-CA" dirty="0" smtClean="0"/>
              <a:t>Greater value early</a:t>
            </a:r>
          </a:p>
          <a:p>
            <a:r>
              <a:rPr lang="en-CA" dirty="0" smtClean="0"/>
              <a:t>Explorer alternate scenario and see how it influence deliverables.</a:t>
            </a:r>
          </a:p>
          <a:p>
            <a:pPr lvl="1"/>
            <a:r>
              <a:rPr lang="en-CA" dirty="0" smtClean="0"/>
              <a:t>What is the objective of the scenario?</a:t>
            </a:r>
          </a:p>
          <a:p>
            <a:pPr lvl="1"/>
            <a:r>
              <a:rPr lang="en-CA" dirty="0" smtClean="0"/>
              <a:t>Write it on the left side and draw a line to include only the task that fulfil the scenario.</a:t>
            </a:r>
          </a:p>
          <a:p>
            <a:pPr lvl="1"/>
            <a:endParaRPr lang="en-CA" dirty="0"/>
          </a:p>
          <a:p>
            <a:r>
              <a:rPr lang="en-CA" dirty="0" smtClean="0"/>
              <a:t>5 minutes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Extended features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71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aLTERNATE</a:t>
            </a:r>
            <a:r>
              <a:rPr lang="en-CA" dirty="0" smtClean="0"/>
              <a:t> tool – Impact Map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 of starting from the story (tasks), we can also start from the Goal:</a:t>
            </a:r>
          </a:p>
          <a:p>
            <a:endParaRPr lang="en-CA" dirty="0"/>
          </a:p>
        </p:txBody>
      </p:sp>
      <p:pic>
        <p:nvPicPr>
          <p:cNvPr id="1026" name="Picture 2" descr="RÃ©sultats de recherche d'images pour Â«Â impact map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2177354"/>
            <a:ext cx="6337300" cy="46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9700" y="6412468"/>
            <a:ext cx="48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https://www.impactmapping.org/fr/drawing.html</a:t>
            </a:r>
          </a:p>
        </p:txBody>
      </p:sp>
    </p:spTree>
    <p:extLst>
      <p:ext uri="{BB962C8B-B14F-4D97-AF65-F5344CB8AC3E}">
        <p14:creationId xmlns:p14="http://schemas.microsoft.com/office/powerpoint/2010/main" val="9559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collaborative exercise to promote discussion between stakeholders;</a:t>
            </a:r>
          </a:p>
          <a:p>
            <a:r>
              <a:rPr lang="en-CA" dirty="0" smtClean="0"/>
              <a:t>A way to see each activity and story in its context;</a:t>
            </a:r>
          </a:p>
          <a:p>
            <a:r>
              <a:rPr lang="en-CA" dirty="0" smtClean="0"/>
              <a:t>A way to build a shared understanding of own the product will be used;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13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do it?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Imagine how the work is done today</a:t>
            </a:r>
          </a:p>
          <a:p>
            <a:r>
              <a:rPr lang="en-CA" dirty="0" smtClean="0"/>
              <a:t>Tell the story from start to finish</a:t>
            </a:r>
          </a:p>
          <a:p>
            <a:r>
              <a:rPr lang="en-CA" dirty="0" smtClean="0"/>
              <a:t>Build the map</a:t>
            </a:r>
          </a:p>
          <a:p>
            <a:pPr lvl="1"/>
            <a:r>
              <a:rPr lang="en-CA" dirty="0" smtClean="0"/>
              <a:t>Write the story, one step at a time</a:t>
            </a:r>
          </a:p>
          <a:p>
            <a:pPr lvl="1"/>
            <a:r>
              <a:rPr lang="en-CA" dirty="0" smtClean="0"/>
              <a:t>Organize it</a:t>
            </a:r>
          </a:p>
          <a:p>
            <a:pPr lvl="1"/>
            <a:r>
              <a:rPr lang="en-CA" dirty="0" smtClean="0"/>
              <a:t>Explore alternative</a:t>
            </a:r>
          </a:p>
          <a:p>
            <a:pPr lvl="1"/>
            <a:r>
              <a:rPr lang="en-CA" dirty="0" smtClean="0"/>
              <a:t>Create the story backbone</a:t>
            </a:r>
          </a:p>
          <a:p>
            <a:pPr lvl="1"/>
            <a:r>
              <a:rPr lang="en-CA" dirty="0" smtClean="0"/>
              <a:t>Group the task into specific objective to meet (a release)</a:t>
            </a:r>
          </a:p>
          <a:p>
            <a:r>
              <a:rPr lang="en-CA" dirty="0" smtClean="0"/>
              <a:t>It is not a straight line!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02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Parts of the Story Mapping</a:t>
            </a:r>
            <a:endParaRPr lang="en-CA" dirty="0"/>
          </a:p>
        </p:txBody>
      </p:sp>
      <p:pic>
        <p:nvPicPr>
          <p:cNvPr id="1026" name="Picture 2" descr="user-story-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3" y="1282699"/>
            <a:ext cx="9563374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1600" y="6565900"/>
            <a:ext cx="1018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http://www.berejeb.com/2016/02/construisez-votre-user-story-map-en-5-etapes-faciles-une-autre-facon-de-representer-le-backlog-de-produit/</a:t>
            </a:r>
          </a:p>
        </p:txBody>
      </p:sp>
    </p:spTree>
    <p:extLst>
      <p:ext uri="{BB962C8B-B14F-4D97-AF65-F5344CB8AC3E}">
        <p14:creationId xmlns:p14="http://schemas.microsoft.com/office/powerpoint/2010/main" val="41920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– write the story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goal is to get the feeling of what it is like to build a story map</a:t>
            </a:r>
          </a:p>
          <a:p>
            <a:endParaRPr lang="en-CA" dirty="0" smtClean="0"/>
          </a:p>
          <a:p>
            <a:r>
              <a:rPr lang="en-CA" dirty="0" smtClean="0"/>
              <a:t>Take 2 minutes to think about what you’ve done this morning from the moment you woke to when you left for work.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6858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(cont’d</a:t>
            </a:r>
            <a:r>
              <a:rPr lang="en-CA" dirty="0" smtClean="0"/>
              <a:t>) – write the story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was the first thing?</a:t>
            </a:r>
          </a:p>
          <a:p>
            <a:r>
              <a:rPr lang="en-CA" dirty="0" smtClean="0"/>
              <a:t>Write down the first few thing you remember (one per post-it ;-).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9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(cont’d</a:t>
            </a:r>
            <a:r>
              <a:rPr lang="en-CA" dirty="0" smtClean="0"/>
              <a:t>) – organize 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just started to tell the story</a:t>
            </a:r>
          </a:p>
          <a:p>
            <a:r>
              <a:rPr lang="en-CA" dirty="0" smtClean="0"/>
              <a:t>Now organize it.</a:t>
            </a:r>
          </a:p>
          <a:p>
            <a:r>
              <a:rPr lang="en-CA" dirty="0" smtClean="0"/>
              <a:t>What are the activity that those </a:t>
            </a:r>
            <a:r>
              <a:rPr lang="en-CA" dirty="0" smtClean="0"/>
              <a:t>tasks </a:t>
            </a:r>
            <a:r>
              <a:rPr lang="en-CA" dirty="0" smtClean="0"/>
              <a:t>exist for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Who’s doing it / responsible for it?</a:t>
            </a:r>
          </a:p>
          <a:p>
            <a:pPr lvl="1"/>
            <a:r>
              <a:rPr lang="en-CA" dirty="0" smtClean="0"/>
              <a:t>Could it be someone else?</a:t>
            </a:r>
          </a:p>
          <a:p>
            <a:pPr lvl="1"/>
            <a:r>
              <a:rPr lang="en-CA" dirty="0" smtClean="0"/>
              <a:t>Could we think of the “who” as a role instead of as an individual?</a:t>
            </a:r>
          </a:p>
          <a:p>
            <a:endParaRPr lang="en-CA" dirty="0"/>
          </a:p>
          <a:p>
            <a:r>
              <a:rPr lang="en-CA" dirty="0" smtClean="0"/>
              <a:t>5 minutes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855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(cont’d</a:t>
            </a:r>
            <a:r>
              <a:rPr lang="en-CA" dirty="0" smtClean="0"/>
              <a:t>) – organize it (iterate)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Have you come up with the same activity in the same order?</a:t>
            </a:r>
          </a:p>
          <a:p>
            <a:pPr lvl="1"/>
            <a:r>
              <a:rPr lang="en-CA" dirty="0" smtClean="0"/>
              <a:t>If not why?</a:t>
            </a:r>
          </a:p>
          <a:p>
            <a:pPr lvl="1"/>
            <a:r>
              <a:rPr lang="en-CA" dirty="0" smtClean="0"/>
              <a:t>If everything is the same among everybody, do you understand it the same way?</a:t>
            </a:r>
          </a:p>
          <a:p>
            <a:r>
              <a:rPr lang="en-CA" dirty="0" smtClean="0"/>
              <a:t>Is there anything missing? </a:t>
            </a:r>
          </a:p>
          <a:p>
            <a:pPr lvl="1"/>
            <a:r>
              <a:rPr lang="en-CA" dirty="0" smtClean="0"/>
              <a:t>This is an opportunity to recognize missing things and fill the gap.</a:t>
            </a:r>
          </a:p>
          <a:p>
            <a:r>
              <a:rPr lang="en-CA" dirty="0" smtClean="0"/>
              <a:t>Look at the different way to describe those tasks</a:t>
            </a:r>
          </a:p>
          <a:p>
            <a:pPr lvl="1"/>
            <a:r>
              <a:rPr lang="en-CA" dirty="0" smtClean="0"/>
              <a:t>Are they all at the same level? Task or higher level activity?</a:t>
            </a:r>
          </a:p>
          <a:p>
            <a:pPr lvl="1"/>
            <a:r>
              <a:rPr lang="en-CA" dirty="0" smtClean="0"/>
              <a:t>Is there any hidden goals</a:t>
            </a:r>
            <a:r>
              <a:rPr lang="en-CA" dirty="0" smtClean="0"/>
              <a:t>?</a:t>
            </a:r>
          </a:p>
          <a:p>
            <a:pPr lvl="1"/>
            <a:endParaRPr lang="en-CA" dirty="0"/>
          </a:p>
          <a:p>
            <a:r>
              <a:rPr lang="en-CA" dirty="0" smtClean="0"/>
              <a:t>5 minutes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8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(Cont’d</a:t>
            </a:r>
            <a:r>
              <a:rPr lang="en-CA" dirty="0" smtClean="0"/>
              <a:t>) – explore alternatives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different scenario could we come with?</a:t>
            </a:r>
          </a:p>
          <a:p>
            <a:pPr lvl="1"/>
            <a:r>
              <a:rPr lang="en-CA" dirty="0" smtClean="0"/>
              <a:t>What if we woke up late?</a:t>
            </a:r>
          </a:p>
          <a:p>
            <a:pPr lvl="1"/>
            <a:r>
              <a:rPr lang="en-CA" dirty="0" smtClean="0"/>
              <a:t>What if we were not at home?</a:t>
            </a:r>
          </a:p>
          <a:p>
            <a:pPr lvl="1"/>
            <a:r>
              <a:rPr lang="en-CA" dirty="0" smtClean="0"/>
              <a:t>Find a name (goal) for those scenarios. (2minutes)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Any other scenarios you can think of? </a:t>
            </a:r>
          </a:p>
          <a:p>
            <a:pPr lvl="1"/>
            <a:r>
              <a:rPr lang="en-CA" dirty="0" smtClean="0"/>
              <a:t>Can you think of tasks to fulfil that scenario?</a:t>
            </a:r>
          </a:p>
          <a:p>
            <a:pPr lvl="1"/>
            <a:r>
              <a:rPr lang="en-CA" dirty="0" smtClean="0"/>
              <a:t>Can you give it a name (the goal)?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5 minutes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9546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3d7dd4-c289-4aec-96dc-274542218e25">UTNE4PQEHMTT-79-18</_dlc_DocId>
    <_dlc_DocIdUrl xmlns="2a3d7dd4-c289-4aec-96dc-274542218e25">
      <Url>http://collaboration.cco.nat/sites/SMC/WS/_layouts/DocIdRedir.aspx?ID=UTNE4PQEHMTT-79-18</Url>
      <Description>UTNE4PQEHMTT-79-18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95A8E60DB8042919C05507F18B3FE" ma:contentTypeVersion="0" ma:contentTypeDescription="Create a new document." ma:contentTypeScope="" ma:versionID="1cb2baae91313195cb5d474f791394a5">
  <xsd:schema xmlns:xsd="http://www.w3.org/2001/XMLSchema" xmlns:xs="http://www.w3.org/2001/XMLSchema" xmlns:p="http://schemas.microsoft.com/office/2006/metadata/properties" xmlns:ns2="2a3d7dd4-c289-4aec-96dc-274542218e25" targetNamespace="http://schemas.microsoft.com/office/2006/metadata/properties" ma:root="true" ma:fieldsID="b4b2193bb231204cbfda32c9d97f0bfd" ns2:_="">
    <xsd:import namespace="2a3d7dd4-c289-4aec-96dc-274542218e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d7dd4-c289-4aec-96dc-274542218e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79DAA3-34E9-4256-93C1-266B1757393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9D3801D-147D-42F7-9D0C-26DAE490A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B116E-4B43-430E-817B-276544DC0128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a3d7dd4-c289-4aec-96dc-274542218e25"/>
  </ds:schemaRefs>
</ds:datastoreItem>
</file>

<file path=customXml/itemProps4.xml><?xml version="1.0" encoding="utf-8"?>
<ds:datastoreItem xmlns:ds="http://schemas.openxmlformats.org/officeDocument/2006/customXml" ds:itemID="{E7B31B08-E746-4863-B6B3-800A18DA6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d7dd4-c289-4aec-96dc-274542218e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547</Words>
  <Application>Microsoft Office PowerPoint</Application>
  <PresentationFormat>Grand écran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User Story Mapping</vt:lpstr>
      <vt:lpstr>What is it?</vt:lpstr>
      <vt:lpstr>How to do it?</vt:lpstr>
      <vt:lpstr>Parts of the Story Mapping</vt:lpstr>
      <vt:lpstr>Exercise – write the story</vt:lpstr>
      <vt:lpstr>Exercise (cont’d) – write the story</vt:lpstr>
      <vt:lpstr>Exercise (cont’d) – organize it</vt:lpstr>
      <vt:lpstr>Exercise (cont’d) – organize it (iterate)</vt:lpstr>
      <vt:lpstr>Exercise (Cont’d) – explore alternatives</vt:lpstr>
      <vt:lpstr>Exercise (cont’d) – Story Backbone</vt:lpstr>
      <vt:lpstr>Exercise (cont’d) – group tasks per objectives</vt:lpstr>
      <vt:lpstr>Extended features</vt:lpstr>
      <vt:lpstr>aLTERNATE tool – Impact Map</vt:lpstr>
    </vt:vector>
  </TitlesOfParts>
  <Company>NATL CJCR SP GP SMC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Mapping</dc:title>
  <dc:creator>Ferland JCH Hugues</dc:creator>
  <cp:lastModifiedBy>Ferland JCH Hugues</cp:lastModifiedBy>
  <cp:revision>18</cp:revision>
  <dcterms:created xsi:type="dcterms:W3CDTF">2018-03-23T16:19:04Z</dcterms:created>
  <dcterms:modified xsi:type="dcterms:W3CDTF">2018-03-23T20:05:18Z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0x010100C6E95A8E60DB8042919C05507F18B3FE</vt:lpwstr>
  </property>
  <property fmtid="{D5CDD505-2E9C-101B-9397-08002B2CF9AE}" pid="3" name="_dlc_DocIdItemGuid">
    <vt:lpwstr>59ff5b91-9592-4360-95a2-ae094f5f755a</vt:lpwstr>
  </property>
</Properties>
</file>