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287" r:id="rId3"/>
    <p:sldId id="270" r:id="rId4"/>
    <p:sldId id="260" r:id="rId5"/>
    <p:sldId id="292" r:id="rId6"/>
    <p:sldId id="293" r:id="rId7"/>
    <p:sldId id="294" r:id="rId8"/>
    <p:sldId id="282" r:id="rId9"/>
    <p:sldId id="296" r:id="rId10"/>
    <p:sldId id="297" r:id="rId11"/>
    <p:sldId id="299" r:id="rId12"/>
    <p:sldId id="302" r:id="rId13"/>
    <p:sldId id="304" r:id="rId14"/>
    <p:sldId id="300" r:id="rId15"/>
    <p:sldId id="301" r:id="rId16"/>
    <p:sldId id="305" r:id="rId17"/>
    <p:sldId id="306" r:id="rId18"/>
    <p:sldId id="307" r:id="rId19"/>
    <p:sldId id="308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BD30FC-F978-4F44-AE18-8D8D9A674701}">
  <a:tblStyle styleId="{26BD30FC-F978-4F44-AE18-8D8D9A6747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18"/>
  </p:normalViewPr>
  <p:slideViewPr>
    <p:cSldViewPr snapToGrid="0" snapToObjects="1">
      <p:cViewPr>
        <p:scale>
          <a:sx n="93" d="100"/>
          <a:sy n="93" d="100"/>
        </p:scale>
        <p:origin x="1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439B1-8676-6F4E-AEAE-12F918A701CF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0410F1-2847-EA4F-B6F9-41E3D9DA59C3}">
      <dgm:prSet phldrT="[Text]" custT="1"/>
      <dgm:spPr/>
      <dgm:t>
        <a:bodyPr/>
        <a:lstStyle/>
        <a:p>
          <a:pPr rtl="0"/>
          <a:r>
            <a:rPr lang="en-US" sz="2000" dirty="0" err="1">
              <a:latin typeface="Consolas" panose="020B0609020204030204" pitchFamily="49" charset="0"/>
              <a:cs typeface="Consolas" panose="020B0609020204030204" pitchFamily="49" charset="0"/>
            </a:rPr>
            <a:t>Arsanios</a:t>
          </a:r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 Isaac Helmy</a:t>
          </a:r>
        </a:p>
      </dgm:t>
    </dgm:pt>
    <dgm:pt modelId="{4CE3A5B1-6468-3D4C-8688-8A2F0EF475A1}" type="parTrans" cxnId="{FFBB3B62-1773-264B-89A7-81ED33B33F2D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1C45A3D-6F5B-CB4F-BA04-B19346958C94}" type="sibTrans" cxnId="{FFBB3B62-1773-264B-89A7-81ED33B33F2D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90BFB2-2CC8-A24E-AF3F-5B30B5A3FA20}">
      <dgm:prSet phldrT="[Text]" custT="1"/>
      <dgm:spPr/>
      <dgm:t>
        <a:bodyPr/>
        <a:lstStyle/>
        <a:p>
          <a:pPr rtl="0"/>
          <a:r>
            <a:rPr lang="en-US" sz="2000">
              <a:latin typeface="Consolas" panose="020B0609020204030204" pitchFamily="49" charset="0"/>
              <a:cs typeface="Consolas" panose="020B0609020204030204" pitchFamily="49" charset="0"/>
            </a:rPr>
            <a:t>Mark Magdy Amin</a:t>
          </a:r>
          <a:endParaRPr lang="en-US" sz="20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047736E-0CB9-A74E-B981-51A32499F163}" type="parTrans" cxnId="{BEC2EA8D-31F1-8B45-9AD1-9EA88D58C3FB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D503161-0DE4-D04F-8134-170D150C334A}" type="sibTrans" cxnId="{BEC2EA8D-31F1-8B45-9AD1-9EA88D58C3FB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E01B319-B144-6142-AEE8-4E2467E9D93A}">
      <dgm:prSet phldrT="[Text]" custT="1"/>
      <dgm:spPr/>
      <dgm:t>
        <a:bodyPr/>
        <a:lstStyle/>
        <a:p>
          <a:pPr rtl="0"/>
          <a:r>
            <a:rPr lang="en-US" sz="2000">
              <a:latin typeface="Consolas" panose="020B0609020204030204" pitchFamily="49" charset="0"/>
              <a:cs typeface="Consolas" panose="020B0609020204030204" pitchFamily="49" charset="0"/>
            </a:rPr>
            <a:t>Mina Nagy Latif</a:t>
          </a:r>
          <a:endParaRPr lang="en-US" sz="20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A47FA1B-DD9A-F141-9005-0838FB36F44B}" type="parTrans" cxnId="{EADA7D71-4BF0-854C-A035-AD51CA1BE9F6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7756431-5224-E24D-AF12-B08C1D9875C3}" type="sibTrans" cxnId="{EADA7D71-4BF0-854C-A035-AD51CA1BE9F6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559C323-3DE1-CC46-82B5-1B36CBAA2B2B}">
      <dgm:prSet phldrT="[Text]" custT="1"/>
      <dgm:spPr/>
      <dgm:t>
        <a:bodyPr/>
        <a:lstStyle/>
        <a:p>
          <a:pPr rtl="0"/>
          <a:r>
            <a:rPr lang="en-US" sz="2000">
              <a:latin typeface="Consolas" panose="020B0609020204030204" pitchFamily="49" charset="0"/>
              <a:cs typeface="Consolas" panose="020B0609020204030204" pitchFamily="49" charset="0"/>
            </a:rPr>
            <a:t>Youssef Nazeer Tawfik</a:t>
          </a:r>
          <a:endParaRPr lang="en-US" sz="20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7CA683E-CF01-6B43-B368-B78CEEFA0397}" type="parTrans" cxnId="{E4DC41D3-2C17-D74D-A100-6D41FA9A3360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369B7FC-5FAE-8748-AA7F-7FF48222228A}" type="sibTrans" cxnId="{E4DC41D3-2C17-D74D-A100-6D41FA9A3360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ACB45A7-C7D1-0E49-84D7-BDADE8915B74}">
      <dgm:prSet phldrT="[Text]" custT="1"/>
      <dgm:spPr/>
      <dgm:t>
        <a:bodyPr/>
        <a:lstStyle/>
        <a:p>
          <a:pPr rtl="0"/>
          <a:r>
            <a:rPr lang="en-US" sz="2000">
              <a:latin typeface="Consolas" panose="020B0609020204030204" pitchFamily="49" charset="0"/>
              <a:cs typeface="Consolas" panose="020B0609020204030204" pitchFamily="49" charset="0"/>
            </a:rPr>
            <a:t>Clara Raef Nasry</a:t>
          </a:r>
          <a:endParaRPr lang="en-US" sz="20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3962F32-C249-7341-A7B5-A022F0B33BE4}" type="parTrans" cxnId="{12A9FE24-C5DB-4744-87B0-2E6F0EA729A9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8FED308-6299-3D41-AEB4-2852E1F2180C}" type="sibTrans" cxnId="{12A9FE24-C5DB-4744-87B0-2E6F0EA729A9}">
      <dgm:prSet/>
      <dgm:spPr/>
      <dgm:t>
        <a:bodyPr/>
        <a:lstStyle/>
        <a:p>
          <a:endParaRPr lang="en-US" sz="2800">
            <a:solidFill>
              <a:schemeClr val="tx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14F2B5B-D936-1D40-8342-89365A5AB775}" type="pres">
      <dgm:prSet presAssocID="{EC2439B1-8676-6F4E-AEAE-12F918A701CF}" presName="diagram" presStyleCnt="0">
        <dgm:presLayoutVars>
          <dgm:dir/>
          <dgm:resizeHandles val="exact"/>
        </dgm:presLayoutVars>
      </dgm:prSet>
      <dgm:spPr/>
    </dgm:pt>
    <dgm:pt modelId="{7B62C693-A551-514F-B206-1155FC879A92}" type="pres">
      <dgm:prSet presAssocID="{D00410F1-2847-EA4F-B6F9-41E3D9DA59C3}" presName="node" presStyleLbl="node1" presStyleIdx="0" presStyleCnt="5">
        <dgm:presLayoutVars>
          <dgm:bulletEnabled val="1"/>
        </dgm:presLayoutVars>
      </dgm:prSet>
      <dgm:spPr/>
    </dgm:pt>
    <dgm:pt modelId="{FFCDB977-99FB-204A-8B16-41A9E98F031A}" type="pres">
      <dgm:prSet presAssocID="{51C45A3D-6F5B-CB4F-BA04-B19346958C94}" presName="sibTrans" presStyleCnt="0"/>
      <dgm:spPr/>
    </dgm:pt>
    <dgm:pt modelId="{7BFF89EA-B8C7-E648-8BE7-D4ED6135BC93}" type="pres">
      <dgm:prSet presAssocID="{D590BFB2-2CC8-A24E-AF3F-5B30B5A3FA20}" presName="node" presStyleLbl="node1" presStyleIdx="1" presStyleCnt="5">
        <dgm:presLayoutVars>
          <dgm:bulletEnabled val="1"/>
        </dgm:presLayoutVars>
      </dgm:prSet>
      <dgm:spPr/>
    </dgm:pt>
    <dgm:pt modelId="{F3873EC7-14DB-6549-9B8C-9465715BA9B7}" type="pres">
      <dgm:prSet presAssocID="{5D503161-0DE4-D04F-8134-170D150C334A}" presName="sibTrans" presStyleCnt="0"/>
      <dgm:spPr/>
    </dgm:pt>
    <dgm:pt modelId="{E8BB433C-DC25-8A4C-AF0F-10E5724F51A6}" type="pres">
      <dgm:prSet presAssocID="{EE01B319-B144-6142-AEE8-4E2467E9D93A}" presName="node" presStyleLbl="node1" presStyleIdx="2" presStyleCnt="5">
        <dgm:presLayoutVars>
          <dgm:bulletEnabled val="1"/>
        </dgm:presLayoutVars>
      </dgm:prSet>
      <dgm:spPr/>
    </dgm:pt>
    <dgm:pt modelId="{C49EB7E5-B5E0-F942-8FC9-D49CC06B9513}" type="pres">
      <dgm:prSet presAssocID="{C7756431-5224-E24D-AF12-B08C1D9875C3}" presName="sibTrans" presStyleCnt="0"/>
      <dgm:spPr/>
    </dgm:pt>
    <dgm:pt modelId="{6B754AF6-DED7-8F45-ADE3-EC6BA32E992A}" type="pres">
      <dgm:prSet presAssocID="{B559C323-3DE1-CC46-82B5-1B36CBAA2B2B}" presName="node" presStyleLbl="node1" presStyleIdx="3" presStyleCnt="5">
        <dgm:presLayoutVars>
          <dgm:bulletEnabled val="1"/>
        </dgm:presLayoutVars>
      </dgm:prSet>
      <dgm:spPr/>
    </dgm:pt>
    <dgm:pt modelId="{B20043A3-66D0-0F4A-8874-36ECFF1F9A2F}" type="pres">
      <dgm:prSet presAssocID="{E369B7FC-5FAE-8748-AA7F-7FF48222228A}" presName="sibTrans" presStyleCnt="0"/>
      <dgm:spPr/>
    </dgm:pt>
    <dgm:pt modelId="{A5FE89D5-AF29-0640-8A6F-6B3214C58070}" type="pres">
      <dgm:prSet presAssocID="{FACB45A7-C7D1-0E49-84D7-BDADE8915B74}" presName="node" presStyleLbl="node1" presStyleIdx="4" presStyleCnt="5">
        <dgm:presLayoutVars>
          <dgm:bulletEnabled val="1"/>
        </dgm:presLayoutVars>
      </dgm:prSet>
      <dgm:spPr/>
    </dgm:pt>
  </dgm:ptLst>
  <dgm:cxnLst>
    <dgm:cxn modelId="{12A9FE24-C5DB-4744-87B0-2E6F0EA729A9}" srcId="{EC2439B1-8676-6F4E-AEAE-12F918A701CF}" destId="{FACB45A7-C7D1-0E49-84D7-BDADE8915B74}" srcOrd="4" destOrd="0" parTransId="{23962F32-C249-7341-A7B5-A022F0B33BE4}" sibTransId="{F8FED308-6299-3D41-AEB4-2852E1F2180C}"/>
    <dgm:cxn modelId="{2BB8924B-CE8C-4944-894A-F5C82F33D996}" type="presOf" srcId="{EE01B319-B144-6142-AEE8-4E2467E9D93A}" destId="{E8BB433C-DC25-8A4C-AF0F-10E5724F51A6}" srcOrd="0" destOrd="0" presId="urn:microsoft.com/office/officeart/2005/8/layout/default"/>
    <dgm:cxn modelId="{FFBB3B62-1773-264B-89A7-81ED33B33F2D}" srcId="{EC2439B1-8676-6F4E-AEAE-12F918A701CF}" destId="{D00410F1-2847-EA4F-B6F9-41E3D9DA59C3}" srcOrd="0" destOrd="0" parTransId="{4CE3A5B1-6468-3D4C-8688-8A2F0EF475A1}" sibTransId="{51C45A3D-6F5B-CB4F-BA04-B19346958C94}"/>
    <dgm:cxn modelId="{40FC9468-A178-A445-9270-BD09603F8FEB}" type="presOf" srcId="{B559C323-3DE1-CC46-82B5-1B36CBAA2B2B}" destId="{6B754AF6-DED7-8F45-ADE3-EC6BA32E992A}" srcOrd="0" destOrd="0" presId="urn:microsoft.com/office/officeart/2005/8/layout/default"/>
    <dgm:cxn modelId="{EADA7D71-4BF0-854C-A035-AD51CA1BE9F6}" srcId="{EC2439B1-8676-6F4E-AEAE-12F918A701CF}" destId="{EE01B319-B144-6142-AEE8-4E2467E9D93A}" srcOrd="2" destOrd="0" parTransId="{0A47FA1B-DD9A-F141-9005-0838FB36F44B}" sibTransId="{C7756431-5224-E24D-AF12-B08C1D9875C3}"/>
    <dgm:cxn modelId="{0AA11E87-9B2E-A14F-9257-D634D50BC862}" type="presOf" srcId="{D00410F1-2847-EA4F-B6F9-41E3D9DA59C3}" destId="{7B62C693-A551-514F-B206-1155FC879A92}" srcOrd="0" destOrd="0" presId="urn:microsoft.com/office/officeart/2005/8/layout/default"/>
    <dgm:cxn modelId="{BEC2EA8D-31F1-8B45-9AD1-9EA88D58C3FB}" srcId="{EC2439B1-8676-6F4E-AEAE-12F918A701CF}" destId="{D590BFB2-2CC8-A24E-AF3F-5B30B5A3FA20}" srcOrd="1" destOrd="0" parTransId="{0047736E-0CB9-A74E-B981-51A32499F163}" sibTransId="{5D503161-0DE4-D04F-8134-170D150C334A}"/>
    <dgm:cxn modelId="{3BB4A499-7BAE-1A4D-A466-743DD3BD054B}" type="presOf" srcId="{FACB45A7-C7D1-0E49-84D7-BDADE8915B74}" destId="{A5FE89D5-AF29-0640-8A6F-6B3214C58070}" srcOrd="0" destOrd="0" presId="urn:microsoft.com/office/officeart/2005/8/layout/default"/>
    <dgm:cxn modelId="{FC66DA99-77D4-5446-A310-B2A6479AE588}" type="presOf" srcId="{D590BFB2-2CC8-A24E-AF3F-5B30B5A3FA20}" destId="{7BFF89EA-B8C7-E648-8BE7-D4ED6135BC93}" srcOrd="0" destOrd="0" presId="urn:microsoft.com/office/officeart/2005/8/layout/default"/>
    <dgm:cxn modelId="{DB44BAB5-BA7C-7340-BEE4-CB5A717EA188}" type="presOf" srcId="{EC2439B1-8676-6F4E-AEAE-12F918A701CF}" destId="{E14F2B5B-D936-1D40-8342-89365A5AB775}" srcOrd="0" destOrd="0" presId="urn:microsoft.com/office/officeart/2005/8/layout/default"/>
    <dgm:cxn modelId="{E4DC41D3-2C17-D74D-A100-6D41FA9A3360}" srcId="{EC2439B1-8676-6F4E-AEAE-12F918A701CF}" destId="{B559C323-3DE1-CC46-82B5-1B36CBAA2B2B}" srcOrd="3" destOrd="0" parTransId="{A7CA683E-CF01-6B43-B368-B78CEEFA0397}" sibTransId="{E369B7FC-5FAE-8748-AA7F-7FF48222228A}"/>
    <dgm:cxn modelId="{29F597C3-500C-4C40-9B8D-D8CD355A683F}" type="presParOf" srcId="{E14F2B5B-D936-1D40-8342-89365A5AB775}" destId="{7B62C693-A551-514F-B206-1155FC879A92}" srcOrd="0" destOrd="0" presId="urn:microsoft.com/office/officeart/2005/8/layout/default"/>
    <dgm:cxn modelId="{02317CB6-3A03-A245-AEFC-5CA037ECE225}" type="presParOf" srcId="{E14F2B5B-D936-1D40-8342-89365A5AB775}" destId="{FFCDB977-99FB-204A-8B16-41A9E98F031A}" srcOrd="1" destOrd="0" presId="urn:microsoft.com/office/officeart/2005/8/layout/default"/>
    <dgm:cxn modelId="{7B6C4918-172E-4246-8C03-39D92BC76978}" type="presParOf" srcId="{E14F2B5B-D936-1D40-8342-89365A5AB775}" destId="{7BFF89EA-B8C7-E648-8BE7-D4ED6135BC93}" srcOrd="2" destOrd="0" presId="urn:microsoft.com/office/officeart/2005/8/layout/default"/>
    <dgm:cxn modelId="{9295B3F4-3C9D-8448-B084-0B0CAD92D672}" type="presParOf" srcId="{E14F2B5B-D936-1D40-8342-89365A5AB775}" destId="{F3873EC7-14DB-6549-9B8C-9465715BA9B7}" srcOrd="3" destOrd="0" presId="urn:microsoft.com/office/officeart/2005/8/layout/default"/>
    <dgm:cxn modelId="{D062AB00-AB2A-F042-8CAA-D55BC7A72A8E}" type="presParOf" srcId="{E14F2B5B-D936-1D40-8342-89365A5AB775}" destId="{E8BB433C-DC25-8A4C-AF0F-10E5724F51A6}" srcOrd="4" destOrd="0" presId="urn:microsoft.com/office/officeart/2005/8/layout/default"/>
    <dgm:cxn modelId="{5185094B-1470-A944-A3A5-93343D89467F}" type="presParOf" srcId="{E14F2B5B-D936-1D40-8342-89365A5AB775}" destId="{C49EB7E5-B5E0-F942-8FC9-D49CC06B9513}" srcOrd="5" destOrd="0" presId="urn:microsoft.com/office/officeart/2005/8/layout/default"/>
    <dgm:cxn modelId="{9B367603-F345-3A48-A437-41F17F7CB228}" type="presParOf" srcId="{E14F2B5B-D936-1D40-8342-89365A5AB775}" destId="{6B754AF6-DED7-8F45-ADE3-EC6BA32E992A}" srcOrd="6" destOrd="0" presId="urn:microsoft.com/office/officeart/2005/8/layout/default"/>
    <dgm:cxn modelId="{27C19AD7-A9F9-E44E-8837-757C8EEA3C97}" type="presParOf" srcId="{E14F2B5B-D936-1D40-8342-89365A5AB775}" destId="{B20043A3-66D0-0F4A-8874-36ECFF1F9A2F}" srcOrd="7" destOrd="0" presId="urn:microsoft.com/office/officeart/2005/8/layout/default"/>
    <dgm:cxn modelId="{B6603C3C-FF52-1345-A738-81D90C4DB117}" type="presParOf" srcId="{E14F2B5B-D936-1D40-8342-89365A5AB775}" destId="{A5FE89D5-AF29-0640-8A6F-6B3214C5807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C693-A551-514F-B206-1155FC879A92}">
      <dsp:nvSpPr>
        <dsp:cNvPr id="0" name=""/>
        <dsp:cNvSpPr/>
      </dsp:nvSpPr>
      <dsp:spPr>
        <a:xfrm>
          <a:off x="506117" y="781"/>
          <a:ext cx="1507845" cy="90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latin typeface="Consolas" panose="020B0609020204030204" pitchFamily="49" charset="0"/>
              <a:cs typeface="Consolas" panose="020B0609020204030204" pitchFamily="49" charset="0"/>
            </a:rPr>
            <a:t>Arsanios</a:t>
          </a: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 Isaac Helmy</a:t>
          </a:r>
        </a:p>
      </dsp:txBody>
      <dsp:txXfrm>
        <a:off x="506117" y="781"/>
        <a:ext cx="1507845" cy="904707"/>
      </dsp:txXfrm>
    </dsp:sp>
    <dsp:sp modelId="{7BFF89EA-B8C7-E648-8BE7-D4ED6135BC93}">
      <dsp:nvSpPr>
        <dsp:cNvPr id="0" name=""/>
        <dsp:cNvSpPr/>
      </dsp:nvSpPr>
      <dsp:spPr>
        <a:xfrm>
          <a:off x="2164747" y="781"/>
          <a:ext cx="1507845" cy="90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 panose="020B0609020204030204" pitchFamily="49" charset="0"/>
              <a:cs typeface="Consolas" panose="020B0609020204030204" pitchFamily="49" charset="0"/>
            </a:rPr>
            <a:t>Mark Magdy Amin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164747" y="781"/>
        <a:ext cx="1507845" cy="904707"/>
      </dsp:txXfrm>
    </dsp:sp>
    <dsp:sp modelId="{E8BB433C-DC25-8A4C-AF0F-10E5724F51A6}">
      <dsp:nvSpPr>
        <dsp:cNvPr id="0" name=""/>
        <dsp:cNvSpPr/>
      </dsp:nvSpPr>
      <dsp:spPr>
        <a:xfrm>
          <a:off x="506117" y="1056273"/>
          <a:ext cx="1507845" cy="90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 panose="020B0609020204030204" pitchFamily="49" charset="0"/>
              <a:cs typeface="Consolas" panose="020B0609020204030204" pitchFamily="49" charset="0"/>
            </a:rPr>
            <a:t>Mina Nagy Latif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06117" y="1056273"/>
        <a:ext cx="1507845" cy="904707"/>
      </dsp:txXfrm>
    </dsp:sp>
    <dsp:sp modelId="{6B754AF6-DED7-8F45-ADE3-EC6BA32E992A}">
      <dsp:nvSpPr>
        <dsp:cNvPr id="0" name=""/>
        <dsp:cNvSpPr/>
      </dsp:nvSpPr>
      <dsp:spPr>
        <a:xfrm>
          <a:off x="2164747" y="1056273"/>
          <a:ext cx="1507845" cy="90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 panose="020B0609020204030204" pitchFamily="49" charset="0"/>
              <a:cs typeface="Consolas" panose="020B0609020204030204" pitchFamily="49" charset="0"/>
            </a:rPr>
            <a:t>Youssef Nazeer Tawfik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164747" y="1056273"/>
        <a:ext cx="1507845" cy="904707"/>
      </dsp:txXfrm>
    </dsp:sp>
    <dsp:sp modelId="{A5FE89D5-AF29-0640-8A6F-6B3214C58070}">
      <dsp:nvSpPr>
        <dsp:cNvPr id="0" name=""/>
        <dsp:cNvSpPr/>
      </dsp:nvSpPr>
      <dsp:spPr>
        <a:xfrm>
          <a:off x="1335432" y="2111765"/>
          <a:ext cx="1507845" cy="90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onsolas" panose="020B0609020204030204" pitchFamily="49" charset="0"/>
              <a:cs typeface="Consolas" panose="020B0609020204030204" pitchFamily="49" charset="0"/>
            </a:rPr>
            <a:t>Clara Raef Nasry</a:t>
          </a:r>
          <a:endParaRPr lang="en-US" sz="2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335432" y="2111765"/>
        <a:ext cx="1507845" cy="904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a3fb9f80e_0_3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a3fb9f80e_0_3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e442786401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e442786401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3bf6cbf1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3bf6cbf1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3bf6cbf1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3bf6cbf1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654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3bf6cbf1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3bf6cbf1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52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3bf6cbf14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3bf6cbf14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10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e4427864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e4427864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8150" y="1037019"/>
            <a:ext cx="3952800" cy="25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8150" y="3765981"/>
            <a:ext cx="4318500" cy="3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subTitle" idx="1"/>
          </p:nvPr>
        </p:nvSpPr>
        <p:spPr>
          <a:xfrm>
            <a:off x="438150" y="3765981"/>
            <a:ext cx="4318500" cy="3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project for Advanced Algorithms course</a:t>
            </a:r>
            <a:endParaRPr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Google Shape;63;p19"/>
          <p:cNvSpPr txBox="1">
            <a:spLocks noGrp="1"/>
          </p:cNvSpPr>
          <p:nvPr>
            <p:ph type="ctrTitle"/>
          </p:nvPr>
        </p:nvSpPr>
        <p:spPr>
          <a:xfrm>
            <a:off x="438150" y="1037019"/>
            <a:ext cx="4133016" cy="25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Twitter Followers</a:t>
            </a:r>
            <a:endParaRPr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4" name="Google Shape;64;p19"/>
          <p:cNvGrpSpPr/>
          <p:nvPr/>
        </p:nvGrpSpPr>
        <p:grpSpPr>
          <a:xfrm>
            <a:off x="4572014" y="1217737"/>
            <a:ext cx="4162438" cy="2708026"/>
            <a:chOff x="4571975" y="1217342"/>
            <a:chExt cx="4162438" cy="2708026"/>
          </a:xfrm>
        </p:grpSpPr>
        <p:sp>
          <p:nvSpPr>
            <p:cNvPr id="65" name="Google Shape;65;p19"/>
            <p:cNvSpPr/>
            <p:nvPr/>
          </p:nvSpPr>
          <p:spPr>
            <a:xfrm>
              <a:off x="6226749" y="1217342"/>
              <a:ext cx="296096" cy="269065"/>
            </a:xfrm>
            <a:custGeom>
              <a:avLst/>
              <a:gdLst/>
              <a:ahLst/>
              <a:cxnLst/>
              <a:rect l="l" t="t" r="r" b="b"/>
              <a:pathLst>
                <a:path w="5236" h="4758" extrusionOk="0">
                  <a:moveTo>
                    <a:pt x="2614" y="1"/>
                  </a:moveTo>
                  <a:cubicBezTo>
                    <a:pt x="1538" y="1"/>
                    <a:pt x="566" y="733"/>
                    <a:pt x="305" y="1827"/>
                  </a:cubicBezTo>
                  <a:cubicBezTo>
                    <a:pt x="0" y="3106"/>
                    <a:pt x="785" y="4386"/>
                    <a:pt x="2065" y="4692"/>
                  </a:cubicBezTo>
                  <a:cubicBezTo>
                    <a:pt x="2252" y="4736"/>
                    <a:pt x="2439" y="4758"/>
                    <a:pt x="2622" y="4758"/>
                  </a:cubicBezTo>
                  <a:cubicBezTo>
                    <a:pt x="3698" y="4758"/>
                    <a:pt x="4670" y="4025"/>
                    <a:pt x="4930" y="2932"/>
                  </a:cubicBezTo>
                  <a:cubicBezTo>
                    <a:pt x="5236" y="1652"/>
                    <a:pt x="4451" y="372"/>
                    <a:pt x="3171" y="67"/>
                  </a:cubicBezTo>
                  <a:cubicBezTo>
                    <a:pt x="2984" y="22"/>
                    <a:pt x="2797" y="1"/>
                    <a:pt x="2614" y="1"/>
                  </a:cubicBezTo>
                  <a:close/>
                </a:path>
              </a:pathLst>
            </a:custGeom>
            <a:solidFill>
              <a:srgbClr val="4AA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Google Shape;66;p19"/>
            <p:cNvSpPr/>
            <p:nvPr/>
          </p:nvSpPr>
          <p:spPr>
            <a:xfrm>
              <a:off x="6344313" y="1272251"/>
              <a:ext cx="107841" cy="127916"/>
            </a:xfrm>
            <a:custGeom>
              <a:avLst/>
              <a:gdLst/>
              <a:ahLst/>
              <a:cxnLst/>
              <a:rect l="l" t="t" r="r" b="b"/>
              <a:pathLst>
                <a:path w="1907" h="2262" extrusionOk="0">
                  <a:moveTo>
                    <a:pt x="900" y="1"/>
                  </a:moveTo>
                  <a:cubicBezTo>
                    <a:pt x="860" y="1"/>
                    <a:pt x="826" y="28"/>
                    <a:pt x="815" y="70"/>
                  </a:cubicBezTo>
                  <a:cubicBezTo>
                    <a:pt x="772" y="288"/>
                    <a:pt x="684" y="754"/>
                    <a:pt x="292" y="957"/>
                  </a:cubicBezTo>
                  <a:lnTo>
                    <a:pt x="44" y="1088"/>
                  </a:lnTo>
                  <a:cubicBezTo>
                    <a:pt x="15" y="1103"/>
                    <a:pt x="1" y="1117"/>
                    <a:pt x="1" y="1161"/>
                  </a:cubicBezTo>
                  <a:lnTo>
                    <a:pt x="1" y="2034"/>
                  </a:lnTo>
                  <a:cubicBezTo>
                    <a:pt x="1" y="2063"/>
                    <a:pt x="15" y="2106"/>
                    <a:pt x="44" y="2106"/>
                  </a:cubicBezTo>
                  <a:cubicBezTo>
                    <a:pt x="208" y="2141"/>
                    <a:pt x="674" y="2261"/>
                    <a:pt x="1167" y="2261"/>
                  </a:cubicBezTo>
                  <a:cubicBezTo>
                    <a:pt x="1287" y="2261"/>
                    <a:pt x="1409" y="2254"/>
                    <a:pt x="1528" y="2237"/>
                  </a:cubicBezTo>
                  <a:lnTo>
                    <a:pt x="1543" y="2237"/>
                  </a:lnTo>
                  <a:cubicBezTo>
                    <a:pt x="1906" y="2106"/>
                    <a:pt x="1877" y="1219"/>
                    <a:pt x="1819" y="928"/>
                  </a:cubicBezTo>
                  <a:cubicBezTo>
                    <a:pt x="1798" y="822"/>
                    <a:pt x="1676" y="788"/>
                    <a:pt x="1531" y="788"/>
                  </a:cubicBezTo>
                  <a:cubicBezTo>
                    <a:pt x="1377" y="788"/>
                    <a:pt x="1196" y="826"/>
                    <a:pt x="1077" y="856"/>
                  </a:cubicBezTo>
                  <a:cubicBezTo>
                    <a:pt x="1071" y="857"/>
                    <a:pt x="1065" y="858"/>
                    <a:pt x="1059" y="858"/>
                  </a:cubicBezTo>
                  <a:cubicBezTo>
                    <a:pt x="1005" y="858"/>
                    <a:pt x="949" y="804"/>
                    <a:pt x="975" y="739"/>
                  </a:cubicBezTo>
                  <a:cubicBezTo>
                    <a:pt x="1048" y="521"/>
                    <a:pt x="1150" y="143"/>
                    <a:pt x="946" y="12"/>
                  </a:cubicBezTo>
                  <a:cubicBezTo>
                    <a:pt x="931" y="4"/>
                    <a:pt x="915" y="1"/>
                    <a:pt x="900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6300771" y="1334568"/>
              <a:ext cx="32912" cy="57624"/>
            </a:xfrm>
            <a:custGeom>
              <a:avLst/>
              <a:gdLst/>
              <a:ahLst/>
              <a:cxnLst/>
              <a:rect l="l" t="t" r="r" b="b"/>
              <a:pathLst>
                <a:path w="582" h="1019" extrusionOk="0">
                  <a:moveTo>
                    <a:pt x="87" y="1"/>
                  </a:moveTo>
                  <a:cubicBezTo>
                    <a:pt x="44" y="1"/>
                    <a:pt x="0" y="44"/>
                    <a:pt x="0" y="88"/>
                  </a:cubicBezTo>
                  <a:lnTo>
                    <a:pt x="0" y="932"/>
                  </a:lnTo>
                  <a:cubicBezTo>
                    <a:pt x="0" y="990"/>
                    <a:pt x="44" y="1019"/>
                    <a:pt x="87" y="1019"/>
                  </a:cubicBezTo>
                  <a:lnTo>
                    <a:pt x="495" y="1019"/>
                  </a:lnTo>
                  <a:cubicBezTo>
                    <a:pt x="553" y="1019"/>
                    <a:pt x="582" y="990"/>
                    <a:pt x="582" y="932"/>
                  </a:cubicBezTo>
                  <a:lnTo>
                    <a:pt x="582" y="88"/>
                  </a:lnTo>
                  <a:cubicBezTo>
                    <a:pt x="582" y="44"/>
                    <a:pt x="538" y="1"/>
                    <a:pt x="495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7018709" y="2156221"/>
              <a:ext cx="1183591" cy="1376823"/>
            </a:xfrm>
            <a:custGeom>
              <a:avLst/>
              <a:gdLst/>
              <a:ahLst/>
              <a:cxnLst/>
              <a:rect l="l" t="t" r="r" b="b"/>
              <a:pathLst>
                <a:path w="20930" h="24347" extrusionOk="0">
                  <a:moveTo>
                    <a:pt x="3055" y="0"/>
                  </a:moveTo>
                  <a:cubicBezTo>
                    <a:pt x="3055" y="0"/>
                    <a:pt x="1" y="5745"/>
                    <a:pt x="714" y="11301"/>
                  </a:cubicBezTo>
                  <a:cubicBezTo>
                    <a:pt x="1586" y="11883"/>
                    <a:pt x="3012" y="17380"/>
                    <a:pt x="8815" y="17729"/>
                  </a:cubicBezTo>
                  <a:cubicBezTo>
                    <a:pt x="8815" y="17729"/>
                    <a:pt x="15272" y="23416"/>
                    <a:pt x="16799" y="24347"/>
                  </a:cubicBezTo>
                  <a:cubicBezTo>
                    <a:pt x="20813" y="22354"/>
                    <a:pt x="20930" y="18384"/>
                    <a:pt x="20930" y="18384"/>
                  </a:cubicBezTo>
                  <a:cubicBezTo>
                    <a:pt x="19548" y="17293"/>
                    <a:pt x="18137" y="16217"/>
                    <a:pt x="16756" y="15126"/>
                  </a:cubicBezTo>
                  <a:cubicBezTo>
                    <a:pt x="15781" y="14384"/>
                    <a:pt x="14821" y="13613"/>
                    <a:pt x="13832" y="12857"/>
                  </a:cubicBezTo>
                  <a:cubicBezTo>
                    <a:pt x="12872" y="12101"/>
                    <a:pt x="12392" y="11694"/>
                    <a:pt x="12160" y="10457"/>
                  </a:cubicBezTo>
                  <a:cubicBezTo>
                    <a:pt x="11942" y="9308"/>
                    <a:pt x="11520" y="8218"/>
                    <a:pt x="10938" y="7214"/>
                  </a:cubicBezTo>
                  <a:cubicBezTo>
                    <a:pt x="10385" y="6254"/>
                    <a:pt x="9484" y="5541"/>
                    <a:pt x="8975" y="4582"/>
                  </a:cubicBezTo>
                  <a:cubicBezTo>
                    <a:pt x="8582" y="3840"/>
                    <a:pt x="8276" y="3113"/>
                    <a:pt x="7637" y="2502"/>
                  </a:cubicBezTo>
                  <a:cubicBezTo>
                    <a:pt x="6066" y="1076"/>
                    <a:pt x="3055" y="0"/>
                    <a:pt x="3055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7221039" y="2937556"/>
              <a:ext cx="659373" cy="435944"/>
            </a:xfrm>
            <a:custGeom>
              <a:avLst/>
              <a:gdLst/>
              <a:ahLst/>
              <a:cxnLst/>
              <a:rect l="l" t="t" r="r" b="b"/>
              <a:pathLst>
                <a:path w="11660" h="7709" extrusionOk="0">
                  <a:moveTo>
                    <a:pt x="4888" y="0"/>
                  </a:moveTo>
                  <a:lnTo>
                    <a:pt x="1" y="1614"/>
                  </a:lnTo>
                  <a:cubicBezTo>
                    <a:pt x="1179" y="2792"/>
                    <a:pt x="2822" y="3796"/>
                    <a:pt x="5193" y="3941"/>
                  </a:cubicBezTo>
                  <a:cubicBezTo>
                    <a:pt x="5193" y="3941"/>
                    <a:pt x="7418" y="5890"/>
                    <a:pt x="9542" y="7708"/>
                  </a:cubicBezTo>
                  <a:cubicBezTo>
                    <a:pt x="9673" y="7665"/>
                    <a:pt x="9760" y="7621"/>
                    <a:pt x="9774" y="7577"/>
                  </a:cubicBezTo>
                  <a:cubicBezTo>
                    <a:pt x="10018" y="7307"/>
                    <a:pt x="11660" y="4089"/>
                    <a:pt x="10374" y="4089"/>
                  </a:cubicBezTo>
                  <a:cubicBezTo>
                    <a:pt x="10278" y="4089"/>
                    <a:pt x="10166" y="4107"/>
                    <a:pt x="10036" y="4145"/>
                  </a:cubicBezTo>
                  <a:cubicBezTo>
                    <a:pt x="9761" y="4222"/>
                    <a:pt x="9487" y="4257"/>
                    <a:pt x="9218" y="4257"/>
                  </a:cubicBezTo>
                  <a:cubicBezTo>
                    <a:pt x="7660" y="4257"/>
                    <a:pt x="6250" y="3116"/>
                    <a:pt x="5717" y="2545"/>
                  </a:cubicBezTo>
                  <a:cubicBezTo>
                    <a:pt x="5091" y="1876"/>
                    <a:pt x="4888" y="0"/>
                    <a:pt x="4888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6642040" y="1961750"/>
              <a:ext cx="621032" cy="399300"/>
            </a:xfrm>
            <a:custGeom>
              <a:avLst/>
              <a:gdLst/>
              <a:ahLst/>
              <a:cxnLst/>
              <a:rect l="l" t="t" r="r" b="b"/>
              <a:pathLst>
                <a:path w="10982" h="7061" extrusionOk="0">
                  <a:moveTo>
                    <a:pt x="999" y="0"/>
                  </a:moveTo>
                  <a:cubicBezTo>
                    <a:pt x="941" y="0"/>
                    <a:pt x="894" y="7"/>
                    <a:pt x="859" y="21"/>
                  </a:cubicBezTo>
                  <a:cubicBezTo>
                    <a:pt x="1" y="370"/>
                    <a:pt x="2866" y="2959"/>
                    <a:pt x="4495" y="3832"/>
                  </a:cubicBezTo>
                  <a:cubicBezTo>
                    <a:pt x="6138" y="4705"/>
                    <a:pt x="9993" y="7061"/>
                    <a:pt x="9993" y="7061"/>
                  </a:cubicBezTo>
                  <a:cubicBezTo>
                    <a:pt x="9993" y="7061"/>
                    <a:pt x="10981" y="4123"/>
                    <a:pt x="9309" y="3439"/>
                  </a:cubicBezTo>
                  <a:cubicBezTo>
                    <a:pt x="9309" y="3439"/>
                    <a:pt x="2311" y="0"/>
                    <a:pt x="999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6837811" y="1890555"/>
              <a:ext cx="671984" cy="1227192"/>
            </a:xfrm>
            <a:custGeom>
              <a:avLst/>
              <a:gdLst/>
              <a:ahLst/>
              <a:cxnLst/>
              <a:rect l="l" t="t" r="r" b="b"/>
              <a:pathLst>
                <a:path w="11883" h="21701" extrusionOk="0">
                  <a:moveTo>
                    <a:pt x="975" y="1"/>
                  </a:moveTo>
                  <a:cubicBezTo>
                    <a:pt x="437" y="1"/>
                    <a:pt x="0" y="437"/>
                    <a:pt x="0" y="990"/>
                  </a:cubicBezTo>
                  <a:lnTo>
                    <a:pt x="0" y="20711"/>
                  </a:lnTo>
                  <a:cubicBezTo>
                    <a:pt x="0" y="21264"/>
                    <a:pt x="437" y="21700"/>
                    <a:pt x="975" y="21700"/>
                  </a:cubicBezTo>
                  <a:lnTo>
                    <a:pt x="10908" y="21700"/>
                  </a:lnTo>
                  <a:cubicBezTo>
                    <a:pt x="11446" y="21700"/>
                    <a:pt x="11883" y="21264"/>
                    <a:pt x="11883" y="20711"/>
                  </a:cubicBezTo>
                  <a:lnTo>
                    <a:pt x="11883" y="975"/>
                  </a:lnTo>
                  <a:cubicBezTo>
                    <a:pt x="11883" y="437"/>
                    <a:pt x="11446" y="1"/>
                    <a:pt x="10908" y="1"/>
                  </a:cubicBezTo>
                  <a:close/>
                </a:path>
              </a:pathLst>
            </a:custGeom>
            <a:solidFill>
              <a:srgbClr val="4AA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6878921" y="1930026"/>
              <a:ext cx="592248" cy="1043743"/>
            </a:xfrm>
            <a:custGeom>
              <a:avLst/>
              <a:gdLst/>
              <a:ahLst/>
              <a:cxnLst/>
              <a:rect l="l" t="t" r="r" b="b"/>
              <a:pathLst>
                <a:path w="10473" h="18457" extrusionOk="0">
                  <a:moveTo>
                    <a:pt x="262" y="1"/>
                  </a:moveTo>
                  <a:cubicBezTo>
                    <a:pt x="131" y="1"/>
                    <a:pt x="0" y="132"/>
                    <a:pt x="0" y="277"/>
                  </a:cubicBezTo>
                  <a:lnTo>
                    <a:pt x="0" y="18181"/>
                  </a:lnTo>
                  <a:cubicBezTo>
                    <a:pt x="0" y="18326"/>
                    <a:pt x="131" y="18457"/>
                    <a:pt x="262" y="18457"/>
                  </a:cubicBezTo>
                  <a:lnTo>
                    <a:pt x="10196" y="18457"/>
                  </a:lnTo>
                  <a:cubicBezTo>
                    <a:pt x="10341" y="18457"/>
                    <a:pt x="10472" y="18326"/>
                    <a:pt x="10472" y="18181"/>
                  </a:cubicBezTo>
                  <a:lnTo>
                    <a:pt x="10472" y="277"/>
                  </a:lnTo>
                  <a:cubicBezTo>
                    <a:pt x="10443" y="132"/>
                    <a:pt x="10327" y="1"/>
                    <a:pt x="10181" y="1"/>
                  </a:cubicBezTo>
                  <a:lnTo>
                    <a:pt x="7927" y="1"/>
                  </a:lnTo>
                  <a:cubicBezTo>
                    <a:pt x="7636" y="1"/>
                    <a:pt x="7374" y="175"/>
                    <a:pt x="7287" y="451"/>
                  </a:cubicBezTo>
                  <a:cubicBezTo>
                    <a:pt x="7200" y="728"/>
                    <a:pt x="6938" y="902"/>
                    <a:pt x="6647" y="902"/>
                  </a:cubicBezTo>
                  <a:lnTo>
                    <a:pt x="3796" y="902"/>
                  </a:lnTo>
                  <a:cubicBezTo>
                    <a:pt x="3506" y="902"/>
                    <a:pt x="3258" y="728"/>
                    <a:pt x="3156" y="451"/>
                  </a:cubicBezTo>
                  <a:cubicBezTo>
                    <a:pt x="3069" y="175"/>
                    <a:pt x="2807" y="1"/>
                    <a:pt x="2531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7155273" y="1918547"/>
              <a:ext cx="37040" cy="37040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5" y="0"/>
                  </a:moveTo>
                  <a:cubicBezTo>
                    <a:pt x="146" y="0"/>
                    <a:pt x="0" y="145"/>
                    <a:pt x="0" y="335"/>
                  </a:cubicBezTo>
                  <a:cubicBezTo>
                    <a:pt x="0" y="509"/>
                    <a:pt x="146" y="654"/>
                    <a:pt x="335" y="654"/>
                  </a:cubicBezTo>
                  <a:cubicBezTo>
                    <a:pt x="509" y="654"/>
                    <a:pt x="655" y="509"/>
                    <a:pt x="655" y="335"/>
                  </a:cubicBezTo>
                  <a:cubicBezTo>
                    <a:pt x="655" y="145"/>
                    <a:pt x="509" y="0"/>
                    <a:pt x="335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7226015" y="1925898"/>
              <a:ext cx="23072" cy="22281"/>
            </a:xfrm>
            <a:custGeom>
              <a:avLst/>
              <a:gdLst/>
              <a:ahLst/>
              <a:cxnLst/>
              <a:rect l="l" t="t" r="r" b="b"/>
              <a:pathLst>
                <a:path w="408" h="394" extrusionOk="0">
                  <a:moveTo>
                    <a:pt x="204" y="1"/>
                  </a:moveTo>
                  <a:cubicBezTo>
                    <a:pt x="87" y="1"/>
                    <a:pt x="0" y="88"/>
                    <a:pt x="0" y="205"/>
                  </a:cubicBezTo>
                  <a:cubicBezTo>
                    <a:pt x="0" y="306"/>
                    <a:pt x="87" y="394"/>
                    <a:pt x="204" y="394"/>
                  </a:cubicBezTo>
                  <a:cubicBezTo>
                    <a:pt x="320" y="394"/>
                    <a:pt x="407" y="306"/>
                    <a:pt x="407" y="205"/>
                  </a:cubicBezTo>
                  <a:cubicBezTo>
                    <a:pt x="407" y="88"/>
                    <a:pt x="320" y="1"/>
                    <a:pt x="2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7098499" y="1925898"/>
              <a:ext cx="23072" cy="22281"/>
            </a:xfrm>
            <a:custGeom>
              <a:avLst/>
              <a:gdLst/>
              <a:ahLst/>
              <a:cxnLst/>
              <a:rect l="l" t="t" r="r" b="b"/>
              <a:pathLst>
                <a:path w="408" h="394" extrusionOk="0">
                  <a:moveTo>
                    <a:pt x="204" y="1"/>
                  </a:moveTo>
                  <a:cubicBezTo>
                    <a:pt x="88" y="1"/>
                    <a:pt x="1" y="88"/>
                    <a:pt x="1" y="205"/>
                  </a:cubicBezTo>
                  <a:cubicBezTo>
                    <a:pt x="1" y="306"/>
                    <a:pt x="88" y="394"/>
                    <a:pt x="204" y="394"/>
                  </a:cubicBezTo>
                  <a:cubicBezTo>
                    <a:pt x="321" y="394"/>
                    <a:pt x="408" y="306"/>
                    <a:pt x="408" y="205"/>
                  </a:cubicBezTo>
                  <a:cubicBezTo>
                    <a:pt x="408" y="88"/>
                    <a:pt x="321" y="1"/>
                    <a:pt x="2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6878073" y="2124950"/>
              <a:ext cx="591456" cy="537960"/>
            </a:xfrm>
            <a:custGeom>
              <a:avLst/>
              <a:gdLst/>
              <a:ahLst/>
              <a:cxnLst/>
              <a:rect l="l" t="t" r="r" b="b"/>
              <a:pathLst>
                <a:path w="10459" h="9513" extrusionOk="0">
                  <a:moveTo>
                    <a:pt x="1" y="1"/>
                  </a:moveTo>
                  <a:lnTo>
                    <a:pt x="1" y="9512"/>
                  </a:lnTo>
                  <a:lnTo>
                    <a:pt x="10458" y="9512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6878073" y="2712152"/>
              <a:ext cx="591456" cy="192553"/>
            </a:xfrm>
            <a:custGeom>
              <a:avLst/>
              <a:gdLst/>
              <a:ahLst/>
              <a:cxnLst/>
              <a:rect l="l" t="t" r="r" b="b"/>
              <a:pathLst>
                <a:path w="10459" h="3405" extrusionOk="0">
                  <a:moveTo>
                    <a:pt x="1" y="1"/>
                  </a:moveTo>
                  <a:lnTo>
                    <a:pt x="1" y="3404"/>
                  </a:lnTo>
                  <a:lnTo>
                    <a:pt x="10458" y="3404"/>
                  </a:lnTo>
                  <a:lnTo>
                    <a:pt x="10458" y="1"/>
                  </a:ln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7072995" y="3010730"/>
              <a:ext cx="202392" cy="70801"/>
            </a:xfrm>
            <a:custGeom>
              <a:avLst/>
              <a:gdLst/>
              <a:ahLst/>
              <a:cxnLst/>
              <a:rect l="l" t="t" r="r" b="b"/>
              <a:pathLst>
                <a:path w="3579" h="1252" extrusionOk="0">
                  <a:moveTo>
                    <a:pt x="364" y="0"/>
                  </a:moveTo>
                  <a:cubicBezTo>
                    <a:pt x="161" y="0"/>
                    <a:pt x="1" y="160"/>
                    <a:pt x="1" y="364"/>
                  </a:cubicBezTo>
                  <a:lnTo>
                    <a:pt x="1" y="888"/>
                  </a:lnTo>
                  <a:cubicBezTo>
                    <a:pt x="1" y="1091"/>
                    <a:pt x="161" y="1251"/>
                    <a:pt x="364" y="1251"/>
                  </a:cubicBezTo>
                  <a:lnTo>
                    <a:pt x="3215" y="1251"/>
                  </a:lnTo>
                  <a:cubicBezTo>
                    <a:pt x="3419" y="1251"/>
                    <a:pt x="3579" y="1091"/>
                    <a:pt x="3579" y="888"/>
                  </a:cubicBezTo>
                  <a:lnTo>
                    <a:pt x="3579" y="364"/>
                  </a:lnTo>
                  <a:cubicBezTo>
                    <a:pt x="3564" y="160"/>
                    <a:pt x="3419" y="0"/>
                    <a:pt x="3215" y="0"/>
                  </a:cubicBezTo>
                  <a:close/>
                </a:path>
              </a:pathLst>
            </a:custGeom>
            <a:solidFill>
              <a:srgbClr val="AB9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6925800" y="2197332"/>
              <a:ext cx="496848" cy="343032"/>
            </a:xfrm>
            <a:custGeom>
              <a:avLst/>
              <a:gdLst/>
              <a:ahLst/>
              <a:cxnLst/>
              <a:rect l="l" t="t" r="r" b="b"/>
              <a:pathLst>
                <a:path w="8786" h="6066" extrusionOk="0">
                  <a:moveTo>
                    <a:pt x="669" y="0"/>
                  </a:moveTo>
                  <a:cubicBezTo>
                    <a:pt x="291" y="0"/>
                    <a:pt x="0" y="306"/>
                    <a:pt x="0" y="669"/>
                  </a:cubicBezTo>
                  <a:lnTo>
                    <a:pt x="0" y="5396"/>
                  </a:lnTo>
                  <a:cubicBezTo>
                    <a:pt x="0" y="5774"/>
                    <a:pt x="306" y="6065"/>
                    <a:pt x="669" y="6065"/>
                  </a:cubicBezTo>
                  <a:lnTo>
                    <a:pt x="8116" y="6065"/>
                  </a:lnTo>
                  <a:cubicBezTo>
                    <a:pt x="8494" y="6065"/>
                    <a:pt x="8785" y="5760"/>
                    <a:pt x="8785" y="5396"/>
                  </a:cubicBezTo>
                  <a:lnTo>
                    <a:pt x="8785" y="669"/>
                  </a:lnTo>
                  <a:cubicBezTo>
                    <a:pt x="8785" y="306"/>
                    <a:pt x="8480" y="0"/>
                    <a:pt x="8116" y="0"/>
                  </a:cubicBezTo>
                  <a:close/>
                </a:path>
              </a:pathLst>
            </a:custGeom>
            <a:solidFill>
              <a:srgbClr val="8FC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6925800" y="2576492"/>
              <a:ext cx="278056" cy="45297"/>
            </a:xfrm>
            <a:custGeom>
              <a:avLst/>
              <a:gdLst/>
              <a:ahLst/>
              <a:cxnLst/>
              <a:rect l="l" t="t" r="r" b="b"/>
              <a:pathLst>
                <a:path w="4917" h="801" extrusionOk="0">
                  <a:moveTo>
                    <a:pt x="408" y="0"/>
                  </a:moveTo>
                  <a:cubicBezTo>
                    <a:pt x="190" y="0"/>
                    <a:pt x="0" y="189"/>
                    <a:pt x="0" y="407"/>
                  </a:cubicBezTo>
                  <a:cubicBezTo>
                    <a:pt x="0" y="611"/>
                    <a:pt x="190" y="800"/>
                    <a:pt x="408" y="800"/>
                  </a:cubicBezTo>
                  <a:lnTo>
                    <a:pt x="4509" y="800"/>
                  </a:lnTo>
                  <a:cubicBezTo>
                    <a:pt x="4727" y="800"/>
                    <a:pt x="4916" y="611"/>
                    <a:pt x="4916" y="407"/>
                  </a:cubicBezTo>
                  <a:cubicBezTo>
                    <a:pt x="4916" y="189"/>
                    <a:pt x="4727" y="0"/>
                    <a:pt x="4509" y="0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7024477" y="2758240"/>
              <a:ext cx="278056" cy="45297"/>
            </a:xfrm>
            <a:custGeom>
              <a:avLst/>
              <a:gdLst/>
              <a:ahLst/>
              <a:cxnLst/>
              <a:rect l="l" t="t" r="r" b="b"/>
              <a:pathLst>
                <a:path w="4917" h="801" extrusionOk="0">
                  <a:moveTo>
                    <a:pt x="408" y="0"/>
                  </a:moveTo>
                  <a:cubicBezTo>
                    <a:pt x="190" y="0"/>
                    <a:pt x="1" y="190"/>
                    <a:pt x="1" y="408"/>
                  </a:cubicBezTo>
                  <a:cubicBezTo>
                    <a:pt x="1" y="626"/>
                    <a:pt x="190" y="800"/>
                    <a:pt x="408" y="800"/>
                  </a:cubicBezTo>
                  <a:lnTo>
                    <a:pt x="4509" y="800"/>
                  </a:lnTo>
                  <a:cubicBezTo>
                    <a:pt x="4728" y="800"/>
                    <a:pt x="4917" y="626"/>
                    <a:pt x="4917" y="408"/>
                  </a:cubicBezTo>
                  <a:cubicBezTo>
                    <a:pt x="4917" y="190"/>
                    <a:pt x="4728" y="0"/>
                    <a:pt x="4509" y="0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6925800" y="2050136"/>
              <a:ext cx="278056" cy="45240"/>
            </a:xfrm>
            <a:custGeom>
              <a:avLst/>
              <a:gdLst/>
              <a:ahLst/>
              <a:cxnLst/>
              <a:rect l="l" t="t" r="r" b="b"/>
              <a:pathLst>
                <a:path w="4917" h="800" extrusionOk="0">
                  <a:moveTo>
                    <a:pt x="408" y="0"/>
                  </a:moveTo>
                  <a:cubicBezTo>
                    <a:pt x="190" y="0"/>
                    <a:pt x="0" y="189"/>
                    <a:pt x="0" y="407"/>
                  </a:cubicBezTo>
                  <a:cubicBezTo>
                    <a:pt x="0" y="625"/>
                    <a:pt x="190" y="800"/>
                    <a:pt x="408" y="800"/>
                  </a:cubicBezTo>
                  <a:lnTo>
                    <a:pt x="4509" y="800"/>
                  </a:lnTo>
                  <a:cubicBezTo>
                    <a:pt x="4727" y="800"/>
                    <a:pt x="4916" y="625"/>
                    <a:pt x="4916" y="407"/>
                  </a:cubicBezTo>
                  <a:cubicBezTo>
                    <a:pt x="4916" y="189"/>
                    <a:pt x="4727" y="0"/>
                    <a:pt x="4509" y="0"/>
                  </a:cubicBez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7295909" y="2050136"/>
              <a:ext cx="126729" cy="45240"/>
            </a:xfrm>
            <a:custGeom>
              <a:avLst/>
              <a:gdLst/>
              <a:ahLst/>
              <a:cxnLst/>
              <a:rect l="l" t="t" r="r" b="b"/>
              <a:pathLst>
                <a:path w="2241" h="800" extrusionOk="0">
                  <a:moveTo>
                    <a:pt x="407" y="0"/>
                  </a:moveTo>
                  <a:cubicBezTo>
                    <a:pt x="189" y="0"/>
                    <a:pt x="0" y="189"/>
                    <a:pt x="0" y="407"/>
                  </a:cubicBezTo>
                  <a:cubicBezTo>
                    <a:pt x="0" y="625"/>
                    <a:pt x="189" y="800"/>
                    <a:pt x="407" y="800"/>
                  </a:cubicBezTo>
                  <a:lnTo>
                    <a:pt x="1847" y="800"/>
                  </a:lnTo>
                  <a:cubicBezTo>
                    <a:pt x="2066" y="800"/>
                    <a:pt x="2240" y="625"/>
                    <a:pt x="2240" y="407"/>
                  </a:cubicBezTo>
                  <a:cubicBezTo>
                    <a:pt x="2240" y="189"/>
                    <a:pt x="2066" y="0"/>
                    <a:pt x="1847" y="0"/>
                  </a:cubicBez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7037653" y="2279554"/>
              <a:ext cx="273137" cy="181017"/>
            </a:xfrm>
            <a:custGeom>
              <a:avLst/>
              <a:gdLst/>
              <a:ahLst/>
              <a:cxnLst/>
              <a:rect l="l" t="t" r="r" b="b"/>
              <a:pathLst>
                <a:path w="4830" h="3201" extrusionOk="0">
                  <a:moveTo>
                    <a:pt x="0" y="1"/>
                  </a:moveTo>
                  <a:lnTo>
                    <a:pt x="0" y="3201"/>
                  </a:lnTo>
                  <a:lnTo>
                    <a:pt x="4829" y="3201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7157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7037653" y="2279554"/>
              <a:ext cx="273137" cy="131648"/>
            </a:xfrm>
            <a:custGeom>
              <a:avLst/>
              <a:gdLst/>
              <a:ahLst/>
              <a:cxnLst/>
              <a:rect l="l" t="t" r="r" b="b"/>
              <a:pathLst>
                <a:path w="4830" h="2328" extrusionOk="0">
                  <a:moveTo>
                    <a:pt x="0" y="1"/>
                  </a:moveTo>
                  <a:lnTo>
                    <a:pt x="0" y="728"/>
                  </a:lnTo>
                  <a:lnTo>
                    <a:pt x="2415" y="2328"/>
                  </a:lnTo>
                  <a:lnTo>
                    <a:pt x="4829" y="72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7275325" y="2244211"/>
              <a:ext cx="69952" cy="69952"/>
            </a:xfrm>
            <a:custGeom>
              <a:avLst/>
              <a:gdLst/>
              <a:ahLst/>
              <a:cxnLst/>
              <a:rect l="l" t="t" r="r" b="b"/>
              <a:pathLst>
                <a:path w="1237" h="1237" extrusionOk="0">
                  <a:moveTo>
                    <a:pt x="626" y="0"/>
                  </a:moveTo>
                  <a:cubicBezTo>
                    <a:pt x="277" y="0"/>
                    <a:pt x="1" y="277"/>
                    <a:pt x="1" y="626"/>
                  </a:cubicBezTo>
                  <a:cubicBezTo>
                    <a:pt x="1" y="975"/>
                    <a:pt x="277" y="1237"/>
                    <a:pt x="626" y="1237"/>
                  </a:cubicBezTo>
                  <a:cubicBezTo>
                    <a:pt x="975" y="1237"/>
                    <a:pt x="1237" y="975"/>
                    <a:pt x="1237" y="626"/>
                  </a:cubicBezTo>
                  <a:cubicBezTo>
                    <a:pt x="1237" y="277"/>
                    <a:pt x="975" y="0"/>
                    <a:pt x="626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7295909" y="2259819"/>
              <a:ext cx="28840" cy="37888"/>
            </a:xfrm>
            <a:custGeom>
              <a:avLst/>
              <a:gdLst/>
              <a:ahLst/>
              <a:cxnLst/>
              <a:rect l="l" t="t" r="r" b="b"/>
              <a:pathLst>
                <a:path w="510" h="670" extrusionOk="0">
                  <a:moveTo>
                    <a:pt x="218" y="1"/>
                  </a:moveTo>
                  <a:cubicBezTo>
                    <a:pt x="160" y="1"/>
                    <a:pt x="117" y="15"/>
                    <a:pt x="88" y="30"/>
                  </a:cubicBezTo>
                  <a:cubicBezTo>
                    <a:pt x="58" y="59"/>
                    <a:pt x="44" y="88"/>
                    <a:pt x="44" y="132"/>
                  </a:cubicBezTo>
                  <a:cubicBezTo>
                    <a:pt x="44" y="146"/>
                    <a:pt x="58" y="161"/>
                    <a:pt x="58" y="175"/>
                  </a:cubicBezTo>
                  <a:cubicBezTo>
                    <a:pt x="73" y="204"/>
                    <a:pt x="73" y="219"/>
                    <a:pt x="88" y="219"/>
                  </a:cubicBezTo>
                  <a:cubicBezTo>
                    <a:pt x="117" y="204"/>
                    <a:pt x="131" y="204"/>
                    <a:pt x="146" y="175"/>
                  </a:cubicBezTo>
                  <a:cubicBezTo>
                    <a:pt x="160" y="161"/>
                    <a:pt x="189" y="161"/>
                    <a:pt x="218" y="161"/>
                  </a:cubicBezTo>
                  <a:cubicBezTo>
                    <a:pt x="262" y="161"/>
                    <a:pt x="277" y="161"/>
                    <a:pt x="291" y="175"/>
                  </a:cubicBezTo>
                  <a:cubicBezTo>
                    <a:pt x="306" y="204"/>
                    <a:pt x="306" y="219"/>
                    <a:pt x="306" y="233"/>
                  </a:cubicBezTo>
                  <a:lnTo>
                    <a:pt x="306" y="263"/>
                  </a:lnTo>
                  <a:cubicBezTo>
                    <a:pt x="306" y="277"/>
                    <a:pt x="291" y="277"/>
                    <a:pt x="291" y="292"/>
                  </a:cubicBezTo>
                  <a:lnTo>
                    <a:pt x="262" y="321"/>
                  </a:lnTo>
                  <a:cubicBezTo>
                    <a:pt x="248" y="321"/>
                    <a:pt x="218" y="350"/>
                    <a:pt x="204" y="364"/>
                  </a:cubicBezTo>
                  <a:lnTo>
                    <a:pt x="58" y="495"/>
                  </a:lnTo>
                  <a:cubicBezTo>
                    <a:pt x="44" y="495"/>
                    <a:pt x="44" y="510"/>
                    <a:pt x="29" y="524"/>
                  </a:cubicBezTo>
                  <a:cubicBezTo>
                    <a:pt x="0" y="524"/>
                    <a:pt x="0" y="568"/>
                    <a:pt x="0" y="583"/>
                  </a:cubicBezTo>
                  <a:cubicBezTo>
                    <a:pt x="0" y="597"/>
                    <a:pt x="0" y="612"/>
                    <a:pt x="29" y="641"/>
                  </a:cubicBezTo>
                  <a:cubicBezTo>
                    <a:pt x="29" y="655"/>
                    <a:pt x="44" y="655"/>
                    <a:pt x="58" y="670"/>
                  </a:cubicBezTo>
                  <a:lnTo>
                    <a:pt x="437" y="670"/>
                  </a:lnTo>
                  <a:cubicBezTo>
                    <a:pt x="451" y="670"/>
                    <a:pt x="480" y="670"/>
                    <a:pt x="495" y="655"/>
                  </a:cubicBezTo>
                  <a:cubicBezTo>
                    <a:pt x="509" y="655"/>
                    <a:pt x="509" y="612"/>
                    <a:pt x="509" y="597"/>
                  </a:cubicBezTo>
                  <a:lnTo>
                    <a:pt x="509" y="568"/>
                  </a:lnTo>
                  <a:cubicBezTo>
                    <a:pt x="495" y="539"/>
                    <a:pt x="495" y="524"/>
                    <a:pt x="495" y="524"/>
                  </a:cubicBezTo>
                  <a:lnTo>
                    <a:pt x="218" y="524"/>
                  </a:lnTo>
                  <a:lnTo>
                    <a:pt x="364" y="423"/>
                  </a:lnTo>
                  <a:cubicBezTo>
                    <a:pt x="451" y="350"/>
                    <a:pt x="495" y="277"/>
                    <a:pt x="495" y="204"/>
                  </a:cubicBezTo>
                  <a:cubicBezTo>
                    <a:pt x="495" y="175"/>
                    <a:pt x="495" y="146"/>
                    <a:pt x="480" y="132"/>
                  </a:cubicBezTo>
                  <a:cubicBezTo>
                    <a:pt x="466" y="88"/>
                    <a:pt x="437" y="73"/>
                    <a:pt x="422" y="59"/>
                  </a:cubicBezTo>
                  <a:cubicBezTo>
                    <a:pt x="393" y="30"/>
                    <a:pt x="364" y="30"/>
                    <a:pt x="335" y="15"/>
                  </a:cubicBezTo>
                  <a:cubicBezTo>
                    <a:pt x="291" y="1"/>
                    <a:pt x="262" y="1"/>
                    <a:pt x="218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7318076" y="2758240"/>
              <a:ext cx="104561" cy="105353"/>
            </a:xfrm>
            <a:custGeom>
              <a:avLst/>
              <a:gdLst/>
              <a:ahLst/>
              <a:cxnLst/>
              <a:rect l="l" t="t" r="r" b="b"/>
              <a:pathLst>
                <a:path w="1849" h="1863" extrusionOk="0">
                  <a:moveTo>
                    <a:pt x="1" y="0"/>
                  </a:moveTo>
                  <a:lnTo>
                    <a:pt x="1" y="1862"/>
                  </a:lnTo>
                  <a:lnTo>
                    <a:pt x="1848" y="1862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rgbClr val="8FC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7352627" y="2782103"/>
              <a:ext cx="35457" cy="35400"/>
            </a:xfrm>
            <a:custGeom>
              <a:avLst/>
              <a:gdLst/>
              <a:ahLst/>
              <a:cxnLst/>
              <a:rect l="l" t="t" r="r" b="b"/>
              <a:pathLst>
                <a:path w="627" h="626" extrusionOk="0">
                  <a:moveTo>
                    <a:pt x="306" y="0"/>
                  </a:moveTo>
                  <a:cubicBezTo>
                    <a:pt x="132" y="0"/>
                    <a:pt x="1" y="146"/>
                    <a:pt x="1" y="306"/>
                  </a:cubicBezTo>
                  <a:cubicBezTo>
                    <a:pt x="1" y="480"/>
                    <a:pt x="132" y="626"/>
                    <a:pt x="306" y="626"/>
                  </a:cubicBezTo>
                  <a:cubicBezTo>
                    <a:pt x="495" y="626"/>
                    <a:pt x="626" y="480"/>
                    <a:pt x="626" y="306"/>
                  </a:cubicBezTo>
                  <a:cubicBezTo>
                    <a:pt x="626" y="131"/>
                    <a:pt x="481" y="0"/>
                    <a:pt x="306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7336171" y="2819086"/>
              <a:ext cx="69161" cy="43657"/>
            </a:xfrm>
            <a:custGeom>
              <a:avLst/>
              <a:gdLst/>
              <a:ahLst/>
              <a:cxnLst/>
              <a:rect l="l" t="t" r="r" b="b"/>
              <a:pathLst>
                <a:path w="1223" h="772" extrusionOk="0">
                  <a:moveTo>
                    <a:pt x="597" y="1"/>
                  </a:moveTo>
                  <a:cubicBezTo>
                    <a:pt x="277" y="1"/>
                    <a:pt x="1" y="277"/>
                    <a:pt x="1" y="597"/>
                  </a:cubicBezTo>
                  <a:lnTo>
                    <a:pt x="1" y="772"/>
                  </a:lnTo>
                  <a:lnTo>
                    <a:pt x="1223" y="772"/>
                  </a:lnTo>
                  <a:lnTo>
                    <a:pt x="1223" y="597"/>
                  </a:lnTo>
                  <a:cubicBezTo>
                    <a:pt x="1208" y="277"/>
                    <a:pt x="932" y="1"/>
                    <a:pt x="597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6634972" y="2675169"/>
              <a:ext cx="290045" cy="206577"/>
            </a:xfrm>
            <a:custGeom>
              <a:avLst/>
              <a:gdLst/>
              <a:ahLst/>
              <a:cxnLst/>
              <a:rect l="l" t="t" r="r" b="b"/>
              <a:pathLst>
                <a:path w="5129" h="3653" extrusionOk="0">
                  <a:moveTo>
                    <a:pt x="3602" y="0"/>
                  </a:moveTo>
                  <a:cubicBezTo>
                    <a:pt x="3602" y="0"/>
                    <a:pt x="708" y="73"/>
                    <a:pt x="344" y="1280"/>
                  </a:cubicBezTo>
                  <a:cubicBezTo>
                    <a:pt x="1" y="2452"/>
                    <a:pt x="4039" y="3652"/>
                    <a:pt x="4635" y="3652"/>
                  </a:cubicBezTo>
                  <a:cubicBezTo>
                    <a:pt x="4646" y="3652"/>
                    <a:pt x="4655" y="3652"/>
                    <a:pt x="4664" y="3651"/>
                  </a:cubicBezTo>
                  <a:cubicBezTo>
                    <a:pt x="5129" y="3622"/>
                    <a:pt x="4576" y="2109"/>
                    <a:pt x="3602" y="1644"/>
                  </a:cubicBezTo>
                  <a:lnTo>
                    <a:pt x="3602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7137969" y="2560715"/>
              <a:ext cx="551136" cy="346086"/>
            </a:xfrm>
            <a:custGeom>
              <a:avLst/>
              <a:gdLst/>
              <a:ahLst/>
              <a:cxnLst/>
              <a:rect l="l" t="t" r="r" b="b"/>
              <a:pathLst>
                <a:path w="9746" h="6120" extrusionOk="0">
                  <a:moveTo>
                    <a:pt x="7805" y="1"/>
                  </a:moveTo>
                  <a:cubicBezTo>
                    <a:pt x="7031" y="1"/>
                    <a:pt x="6299" y="298"/>
                    <a:pt x="5673" y="716"/>
                  </a:cubicBezTo>
                  <a:cubicBezTo>
                    <a:pt x="3739" y="2010"/>
                    <a:pt x="1" y="3159"/>
                    <a:pt x="1" y="3159"/>
                  </a:cubicBezTo>
                  <a:cubicBezTo>
                    <a:pt x="1" y="3159"/>
                    <a:pt x="380" y="4308"/>
                    <a:pt x="2345" y="4308"/>
                  </a:cubicBezTo>
                  <a:cubicBezTo>
                    <a:pt x="2558" y="4308"/>
                    <a:pt x="2789" y="4294"/>
                    <a:pt x="3041" y="4264"/>
                  </a:cubicBezTo>
                  <a:cubicBezTo>
                    <a:pt x="3840" y="3973"/>
                    <a:pt x="5004" y="3668"/>
                    <a:pt x="6109" y="3610"/>
                  </a:cubicBezTo>
                  <a:cubicBezTo>
                    <a:pt x="6109" y="3610"/>
                    <a:pt x="6313" y="6119"/>
                    <a:pt x="7722" y="6119"/>
                  </a:cubicBezTo>
                  <a:cubicBezTo>
                    <a:pt x="7819" y="6119"/>
                    <a:pt x="7921" y="6107"/>
                    <a:pt x="8029" y="6082"/>
                  </a:cubicBezTo>
                  <a:cubicBezTo>
                    <a:pt x="9745" y="5660"/>
                    <a:pt x="9367" y="3028"/>
                    <a:pt x="9047" y="1515"/>
                  </a:cubicBezTo>
                  <a:cubicBezTo>
                    <a:pt x="9018" y="1312"/>
                    <a:pt x="8974" y="1137"/>
                    <a:pt x="8945" y="977"/>
                  </a:cubicBezTo>
                  <a:cubicBezTo>
                    <a:pt x="8829" y="439"/>
                    <a:pt x="8465" y="47"/>
                    <a:pt x="7913" y="3"/>
                  </a:cubicBezTo>
                  <a:cubicBezTo>
                    <a:pt x="7877" y="2"/>
                    <a:pt x="7841" y="1"/>
                    <a:pt x="7805" y="1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7137969" y="2702313"/>
              <a:ext cx="144825" cy="79000"/>
            </a:xfrm>
            <a:custGeom>
              <a:avLst/>
              <a:gdLst/>
              <a:ahLst/>
              <a:cxnLst/>
              <a:rect l="l" t="t" r="r" b="b"/>
              <a:pathLst>
                <a:path w="2561" h="1397" extrusionOk="0">
                  <a:moveTo>
                    <a:pt x="1804" y="0"/>
                  </a:moveTo>
                  <a:cubicBezTo>
                    <a:pt x="786" y="393"/>
                    <a:pt x="1" y="626"/>
                    <a:pt x="1" y="626"/>
                  </a:cubicBezTo>
                  <a:cubicBezTo>
                    <a:pt x="1" y="626"/>
                    <a:pt x="146" y="1062"/>
                    <a:pt x="655" y="1397"/>
                  </a:cubicBezTo>
                  <a:cubicBezTo>
                    <a:pt x="655" y="1397"/>
                    <a:pt x="1804" y="1120"/>
                    <a:pt x="2197" y="946"/>
                  </a:cubicBezTo>
                  <a:cubicBezTo>
                    <a:pt x="2561" y="771"/>
                    <a:pt x="2546" y="30"/>
                    <a:pt x="1804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6804051" y="2805005"/>
              <a:ext cx="109481" cy="76682"/>
            </a:xfrm>
            <a:custGeom>
              <a:avLst/>
              <a:gdLst/>
              <a:ahLst/>
              <a:cxnLst/>
              <a:rect l="l" t="t" r="r" b="b"/>
              <a:pathLst>
                <a:path w="1936" h="1356" extrusionOk="0">
                  <a:moveTo>
                    <a:pt x="570" y="0"/>
                  </a:moveTo>
                  <a:cubicBezTo>
                    <a:pt x="335" y="0"/>
                    <a:pt x="138" y="72"/>
                    <a:pt x="88" y="293"/>
                  </a:cubicBezTo>
                  <a:cubicBezTo>
                    <a:pt x="1" y="686"/>
                    <a:pt x="335" y="977"/>
                    <a:pt x="597" y="1122"/>
                  </a:cubicBezTo>
                  <a:cubicBezTo>
                    <a:pt x="1121" y="1268"/>
                    <a:pt x="1543" y="1355"/>
                    <a:pt x="1674" y="1355"/>
                  </a:cubicBezTo>
                  <a:cubicBezTo>
                    <a:pt x="1935" y="1340"/>
                    <a:pt x="1863" y="773"/>
                    <a:pt x="1543" y="235"/>
                  </a:cubicBezTo>
                  <a:cubicBezTo>
                    <a:pt x="1435" y="190"/>
                    <a:pt x="953" y="0"/>
                    <a:pt x="570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7804166" y="3059927"/>
              <a:ext cx="930248" cy="865441"/>
            </a:xfrm>
            <a:custGeom>
              <a:avLst/>
              <a:gdLst/>
              <a:ahLst/>
              <a:cxnLst/>
              <a:rect l="l" t="t" r="r" b="b"/>
              <a:pathLst>
                <a:path w="16450" h="15304" extrusionOk="0">
                  <a:moveTo>
                    <a:pt x="7094" y="1"/>
                  </a:moveTo>
                  <a:cubicBezTo>
                    <a:pt x="5946" y="1"/>
                    <a:pt x="4960" y="221"/>
                    <a:pt x="4960" y="221"/>
                  </a:cubicBezTo>
                  <a:cubicBezTo>
                    <a:pt x="3447" y="1210"/>
                    <a:pt x="277" y="6882"/>
                    <a:pt x="277" y="6882"/>
                  </a:cubicBezTo>
                  <a:cubicBezTo>
                    <a:pt x="277" y="6882"/>
                    <a:pt x="0" y="10228"/>
                    <a:pt x="1731" y="11071"/>
                  </a:cubicBezTo>
                  <a:cubicBezTo>
                    <a:pt x="4175" y="12249"/>
                    <a:pt x="5891" y="12671"/>
                    <a:pt x="6545" y="12787"/>
                  </a:cubicBezTo>
                  <a:cubicBezTo>
                    <a:pt x="7200" y="12918"/>
                    <a:pt x="10501" y="15303"/>
                    <a:pt x="10501" y="15303"/>
                  </a:cubicBezTo>
                  <a:cubicBezTo>
                    <a:pt x="15839" y="13776"/>
                    <a:pt x="16450" y="6199"/>
                    <a:pt x="16450" y="6199"/>
                  </a:cubicBezTo>
                  <a:cubicBezTo>
                    <a:pt x="16450" y="6199"/>
                    <a:pt x="13890" y="4832"/>
                    <a:pt x="12741" y="4090"/>
                  </a:cubicBezTo>
                  <a:cubicBezTo>
                    <a:pt x="11592" y="3348"/>
                    <a:pt x="10908" y="1108"/>
                    <a:pt x="9236" y="367"/>
                  </a:cubicBezTo>
                  <a:cubicBezTo>
                    <a:pt x="8593" y="87"/>
                    <a:pt x="7812" y="1"/>
                    <a:pt x="7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6709503" y="2675169"/>
              <a:ext cx="129160" cy="92968"/>
            </a:xfrm>
            <a:custGeom>
              <a:avLst/>
              <a:gdLst/>
              <a:ahLst/>
              <a:cxnLst/>
              <a:rect l="l" t="t" r="r" b="b"/>
              <a:pathLst>
                <a:path w="2284" h="1644" extrusionOk="0">
                  <a:moveTo>
                    <a:pt x="2284" y="0"/>
                  </a:moveTo>
                  <a:cubicBezTo>
                    <a:pt x="2284" y="0"/>
                    <a:pt x="960" y="44"/>
                    <a:pt x="0" y="437"/>
                  </a:cubicBezTo>
                  <a:cubicBezTo>
                    <a:pt x="524" y="597"/>
                    <a:pt x="1338" y="1004"/>
                    <a:pt x="1164" y="1164"/>
                  </a:cubicBezTo>
                  <a:cubicBezTo>
                    <a:pt x="1629" y="1179"/>
                    <a:pt x="2284" y="1644"/>
                    <a:pt x="2284" y="1644"/>
                  </a:cubicBezTo>
                  <a:lnTo>
                    <a:pt x="2284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6622192" y="2522205"/>
              <a:ext cx="360393" cy="239433"/>
            </a:xfrm>
            <a:custGeom>
              <a:avLst/>
              <a:gdLst/>
              <a:ahLst/>
              <a:cxnLst/>
              <a:rect l="l" t="t" r="r" b="b"/>
              <a:pathLst>
                <a:path w="6373" h="4234" extrusionOk="0">
                  <a:moveTo>
                    <a:pt x="3784" y="0"/>
                  </a:moveTo>
                  <a:lnTo>
                    <a:pt x="3784" y="1"/>
                  </a:lnTo>
                  <a:lnTo>
                    <a:pt x="3784" y="1"/>
                  </a:lnTo>
                  <a:cubicBezTo>
                    <a:pt x="3803" y="1"/>
                    <a:pt x="3813" y="0"/>
                    <a:pt x="3813" y="0"/>
                  </a:cubicBezTo>
                  <a:close/>
                  <a:moveTo>
                    <a:pt x="3784" y="1"/>
                  </a:moveTo>
                  <a:cubicBezTo>
                    <a:pt x="3470" y="14"/>
                    <a:pt x="708" y="159"/>
                    <a:pt x="352" y="1338"/>
                  </a:cubicBezTo>
                  <a:cubicBezTo>
                    <a:pt x="0" y="2528"/>
                    <a:pt x="4552" y="4234"/>
                    <a:pt x="5520" y="4234"/>
                  </a:cubicBezTo>
                  <a:cubicBezTo>
                    <a:pt x="5594" y="4234"/>
                    <a:pt x="5646" y="4224"/>
                    <a:pt x="5675" y="4204"/>
                  </a:cubicBezTo>
                  <a:cubicBezTo>
                    <a:pt x="6373" y="3709"/>
                    <a:pt x="4846" y="2211"/>
                    <a:pt x="3784" y="1702"/>
                  </a:cubicBezTo>
                  <a:lnTo>
                    <a:pt x="3784" y="1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6831195" y="2670759"/>
              <a:ext cx="133345" cy="92063"/>
            </a:xfrm>
            <a:custGeom>
              <a:avLst/>
              <a:gdLst/>
              <a:ahLst/>
              <a:cxnLst/>
              <a:rect l="l" t="t" r="r" b="b"/>
              <a:pathLst>
                <a:path w="2358" h="1628" extrusionOk="0">
                  <a:moveTo>
                    <a:pt x="648" y="0"/>
                  </a:moveTo>
                  <a:cubicBezTo>
                    <a:pt x="463" y="0"/>
                    <a:pt x="311" y="63"/>
                    <a:pt x="248" y="238"/>
                  </a:cubicBezTo>
                  <a:cubicBezTo>
                    <a:pt x="1" y="864"/>
                    <a:pt x="903" y="1373"/>
                    <a:pt x="903" y="1373"/>
                  </a:cubicBezTo>
                  <a:cubicBezTo>
                    <a:pt x="903" y="1373"/>
                    <a:pt x="1019" y="1446"/>
                    <a:pt x="1194" y="1518"/>
                  </a:cubicBezTo>
                  <a:cubicBezTo>
                    <a:pt x="1462" y="1585"/>
                    <a:pt x="1692" y="1627"/>
                    <a:pt x="1843" y="1627"/>
                  </a:cubicBezTo>
                  <a:cubicBezTo>
                    <a:pt x="1921" y="1627"/>
                    <a:pt x="1978" y="1616"/>
                    <a:pt x="2008" y="1591"/>
                  </a:cubicBezTo>
                  <a:cubicBezTo>
                    <a:pt x="2357" y="1329"/>
                    <a:pt x="2139" y="849"/>
                    <a:pt x="1717" y="355"/>
                  </a:cubicBezTo>
                  <a:cubicBezTo>
                    <a:pt x="1514" y="248"/>
                    <a:pt x="1015" y="0"/>
                    <a:pt x="648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6723470" y="2522205"/>
              <a:ext cx="114401" cy="97945"/>
            </a:xfrm>
            <a:custGeom>
              <a:avLst/>
              <a:gdLst/>
              <a:ahLst/>
              <a:cxnLst/>
              <a:rect l="l" t="t" r="r" b="b"/>
              <a:pathLst>
                <a:path w="2023" h="1732" extrusionOk="0">
                  <a:moveTo>
                    <a:pt x="2022" y="0"/>
                  </a:moveTo>
                  <a:cubicBezTo>
                    <a:pt x="2022" y="0"/>
                    <a:pt x="961" y="29"/>
                    <a:pt x="1" y="306"/>
                  </a:cubicBezTo>
                  <a:cubicBezTo>
                    <a:pt x="262" y="393"/>
                    <a:pt x="655" y="582"/>
                    <a:pt x="946" y="728"/>
                  </a:cubicBezTo>
                  <a:cubicBezTo>
                    <a:pt x="1135" y="815"/>
                    <a:pt x="1150" y="1077"/>
                    <a:pt x="990" y="1193"/>
                  </a:cubicBezTo>
                  <a:cubicBezTo>
                    <a:pt x="1586" y="1338"/>
                    <a:pt x="2022" y="1731"/>
                    <a:pt x="2022" y="1731"/>
                  </a:cubicBezTo>
                  <a:lnTo>
                    <a:pt x="2022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6622192" y="2350297"/>
              <a:ext cx="360393" cy="239489"/>
            </a:xfrm>
            <a:custGeom>
              <a:avLst/>
              <a:gdLst/>
              <a:ahLst/>
              <a:cxnLst/>
              <a:rect l="l" t="t" r="r" b="b"/>
              <a:pathLst>
                <a:path w="6373" h="4235" extrusionOk="0">
                  <a:moveTo>
                    <a:pt x="3784" y="1"/>
                  </a:moveTo>
                  <a:lnTo>
                    <a:pt x="3784" y="2"/>
                  </a:lnTo>
                  <a:lnTo>
                    <a:pt x="3784" y="2"/>
                  </a:lnTo>
                  <a:cubicBezTo>
                    <a:pt x="3803" y="1"/>
                    <a:pt x="3813" y="1"/>
                    <a:pt x="3813" y="1"/>
                  </a:cubicBezTo>
                  <a:close/>
                  <a:moveTo>
                    <a:pt x="3784" y="2"/>
                  </a:moveTo>
                  <a:cubicBezTo>
                    <a:pt x="3470" y="14"/>
                    <a:pt x="708" y="160"/>
                    <a:pt x="352" y="1353"/>
                  </a:cubicBezTo>
                  <a:cubicBezTo>
                    <a:pt x="0" y="2530"/>
                    <a:pt x="4552" y="4234"/>
                    <a:pt x="5520" y="4234"/>
                  </a:cubicBezTo>
                  <a:cubicBezTo>
                    <a:pt x="5594" y="4234"/>
                    <a:pt x="5646" y="4224"/>
                    <a:pt x="5675" y="4204"/>
                  </a:cubicBezTo>
                  <a:cubicBezTo>
                    <a:pt x="6373" y="3709"/>
                    <a:pt x="4846" y="2226"/>
                    <a:pt x="3784" y="1717"/>
                  </a:cubicBezTo>
                  <a:lnTo>
                    <a:pt x="3784" y="2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6831195" y="2502469"/>
              <a:ext cx="130857" cy="87313"/>
            </a:xfrm>
            <a:custGeom>
              <a:avLst/>
              <a:gdLst/>
              <a:ahLst/>
              <a:cxnLst/>
              <a:rect l="l" t="t" r="r" b="b"/>
              <a:pathLst>
                <a:path w="2314" h="1544" extrusionOk="0">
                  <a:moveTo>
                    <a:pt x="647" y="0"/>
                  </a:moveTo>
                  <a:cubicBezTo>
                    <a:pt x="464" y="0"/>
                    <a:pt x="313" y="62"/>
                    <a:pt x="248" y="233"/>
                  </a:cubicBezTo>
                  <a:cubicBezTo>
                    <a:pt x="1" y="858"/>
                    <a:pt x="903" y="1353"/>
                    <a:pt x="903" y="1367"/>
                  </a:cubicBezTo>
                  <a:cubicBezTo>
                    <a:pt x="1307" y="1481"/>
                    <a:pt x="1638" y="1544"/>
                    <a:pt x="1836" y="1544"/>
                  </a:cubicBezTo>
                  <a:cubicBezTo>
                    <a:pt x="1916" y="1544"/>
                    <a:pt x="1975" y="1534"/>
                    <a:pt x="2008" y="1513"/>
                  </a:cubicBezTo>
                  <a:cubicBezTo>
                    <a:pt x="2313" y="1295"/>
                    <a:pt x="2168" y="858"/>
                    <a:pt x="1804" y="407"/>
                  </a:cubicBezTo>
                  <a:cubicBezTo>
                    <a:pt x="1804" y="407"/>
                    <a:pt x="1118" y="0"/>
                    <a:pt x="647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7241623" y="2712152"/>
              <a:ext cx="287104" cy="173608"/>
            </a:xfrm>
            <a:custGeom>
              <a:avLst/>
              <a:gdLst/>
              <a:ahLst/>
              <a:cxnLst/>
              <a:rect l="l" t="t" r="r" b="b"/>
              <a:pathLst>
                <a:path w="5077" h="3070" extrusionOk="0">
                  <a:moveTo>
                    <a:pt x="4698" y="1"/>
                  </a:moveTo>
                  <a:cubicBezTo>
                    <a:pt x="4149" y="717"/>
                    <a:pt x="2611" y="882"/>
                    <a:pt x="1960" y="882"/>
                  </a:cubicBezTo>
                  <a:cubicBezTo>
                    <a:pt x="1870" y="882"/>
                    <a:pt x="1797" y="879"/>
                    <a:pt x="1746" y="874"/>
                  </a:cubicBezTo>
                  <a:cubicBezTo>
                    <a:pt x="1382" y="1354"/>
                    <a:pt x="509" y="1528"/>
                    <a:pt x="0" y="1586"/>
                  </a:cubicBezTo>
                  <a:cubicBezTo>
                    <a:pt x="151" y="1599"/>
                    <a:pt x="313" y="1607"/>
                    <a:pt x="487" y="1607"/>
                  </a:cubicBezTo>
                  <a:cubicBezTo>
                    <a:pt x="700" y="1607"/>
                    <a:pt x="930" y="1596"/>
                    <a:pt x="1178" y="1572"/>
                  </a:cubicBezTo>
                  <a:cubicBezTo>
                    <a:pt x="1978" y="1281"/>
                    <a:pt x="3142" y="961"/>
                    <a:pt x="4262" y="917"/>
                  </a:cubicBezTo>
                  <a:cubicBezTo>
                    <a:pt x="4262" y="917"/>
                    <a:pt x="4378" y="2386"/>
                    <a:pt x="5076" y="3070"/>
                  </a:cubicBezTo>
                  <a:cubicBezTo>
                    <a:pt x="4509" y="2313"/>
                    <a:pt x="4640" y="597"/>
                    <a:pt x="4698" y="1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7667658" y="2953163"/>
              <a:ext cx="417000" cy="497640"/>
            </a:xfrm>
            <a:custGeom>
              <a:avLst/>
              <a:gdLst/>
              <a:ahLst/>
              <a:cxnLst/>
              <a:rect l="l" t="t" r="r" b="b"/>
              <a:pathLst>
                <a:path w="7374" h="8800" extrusionOk="0">
                  <a:moveTo>
                    <a:pt x="4523" y="0"/>
                  </a:moveTo>
                  <a:cubicBezTo>
                    <a:pt x="4523" y="0"/>
                    <a:pt x="1527" y="5454"/>
                    <a:pt x="0" y="6342"/>
                  </a:cubicBezTo>
                  <a:lnTo>
                    <a:pt x="2676" y="8799"/>
                  </a:lnTo>
                  <a:cubicBezTo>
                    <a:pt x="2676" y="8799"/>
                    <a:pt x="6370" y="7054"/>
                    <a:pt x="7374" y="2124"/>
                  </a:cubicBezTo>
                  <a:cubicBezTo>
                    <a:pt x="6370" y="1484"/>
                    <a:pt x="4523" y="0"/>
                    <a:pt x="4523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7735063" y="3300090"/>
              <a:ext cx="120169" cy="93930"/>
            </a:xfrm>
            <a:custGeom>
              <a:avLst/>
              <a:gdLst/>
              <a:ahLst/>
              <a:cxnLst/>
              <a:rect l="l" t="t" r="r" b="b"/>
              <a:pathLst>
                <a:path w="2125" h="1661" extrusionOk="0">
                  <a:moveTo>
                    <a:pt x="232" y="0"/>
                  </a:moveTo>
                  <a:cubicBezTo>
                    <a:pt x="175" y="0"/>
                    <a:pt x="115" y="26"/>
                    <a:pt x="73" y="76"/>
                  </a:cubicBezTo>
                  <a:cubicBezTo>
                    <a:pt x="1" y="148"/>
                    <a:pt x="15" y="279"/>
                    <a:pt x="117" y="352"/>
                  </a:cubicBezTo>
                  <a:lnTo>
                    <a:pt x="1790" y="1617"/>
                  </a:lnTo>
                  <a:cubicBezTo>
                    <a:pt x="1819" y="1646"/>
                    <a:pt x="1877" y="1661"/>
                    <a:pt x="1906" y="1661"/>
                  </a:cubicBezTo>
                  <a:cubicBezTo>
                    <a:pt x="1979" y="1661"/>
                    <a:pt x="2037" y="1617"/>
                    <a:pt x="2051" y="1588"/>
                  </a:cubicBezTo>
                  <a:cubicBezTo>
                    <a:pt x="2124" y="1516"/>
                    <a:pt x="2110" y="1385"/>
                    <a:pt x="2022" y="1312"/>
                  </a:cubicBezTo>
                  <a:lnTo>
                    <a:pt x="350" y="47"/>
                  </a:lnTo>
                  <a:cubicBezTo>
                    <a:pt x="318" y="15"/>
                    <a:pt x="276" y="0"/>
                    <a:pt x="232" y="0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7791838" y="3239187"/>
              <a:ext cx="120112" cy="93986"/>
            </a:xfrm>
            <a:custGeom>
              <a:avLst/>
              <a:gdLst/>
              <a:ahLst/>
              <a:cxnLst/>
              <a:rect l="l" t="t" r="r" b="b"/>
              <a:pathLst>
                <a:path w="2124" h="1662" extrusionOk="0">
                  <a:moveTo>
                    <a:pt x="226" y="1"/>
                  </a:moveTo>
                  <a:cubicBezTo>
                    <a:pt x="170" y="1"/>
                    <a:pt x="114" y="27"/>
                    <a:pt x="73" y="76"/>
                  </a:cubicBezTo>
                  <a:cubicBezTo>
                    <a:pt x="0" y="149"/>
                    <a:pt x="15" y="280"/>
                    <a:pt x="102" y="353"/>
                  </a:cubicBezTo>
                  <a:lnTo>
                    <a:pt x="1775" y="1633"/>
                  </a:lnTo>
                  <a:cubicBezTo>
                    <a:pt x="1818" y="1647"/>
                    <a:pt x="1876" y="1662"/>
                    <a:pt x="1906" y="1662"/>
                  </a:cubicBezTo>
                  <a:cubicBezTo>
                    <a:pt x="1978" y="1662"/>
                    <a:pt x="2036" y="1647"/>
                    <a:pt x="2051" y="1589"/>
                  </a:cubicBezTo>
                  <a:cubicBezTo>
                    <a:pt x="2124" y="1516"/>
                    <a:pt x="2109" y="1385"/>
                    <a:pt x="2022" y="1313"/>
                  </a:cubicBezTo>
                  <a:lnTo>
                    <a:pt x="349" y="47"/>
                  </a:lnTo>
                  <a:cubicBezTo>
                    <a:pt x="312" y="16"/>
                    <a:pt x="268" y="1"/>
                    <a:pt x="226" y="1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7852684" y="3156117"/>
              <a:ext cx="120112" cy="93986"/>
            </a:xfrm>
            <a:custGeom>
              <a:avLst/>
              <a:gdLst/>
              <a:ahLst/>
              <a:cxnLst/>
              <a:rect l="l" t="t" r="r" b="b"/>
              <a:pathLst>
                <a:path w="2124" h="1662" extrusionOk="0">
                  <a:moveTo>
                    <a:pt x="218" y="1"/>
                  </a:moveTo>
                  <a:cubicBezTo>
                    <a:pt x="160" y="1"/>
                    <a:pt x="100" y="27"/>
                    <a:pt x="59" y="76"/>
                  </a:cubicBezTo>
                  <a:cubicBezTo>
                    <a:pt x="1" y="149"/>
                    <a:pt x="15" y="280"/>
                    <a:pt x="102" y="353"/>
                  </a:cubicBezTo>
                  <a:lnTo>
                    <a:pt x="1775" y="1618"/>
                  </a:lnTo>
                  <a:cubicBezTo>
                    <a:pt x="1819" y="1647"/>
                    <a:pt x="1862" y="1662"/>
                    <a:pt x="1906" y="1662"/>
                  </a:cubicBezTo>
                  <a:cubicBezTo>
                    <a:pt x="1949" y="1662"/>
                    <a:pt x="2037" y="1647"/>
                    <a:pt x="2051" y="1589"/>
                  </a:cubicBezTo>
                  <a:cubicBezTo>
                    <a:pt x="2124" y="1516"/>
                    <a:pt x="2095" y="1385"/>
                    <a:pt x="2008" y="1313"/>
                  </a:cubicBezTo>
                  <a:lnTo>
                    <a:pt x="335" y="47"/>
                  </a:lnTo>
                  <a:cubicBezTo>
                    <a:pt x="304" y="16"/>
                    <a:pt x="261" y="1"/>
                    <a:pt x="218" y="1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7894643" y="3073895"/>
              <a:ext cx="120112" cy="93986"/>
            </a:xfrm>
            <a:custGeom>
              <a:avLst/>
              <a:gdLst/>
              <a:ahLst/>
              <a:cxnLst/>
              <a:rect l="l" t="t" r="r" b="b"/>
              <a:pathLst>
                <a:path w="2124" h="1662" extrusionOk="0">
                  <a:moveTo>
                    <a:pt x="226" y="0"/>
                  </a:moveTo>
                  <a:cubicBezTo>
                    <a:pt x="170" y="0"/>
                    <a:pt x="114" y="27"/>
                    <a:pt x="73" y="76"/>
                  </a:cubicBezTo>
                  <a:cubicBezTo>
                    <a:pt x="0" y="149"/>
                    <a:pt x="15" y="280"/>
                    <a:pt x="102" y="352"/>
                  </a:cubicBezTo>
                  <a:lnTo>
                    <a:pt x="1775" y="1618"/>
                  </a:lnTo>
                  <a:cubicBezTo>
                    <a:pt x="1818" y="1647"/>
                    <a:pt x="1876" y="1661"/>
                    <a:pt x="1906" y="1661"/>
                  </a:cubicBezTo>
                  <a:cubicBezTo>
                    <a:pt x="1964" y="1661"/>
                    <a:pt x="2022" y="1647"/>
                    <a:pt x="2051" y="1589"/>
                  </a:cubicBezTo>
                  <a:cubicBezTo>
                    <a:pt x="2124" y="1516"/>
                    <a:pt x="2109" y="1385"/>
                    <a:pt x="2022" y="1312"/>
                  </a:cubicBezTo>
                  <a:lnTo>
                    <a:pt x="349" y="47"/>
                  </a:lnTo>
                  <a:cubicBezTo>
                    <a:pt x="312" y="16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7921786" y="3002643"/>
              <a:ext cx="120960" cy="94495"/>
            </a:xfrm>
            <a:custGeom>
              <a:avLst/>
              <a:gdLst/>
              <a:ahLst/>
              <a:cxnLst/>
              <a:rect l="l" t="t" r="r" b="b"/>
              <a:pathLst>
                <a:path w="2139" h="1671" extrusionOk="0">
                  <a:moveTo>
                    <a:pt x="245" y="0"/>
                  </a:moveTo>
                  <a:cubicBezTo>
                    <a:pt x="183" y="0"/>
                    <a:pt x="117" y="32"/>
                    <a:pt x="73" y="85"/>
                  </a:cubicBezTo>
                  <a:cubicBezTo>
                    <a:pt x="0" y="158"/>
                    <a:pt x="29" y="289"/>
                    <a:pt x="117" y="362"/>
                  </a:cubicBezTo>
                  <a:lnTo>
                    <a:pt x="1789" y="1627"/>
                  </a:lnTo>
                  <a:cubicBezTo>
                    <a:pt x="1818" y="1641"/>
                    <a:pt x="1876" y="1671"/>
                    <a:pt x="1920" y="1671"/>
                  </a:cubicBezTo>
                  <a:cubicBezTo>
                    <a:pt x="1978" y="1671"/>
                    <a:pt x="2022" y="1627"/>
                    <a:pt x="2065" y="1598"/>
                  </a:cubicBezTo>
                  <a:cubicBezTo>
                    <a:pt x="2138" y="1525"/>
                    <a:pt x="2109" y="1394"/>
                    <a:pt x="2022" y="1322"/>
                  </a:cubicBezTo>
                  <a:lnTo>
                    <a:pt x="349" y="42"/>
                  </a:lnTo>
                  <a:cubicBezTo>
                    <a:pt x="321" y="13"/>
                    <a:pt x="284" y="0"/>
                    <a:pt x="245" y="0"/>
                  </a:cubicBezTo>
                  <a:close/>
                </a:path>
              </a:pathLst>
            </a:custGeom>
            <a:solidFill>
              <a:srgbClr val="C6D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7667658" y="3201525"/>
              <a:ext cx="375888" cy="249272"/>
            </a:xfrm>
            <a:custGeom>
              <a:avLst/>
              <a:gdLst/>
              <a:ahLst/>
              <a:cxnLst/>
              <a:rect l="l" t="t" r="r" b="b"/>
              <a:pathLst>
                <a:path w="6647" h="4408" extrusionOk="0">
                  <a:moveTo>
                    <a:pt x="6647" y="1"/>
                  </a:moveTo>
                  <a:lnTo>
                    <a:pt x="6647" y="1"/>
                  </a:lnTo>
                  <a:cubicBezTo>
                    <a:pt x="6036" y="524"/>
                    <a:pt x="5280" y="1077"/>
                    <a:pt x="4538" y="1310"/>
                  </a:cubicBezTo>
                  <a:cubicBezTo>
                    <a:pt x="4270" y="1399"/>
                    <a:pt x="4000" y="1437"/>
                    <a:pt x="3734" y="1437"/>
                  </a:cubicBezTo>
                  <a:cubicBezTo>
                    <a:pt x="2745" y="1437"/>
                    <a:pt x="1823" y="912"/>
                    <a:pt x="1353" y="568"/>
                  </a:cubicBezTo>
                  <a:cubicBezTo>
                    <a:pt x="858" y="1208"/>
                    <a:pt x="378" y="1717"/>
                    <a:pt x="0" y="1950"/>
                  </a:cubicBezTo>
                  <a:lnTo>
                    <a:pt x="2676" y="4407"/>
                  </a:lnTo>
                  <a:cubicBezTo>
                    <a:pt x="2676" y="4407"/>
                    <a:pt x="5207" y="3200"/>
                    <a:pt x="6647" y="1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5164149" y="1797646"/>
              <a:ext cx="1181895" cy="1377671"/>
            </a:xfrm>
            <a:custGeom>
              <a:avLst/>
              <a:gdLst/>
              <a:ahLst/>
              <a:cxnLst/>
              <a:rect l="l" t="t" r="r" b="b"/>
              <a:pathLst>
                <a:path w="20900" h="24362" extrusionOk="0">
                  <a:moveTo>
                    <a:pt x="17846" y="0"/>
                  </a:moveTo>
                  <a:cubicBezTo>
                    <a:pt x="17846" y="0"/>
                    <a:pt x="14835" y="1062"/>
                    <a:pt x="13264" y="2502"/>
                  </a:cubicBezTo>
                  <a:cubicBezTo>
                    <a:pt x="11708" y="3956"/>
                    <a:pt x="8727" y="11577"/>
                    <a:pt x="8727" y="11577"/>
                  </a:cubicBezTo>
                  <a:lnTo>
                    <a:pt x="0" y="18398"/>
                  </a:lnTo>
                  <a:cubicBezTo>
                    <a:pt x="0" y="18398"/>
                    <a:pt x="102" y="22369"/>
                    <a:pt x="4131" y="24361"/>
                  </a:cubicBezTo>
                  <a:cubicBezTo>
                    <a:pt x="5658" y="23430"/>
                    <a:pt x="12101" y="17744"/>
                    <a:pt x="12101" y="17744"/>
                  </a:cubicBezTo>
                  <a:cubicBezTo>
                    <a:pt x="17904" y="17395"/>
                    <a:pt x="19344" y="11897"/>
                    <a:pt x="20216" y="11315"/>
                  </a:cubicBezTo>
                  <a:cubicBezTo>
                    <a:pt x="20900" y="5745"/>
                    <a:pt x="17846" y="0"/>
                    <a:pt x="17846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403745" y="2581412"/>
              <a:ext cx="765461" cy="556848"/>
            </a:xfrm>
            <a:custGeom>
              <a:avLst/>
              <a:gdLst/>
              <a:ahLst/>
              <a:cxnLst/>
              <a:rect l="l" t="t" r="r" b="b"/>
              <a:pathLst>
                <a:path w="13536" h="9847" extrusionOk="0">
                  <a:moveTo>
                    <a:pt x="9958" y="0"/>
                  </a:moveTo>
                  <a:lnTo>
                    <a:pt x="8271" y="1062"/>
                  </a:lnTo>
                  <a:cubicBezTo>
                    <a:pt x="8271" y="1062"/>
                    <a:pt x="7006" y="2967"/>
                    <a:pt x="6162" y="3898"/>
                  </a:cubicBezTo>
                  <a:cubicBezTo>
                    <a:pt x="5907" y="4175"/>
                    <a:pt x="5462" y="4276"/>
                    <a:pt x="4937" y="4276"/>
                  </a:cubicBezTo>
                  <a:cubicBezTo>
                    <a:pt x="3696" y="4276"/>
                    <a:pt x="2005" y="3715"/>
                    <a:pt x="1290" y="3593"/>
                  </a:cubicBezTo>
                  <a:cubicBezTo>
                    <a:pt x="1274" y="3590"/>
                    <a:pt x="1259" y="3588"/>
                    <a:pt x="1243" y="3588"/>
                  </a:cubicBezTo>
                  <a:cubicBezTo>
                    <a:pt x="263" y="3588"/>
                    <a:pt x="0" y="9414"/>
                    <a:pt x="301" y="9672"/>
                  </a:cubicBezTo>
                  <a:cubicBezTo>
                    <a:pt x="359" y="9730"/>
                    <a:pt x="534" y="9789"/>
                    <a:pt x="781" y="9847"/>
                  </a:cubicBezTo>
                  <a:cubicBezTo>
                    <a:pt x="3079" y="8072"/>
                    <a:pt x="7849" y="3884"/>
                    <a:pt x="7849" y="3884"/>
                  </a:cubicBezTo>
                  <a:cubicBezTo>
                    <a:pt x="10584" y="3709"/>
                    <a:pt x="12343" y="2400"/>
                    <a:pt x="13536" y="1019"/>
                  </a:cubicBezTo>
                  <a:lnTo>
                    <a:pt x="9958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240717" y="1777118"/>
              <a:ext cx="609496" cy="410383"/>
            </a:xfrm>
            <a:custGeom>
              <a:avLst/>
              <a:gdLst/>
              <a:ahLst/>
              <a:cxnLst/>
              <a:rect l="l" t="t" r="r" b="b"/>
              <a:pathLst>
                <a:path w="10778" h="7257" extrusionOk="0">
                  <a:moveTo>
                    <a:pt x="10294" y="0"/>
                  </a:moveTo>
                  <a:cubicBezTo>
                    <a:pt x="9950" y="0"/>
                    <a:pt x="9425" y="250"/>
                    <a:pt x="9250" y="305"/>
                  </a:cubicBezTo>
                  <a:cubicBezTo>
                    <a:pt x="6967" y="1105"/>
                    <a:pt x="2705" y="3825"/>
                    <a:pt x="509" y="4828"/>
                  </a:cubicBezTo>
                  <a:cubicBezTo>
                    <a:pt x="466" y="4843"/>
                    <a:pt x="0" y="5032"/>
                    <a:pt x="0" y="5061"/>
                  </a:cubicBezTo>
                  <a:lnTo>
                    <a:pt x="306" y="7257"/>
                  </a:lnTo>
                  <a:cubicBezTo>
                    <a:pt x="306" y="7257"/>
                    <a:pt x="1978" y="6791"/>
                    <a:pt x="3927" y="5890"/>
                  </a:cubicBezTo>
                  <a:cubicBezTo>
                    <a:pt x="8625" y="3708"/>
                    <a:pt x="10777" y="392"/>
                    <a:pt x="10559" y="101"/>
                  </a:cubicBezTo>
                  <a:cubicBezTo>
                    <a:pt x="10504" y="28"/>
                    <a:pt x="10409" y="0"/>
                    <a:pt x="10294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419183" y="1905371"/>
              <a:ext cx="158792" cy="197416"/>
            </a:xfrm>
            <a:custGeom>
              <a:avLst/>
              <a:gdLst/>
              <a:ahLst/>
              <a:cxnLst/>
              <a:rect l="l" t="t" r="r" b="b"/>
              <a:pathLst>
                <a:path w="2808" h="3491" extrusionOk="0">
                  <a:moveTo>
                    <a:pt x="2095" y="0"/>
                  </a:moveTo>
                  <a:cubicBezTo>
                    <a:pt x="1382" y="378"/>
                    <a:pt x="669" y="800"/>
                    <a:pt x="0" y="1164"/>
                  </a:cubicBezTo>
                  <a:cubicBezTo>
                    <a:pt x="160" y="1993"/>
                    <a:pt x="422" y="3011"/>
                    <a:pt x="480" y="3084"/>
                  </a:cubicBezTo>
                  <a:cubicBezTo>
                    <a:pt x="509" y="3142"/>
                    <a:pt x="742" y="3302"/>
                    <a:pt x="1033" y="3491"/>
                  </a:cubicBezTo>
                  <a:cubicBezTo>
                    <a:pt x="1673" y="3185"/>
                    <a:pt x="2255" y="2851"/>
                    <a:pt x="2807" y="2502"/>
                  </a:cubicBezTo>
                  <a:lnTo>
                    <a:pt x="2807" y="2502"/>
                  </a:lnTo>
                  <a:cubicBezTo>
                    <a:pt x="2676" y="2521"/>
                    <a:pt x="2555" y="2528"/>
                    <a:pt x="2452" y="2528"/>
                  </a:cubicBezTo>
                  <a:cubicBezTo>
                    <a:pt x="2245" y="2528"/>
                    <a:pt x="2109" y="2502"/>
                    <a:pt x="2109" y="2502"/>
                  </a:cubicBezTo>
                  <a:lnTo>
                    <a:pt x="2095" y="0"/>
                  </a:ln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077858" y="1603174"/>
              <a:ext cx="621824" cy="398451"/>
            </a:xfrm>
            <a:custGeom>
              <a:avLst/>
              <a:gdLst/>
              <a:ahLst/>
              <a:cxnLst/>
              <a:rect l="l" t="t" r="r" b="b"/>
              <a:pathLst>
                <a:path w="10996" h="7046" extrusionOk="0">
                  <a:moveTo>
                    <a:pt x="10010" y="0"/>
                  </a:moveTo>
                  <a:cubicBezTo>
                    <a:pt x="8686" y="0"/>
                    <a:pt x="1688" y="3439"/>
                    <a:pt x="1688" y="3439"/>
                  </a:cubicBezTo>
                  <a:cubicBezTo>
                    <a:pt x="1" y="4123"/>
                    <a:pt x="1019" y="7046"/>
                    <a:pt x="1019" y="7046"/>
                  </a:cubicBezTo>
                  <a:cubicBezTo>
                    <a:pt x="1019" y="7046"/>
                    <a:pt x="4873" y="4704"/>
                    <a:pt x="6516" y="3832"/>
                  </a:cubicBezTo>
                  <a:cubicBezTo>
                    <a:pt x="8145" y="2959"/>
                    <a:pt x="10996" y="356"/>
                    <a:pt x="10152" y="21"/>
                  </a:cubicBezTo>
                  <a:cubicBezTo>
                    <a:pt x="10117" y="7"/>
                    <a:pt x="10069" y="0"/>
                    <a:pt x="10010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831137" y="1531131"/>
              <a:ext cx="672832" cy="1226343"/>
            </a:xfrm>
            <a:custGeom>
              <a:avLst/>
              <a:gdLst/>
              <a:ahLst/>
              <a:cxnLst/>
              <a:rect l="l" t="t" r="r" b="b"/>
              <a:pathLst>
                <a:path w="11898" h="21686" extrusionOk="0">
                  <a:moveTo>
                    <a:pt x="989" y="1"/>
                  </a:moveTo>
                  <a:cubicBezTo>
                    <a:pt x="437" y="1"/>
                    <a:pt x="0" y="437"/>
                    <a:pt x="0" y="975"/>
                  </a:cubicBezTo>
                  <a:lnTo>
                    <a:pt x="0" y="20711"/>
                  </a:lnTo>
                  <a:cubicBezTo>
                    <a:pt x="0" y="21250"/>
                    <a:pt x="437" y="21686"/>
                    <a:pt x="989" y="21686"/>
                  </a:cubicBezTo>
                  <a:lnTo>
                    <a:pt x="10908" y="21686"/>
                  </a:lnTo>
                  <a:cubicBezTo>
                    <a:pt x="11461" y="21686"/>
                    <a:pt x="11897" y="21250"/>
                    <a:pt x="11897" y="20711"/>
                  </a:cubicBezTo>
                  <a:lnTo>
                    <a:pt x="11897" y="975"/>
                  </a:lnTo>
                  <a:cubicBezTo>
                    <a:pt x="11883" y="437"/>
                    <a:pt x="11432" y="1"/>
                    <a:pt x="10908" y="1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5872248" y="1571450"/>
              <a:ext cx="592248" cy="1042952"/>
            </a:xfrm>
            <a:custGeom>
              <a:avLst/>
              <a:gdLst/>
              <a:ahLst/>
              <a:cxnLst/>
              <a:rect l="l" t="t" r="r" b="b"/>
              <a:pathLst>
                <a:path w="10473" h="18443" extrusionOk="0">
                  <a:moveTo>
                    <a:pt x="277" y="0"/>
                  </a:moveTo>
                  <a:cubicBezTo>
                    <a:pt x="131" y="0"/>
                    <a:pt x="1" y="117"/>
                    <a:pt x="1" y="262"/>
                  </a:cubicBezTo>
                  <a:lnTo>
                    <a:pt x="1" y="18180"/>
                  </a:lnTo>
                  <a:cubicBezTo>
                    <a:pt x="1" y="18326"/>
                    <a:pt x="131" y="18442"/>
                    <a:pt x="277" y="18442"/>
                  </a:cubicBezTo>
                  <a:lnTo>
                    <a:pt x="10196" y="18442"/>
                  </a:lnTo>
                  <a:cubicBezTo>
                    <a:pt x="10341" y="18442"/>
                    <a:pt x="10472" y="18326"/>
                    <a:pt x="10472" y="18180"/>
                  </a:cubicBezTo>
                  <a:lnTo>
                    <a:pt x="10472" y="262"/>
                  </a:lnTo>
                  <a:cubicBezTo>
                    <a:pt x="10458" y="117"/>
                    <a:pt x="10327" y="0"/>
                    <a:pt x="10181" y="0"/>
                  </a:cubicBezTo>
                  <a:lnTo>
                    <a:pt x="7927" y="0"/>
                  </a:lnTo>
                  <a:cubicBezTo>
                    <a:pt x="7636" y="0"/>
                    <a:pt x="7389" y="175"/>
                    <a:pt x="7287" y="451"/>
                  </a:cubicBezTo>
                  <a:cubicBezTo>
                    <a:pt x="7200" y="728"/>
                    <a:pt x="6938" y="902"/>
                    <a:pt x="6662" y="902"/>
                  </a:cubicBezTo>
                  <a:lnTo>
                    <a:pt x="3797" y="902"/>
                  </a:lnTo>
                  <a:cubicBezTo>
                    <a:pt x="3506" y="902"/>
                    <a:pt x="3258" y="728"/>
                    <a:pt x="3157" y="451"/>
                  </a:cubicBezTo>
                  <a:cubicBezTo>
                    <a:pt x="3069" y="175"/>
                    <a:pt x="2822" y="0"/>
                    <a:pt x="2531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6148600" y="1559914"/>
              <a:ext cx="37040" cy="37097"/>
            </a:xfrm>
            <a:custGeom>
              <a:avLst/>
              <a:gdLst/>
              <a:ahLst/>
              <a:cxnLst/>
              <a:rect l="l" t="t" r="r" b="b"/>
              <a:pathLst>
                <a:path w="655" h="656" extrusionOk="0">
                  <a:moveTo>
                    <a:pt x="335" y="1"/>
                  </a:moveTo>
                  <a:cubicBezTo>
                    <a:pt x="146" y="1"/>
                    <a:pt x="0" y="146"/>
                    <a:pt x="0" y="321"/>
                  </a:cubicBezTo>
                  <a:cubicBezTo>
                    <a:pt x="0" y="510"/>
                    <a:pt x="146" y="655"/>
                    <a:pt x="335" y="655"/>
                  </a:cubicBezTo>
                  <a:cubicBezTo>
                    <a:pt x="509" y="655"/>
                    <a:pt x="655" y="510"/>
                    <a:pt x="655" y="321"/>
                  </a:cubicBezTo>
                  <a:cubicBezTo>
                    <a:pt x="655" y="146"/>
                    <a:pt x="509" y="1"/>
                    <a:pt x="335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218493" y="1567322"/>
              <a:ext cx="23072" cy="22281"/>
            </a:xfrm>
            <a:custGeom>
              <a:avLst/>
              <a:gdLst/>
              <a:ahLst/>
              <a:cxnLst/>
              <a:rect l="l" t="t" r="r" b="b"/>
              <a:pathLst>
                <a:path w="408" h="394" extrusionOk="0">
                  <a:moveTo>
                    <a:pt x="204" y="1"/>
                  </a:moveTo>
                  <a:cubicBezTo>
                    <a:pt x="102" y="1"/>
                    <a:pt x="1" y="88"/>
                    <a:pt x="1" y="190"/>
                  </a:cubicBezTo>
                  <a:cubicBezTo>
                    <a:pt x="1" y="306"/>
                    <a:pt x="102" y="393"/>
                    <a:pt x="204" y="393"/>
                  </a:cubicBezTo>
                  <a:cubicBezTo>
                    <a:pt x="306" y="393"/>
                    <a:pt x="408" y="306"/>
                    <a:pt x="408" y="190"/>
                  </a:cubicBezTo>
                  <a:cubicBezTo>
                    <a:pt x="408" y="88"/>
                    <a:pt x="306" y="1"/>
                    <a:pt x="2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6093465" y="1567322"/>
              <a:ext cx="22281" cy="22281"/>
            </a:xfrm>
            <a:custGeom>
              <a:avLst/>
              <a:gdLst/>
              <a:ahLst/>
              <a:cxnLst/>
              <a:rect l="l" t="t" r="r" b="b"/>
              <a:pathLst>
                <a:path w="394" h="394" extrusionOk="0">
                  <a:moveTo>
                    <a:pt x="205" y="1"/>
                  </a:moveTo>
                  <a:cubicBezTo>
                    <a:pt x="88" y="1"/>
                    <a:pt x="1" y="88"/>
                    <a:pt x="1" y="190"/>
                  </a:cubicBezTo>
                  <a:cubicBezTo>
                    <a:pt x="1" y="306"/>
                    <a:pt x="88" y="393"/>
                    <a:pt x="205" y="393"/>
                  </a:cubicBezTo>
                  <a:cubicBezTo>
                    <a:pt x="306" y="393"/>
                    <a:pt x="394" y="306"/>
                    <a:pt x="394" y="190"/>
                  </a:cubicBezTo>
                  <a:cubicBezTo>
                    <a:pt x="394" y="88"/>
                    <a:pt x="306" y="1"/>
                    <a:pt x="205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5871456" y="1765526"/>
              <a:ext cx="592192" cy="537168"/>
            </a:xfrm>
            <a:custGeom>
              <a:avLst/>
              <a:gdLst/>
              <a:ahLst/>
              <a:cxnLst/>
              <a:rect l="l" t="t" r="r" b="b"/>
              <a:pathLst>
                <a:path w="10472" h="9499" extrusionOk="0">
                  <a:moveTo>
                    <a:pt x="0" y="1"/>
                  </a:moveTo>
                  <a:lnTo>
                    <a:pt x="0" y="9498"/>
                  </a:lnTo>
                  <a:lnTo>
                    <a:pt x="10472" y="9498"/>
                  </a:lnTo>
                  <a:lnTo>
                    <a:pt x="10472" y="1"/>
                  </a:ln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871456" y="2351937"/>
              <a:ext cx="592192" cy="192496"/>
            </a:xfrm>
            <a:custGeom>
              <a:avLst/>
              <a:gdLst/>
              <a:ahLst/>
              <a:cxnLst/>
              <a:rect l="l" t="t" r="r" b="b"/>
              <a:pathLst>
                <a:path w="10472" h="3404" extrusionOk="0">
                  <a:moveTo>
                    <a:pt x="0" y="1"/>
                  </a:moveTo>
                  <a:lnTo>
                    <a:pt x="0" y="3404"/>
                  </a:lnTo>
                  <a:lnTo>
                    <a:pt x="10472" y="3404"/>
                  </a:lnTo>
                  <a:lnTo>
                    <a:pt x="10472" y="1"/>
                  </a:ln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6065530" y="2651306"/>
              <a:ext cx="202392" cy="71649"/>
            </a:xfrm>
            <a:custGeom>
              <a:avLst/>
              <a:gdLst/>
              <a:ahLst/>
              <a:cxnLst/>
              <a:rect l="l" t="t" r="r" b="b"/>
              <a:pathLst>
                <a:path w="3579" h="1267" extrusionOk="0">
                  <a:moveTo>
                    <a:pt x="364" y="1"/>
                  </a:moveTo>
                  <a:cubicBezTo>
                    <a:pt x="160" y="1"/>
                    <a:pt x="0" y="175"/>
                    <a:pt x="0" y="364"/>
                  </a:cubicBezTo>
                  <a:lnTo>
                    <a:pt x="0" y="902"/>
                  </a:lnTo>
                  <a:cubicBezTo>
                    <a:pt x="0" y="1092"/>
                    <a:pt x="160" y="1266"/>
                    <a:pt x="364" y="1266"/>
                  </a:cubicBezTo>
                  <a:lnTo>
                    <a:pt x="3215" y="1266"/>
                  </a:lnTo>
                  <a:cubicBezTo>
                    <a:pt x="3418" y="1266"/>
                    <a:pt x="3578" y="1092"/>
                    <a:pt x="3578" y="902"/>
                  </a:cubicBezTo>
                  <a:lnTo>
                    <a:pt x="3578" y="364"/>
                  </a:lnTo>
                  <a:cubicBezTo>
                    <a:pt x="3578" y="175"/>
                    <a:pt x="3418" y="1"/>
                    <a:pt x="3215" y="1"/>
                  </a:cubicBezTo>
                  <a:close/>
                </a:path>
              </a:pathLst>
            </a:custGeom>
            <a:solidFill>
              <a:srgbClr val="29B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918335" y="1838756"/>
              <a:ext cx="497640" cy="343032"/>
            </a:xfrm>
            <a:custGeom>
              <a:avLst/>
              <a:gdLst/>
              <a:ahLst/>
              <a:cxnLst/>
              <a:rect l="l" t="t" r="r" b="b"/>
              <a:pathLst>
                <a:path w="8800" h="6066" extrusionOk="0">
                  <a:moveTo>
                    <a:pt x="669" y="0"/>
                  </a:moveTo>
                  <a:cubicBezTo>
                    <a:pt x="291" y="0"/>
                    <a:pt x="0" y="306"/>
                    <a:pt x="0" y="669"/>
                  </a:cubicBezTo>
                  <a:lnTo>
                    <a:pt x="0" y="5396"/>
                  </a:lnTo>
                  <a:cubicBezTo>
                    <a:pt x="0" y="5774"/>
                    <a:pt x="305" y="6065"/>
                    <a:pt x="669" y="6065"/>
                  </a:cubicBezTo>
                  <a:lnTo>
                    <a:pt x="8116" y="6065"/>
                  </a:lnTo>
                  <a:cubicBezTo>
                    <a:pt x="8494" y="6065"/>
                    <a:pt x="8785" y="5760"/>
                    <a:pt x="8785" y="5396"/>
                  </a:cubicBezTo>
                  <a:lnTo>
                    <a:pt x="8785" y="669"/>
                  </a:lnTo>
                  <a:cubicBezTo>
                    <a:pt x="8799" y="306"/>
                    <a:pt x="8494" y="0"/>
                    <a:pt x="8116" y="0"/>
                  </a:cubicBez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942142" y="1959827"/>
              <a:ext cx="439280" cy="176719"/>
            </a:xfrm>
            <a:custGeom>
              <a:avLst/>
              <a:gdLst/>
              <a:ahLst/>
              <a:cxnLst/>
              <a:rect l="l" t="t" r="r" b="b"/>
              <a:pathLst>
                <a:path w="7768" h="3125" extrusionOk="0">
                  <a:moveTo>
                    <a:pt x="2731" y="1"/>
                  </a:moveTo>
                  <a:cubicBezTo>
                    <a:pt x="2597" y="1"/>
                    <a:pt x="2459" y="63"/>
                    <a:pt x="2357" y="186"/>
                  </a:cubicBezTo>
                  <a:lnTo>
                    <a:pt x="1" y="3124"/>
                  </a:lnTo>
                  <a:lnTo>
                    <a:pt x="7767" y="3124"/>
                  </a:lnTo>
                  <a:lnTo>
                    <a:pt x="5964" y="855"/>
                  </a:lnTo>
                  <a:cubicBezTo>
                    <a:pt x="5877" y="739"/>
                    <a:pt x="5746" y="681"/>
                    <a:pt x="5611" y="681"/>
                  </a:cubicBezTo>
                  <a:cubicBezTo>
                    <a:pt x="5477" y="681"/>
                    <a:pt x="5338" y="739"/>
                    <a:pt x="5237" y="855"/>
                  </a:cubicBezTo>
                  <a:lnTo>
                    <a:pt x="4437" y="1859"/>
                  </a:lnTo>
                  <a:lnTo>
                    <a:pt x="3084" y="186"/>
                  </a:lnTo>
                  <a:cubicBezTo>
                    <a:pt x="2997" y="63"/>
                    <a:pt x="2866" y="1"/>
                    <a:pt x="2731" y="1"/>
                  </a:cubicBezTo>
                  <a:close/>
                </a:path>
              </a:pathLst>
            </a:custGeom>
            <a:solidFill>
              <a:srgbClr val="9581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163415" y="1921827"/>
              <a:ext cx="67464" cy="67464"/>
            </a:xfrm>
            <a:custGeom>
              <a:avLst/>
              <a:gdLst/>
              <a:ahLst/>
              <a:cxnLst/>
              <a:rect l="l" t="t" r="r" b="b"/>
              <a:pathLst>
                <a:path w="1193" h="1193" extrusionOk="0">
                  <a:moveTo>
                    <a:pt x="596" y="0"/>
                  </a:moveTo>
                  <a:cubicBezTo>
                    <a:pt x="277" y="0"/>
                    <a:pt x="0" y="277"/>
                    <a:pt x="0" y="596"/>
                  </a:cubicBezTo>
                  <a:cubicBezTo>
                    <a:pt x="0" y="931"/>
                    <a:pt x="277" y="1193"/>
                    <a:pt x="596" y="1193"/>
                  </a:cubicBezTo>
                  <a:cubicBezTo>
                    <a:pt x="916" y="1193"/>
                    <a:pt x="1193" y="931"/>
                    <a:pt x="1193" y="596"/>
                  </a:cubicBezTo>
                  <a:cubicBezTo>
                    <a:pt x="1193" y="277"/>
                    <a:pt x="916" y="0"/>
                    <a:pt x="596" y="0"/>
                  </a:cubicBezTo>
                  <a:close/>
                </a:path>
              </a:pathLst>
            </a:custGeom>
            <a:solidFill>
              <a:srgbClr val="007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6022779" y="1893043"/>
              <a:ext cx="102864" cy="37040"/>
            </a:xfrm>
            <a:custGeom>
              <a:avLst/>
              <a:gdLst/>
              <a:ahLst/>
              <a:cxnLst/>
              <a:rect l="l" t="t" r="r" b="b"/>
              <a:pathLst>
                <a:path w="1819" h="655" extrusionOk="0">
                  <a:moveTo>
                    <a:pt x="829" y="0"/>
                  </a:moveTo>
                  <a:cubicBezTo>
                    <a:pt x="596" y="0"/>
                    <a:pt x="393" y="160"/>
                    <a:pt x="364" y="378"/>
                  </a:cubicBezTo>
                  <a:cubicBezTo>
                    <a:pt x="335" y="378"/>
                    <a:pt x="306" y="364"/>
                    <a:pt x="276" y="364"/>
                  </a:cubicBezTo>
                  <a:cubicBezTo>
                    <a:pt x="116" y="364"/>
                    <a:pt x="0" y="495"/>
                    <a:pt x="0" y="655"/>
                  </a:cubicBezTo>
                  <a:lnTo>
                    <a:pt x="1818" y="655"/>
                  </a:lnTo>
                  <a:lnTo>
                    <a:pt x="1818" y="611"/>
                  </a:lnTo>
                  <a:cubicBezTo>
                    <a:pt x="1818" y="422"/>
                    <a:pt x="1644" y="247"/>
                    <a:pt x="1455" y="247"/>
                  </a:cubicBezTo>
                  <a:cubicBezTo>
                    <a:pt x="1396" y="247"/>
                    <a:pt x="1324" y="276"/>
                    <a:pt x="1265" y="291"/>
                  </a:cubicBezTo>
                  <a:cubicBezTo>
                    <a:pt x="1193" y="131"/>
                    <a:pt x="1033" y="0"/>
                    <a:pt x="829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253044" y="1938282"/>
              <a:ext cx="112704" cy="41168"/>
            </a:xfrm>
            <a:custGeom>
              <a:avLst/>
              <a:gdLst/>
              <a:ahLst/>
              <a:cxnLst/>
              <a:rect l="l" t="t" r="r" b="b"/>
              <a:pathLst>
                <a:path w="1993" h="728" extrusionOk="0">
                  <a:moveTo>
                    <a:pt x="917" y="0"/>
                  </a:moveTo>
                  <a:cubicBezTo>
                    <a:pt x="669" y="0"/>
                    <a:pt x="451" y="175"/>
                    <a:pt x="408" y="407"/>
                  </a:cubicBezTo>
                  <a:cubicBezTo>
                    <a:pt x="393" y="407"/>
                    <a:pt x="364" y="393"/>
                    <a:pt x="320" y="393"/>
                  </a:cubicBezTo>
                  <a:cubicBezTo>
                    <a:pt x="146" y="393"/>
                    <a:pt x="0" y="538"/>
                    <a:pt x="0" y="727"/>
                  </a:cubicBezTo>
                  <a:lnTo>
                    <a:pt x="1978" y="727"/>
                  </a:lnTo>
                  <a:cubicBezTo>
                    <a:pt x="1993" y="713"/>
                    <a:pt x="1993" y="669"/>
                    <a:pt x="1993" y="655"/>
                  </a:cubicBezTo>
                  <a:cubicBezTo>
                    <a:pt x="1993" y="436"/>
                    <a:pt x="1818" y="247"/>
                    <a:pt x="1600" y="247"/>
                  </a:cubicBezTo>
                  <a:cubicBezTo>
                    <a:pt x="1513" y="247"/>
                    <a:pt x="1469" y="276"/>
                    <a:pt x="1397" y="305"/>
                  </a:cubicBezTo>
                  <a:cubicBezTo>
                    <a:pt x="1309" y="131"/>
                    <a:pt x="1120" y="0"/>
                    <a:pt x="917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18335" y="2217916"/>
              <a:ext cx="278848" cy="45240"/>
            </a:xfrm>
            <a:custGeom>
              <a:avLst/>
              <a:gdLst/>
              <a:ahLst/>
              <a:cxnLst/>
              <a:rect l="l" t="t" r="r" b="b"/>
              <a:pathLst>
                <a:path w="4931" h="800" extrusionOk="0">
                  <a:moveTo>
                    <a:pt x="407" y="0"/>
                  </a:moveTo>
                  <a:cubicBezTo>
                    <a:pt x="189" y="0"/>
                    <a:pt x="0" y="175"/>
                    <a:pt x="0" y="393"/>
                  </a:cubicBezTo>
                  <a:cubicBezTo>
                    <a:pt x="0" y="611"/>
                    <a:pt x="189" y="800"/>
                    <a:pt x="407" y="800"/>
                  </a:cubicBezTo>
                  <a:lnTo>
                    <a:pt x="4509" y="800"/>
                  </a:lnTo>
                  <a:cubicBezTo>
                    <a:pt x="4727" y="800"/>
                    <a:pt x="4916" y="611"/>
                    <a:pt x="4916" y="393"/>
                  </a:cubicBezTo>
                  <a:cubicBezTo>
                    <a:pt x="4930" y="175"/>
                    <a:pt x="4756" y="0"/>
                    <a:pt x="4509" y="0"/>
                  </a:cubicBezTo>
                  <a:close/>
                </a:path>
              </a:pathLst>
            </a:custGeom>
            <a:solidFill>
              <a:srgbClr val="48B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5918335" y="1690712"/>
              <a:ext cx="278848" cy="45297"/>
            </a:xfrm>
            <a:custGeom>
              <a:avLst/>
              <a:gdLst/>
              <a:ahLst/>
              <a:cxnLst/>
              <a:rect l="l" t="t" r="r" b="b"/>
              <a:pathLst>
                <a:path w="4931" h="801" extrusionOk="0">
                  <a:moveTo>
                    <a:pt x="407" y="0"/>
                  </a:moveTo>
                  <a:cubicBezTo>
                    <a:pt x="189" y="0"/>
                    <a:pt x="0" y="175"/>
                    <a:pt x="0" y="393"/>
                  </a:cubicBezTo>
                  <a:cubicBezTo>
                    <a:pt x="0" y="611"/>
                    <a:pt x="189" y="800"/>
                    <a:pt x="407" y="800"/>
                  </a:cubicBezTo>
                  <a:lnTo>
                    <a:pt x="4509" y="800"/>
                  </a:lnTo>
                  <a:cubicBezTo>
                    <a:pt x="4727" y="800"/>
                    <a:pt x="4916" y="611"/>
                    <a:pt x="4916" y="393"/>
                  </a:cubicBezTo>
                  <a:cubicBezTo>
                    <a:pt x="4930" y="175"/>
                    <a:pt x="4756" y="0"/>
                    <a:pt x="4509" y="0"/>
                  </a:cubicBez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290027" y="1690712"/>
              <a:ext cx="125937" cy="45297"/>
            </a:xfrm>
            <a:custGeom>
              <a:avLst/>
              <a:gdLst/>
              <a:ahLst/>
              <a:cxnLst/>
              <a:rect l="l" t="t" r="r" b="b"/>
              <a:pathLst>
                <a:path w="2227" h="801" extrusionOk="0">
                  <a:moveTo>
                    <a:pt x="394" y="0"/>
                  </a:moveTo>
                  <a:cubicBezTo>
                    <a:pt x="175" y="0"/>
                    <a:pt x="1" y="175"/>
                    <a:pt x="1" y="393"/>
                  </a:cubicBezTo>
                  <a:cubicBezTo>
                    <a:pt x="1" y="611"/>
                    <a:pt x="175" y="800"/>
                    <a:pt x="394" y="800"/>
                  </a:cubicBezTo>
                  <a:lnTo>
                    <a:pt x="1833" y="800"/>
                  </a:lnTo>
                  <a:cubicBezTo>
                    <a:pt x="2052" y="800"/>
                    <a:pt x="2226" y="611"/>
                    <a:pt x="2226" y="393"/>
                  </a:cubicBezTo>
                  <a:cubicBezTo>
                    <a:pt x="2226" y="175"/>
                    <a:pt x="2052" y="0"/>
                    <a:pt x="1833" y="0"/>
                  </a:cubicBezTo>
                  <a:close/>
                </a:path>
              </a:pathLst>
            </a:custGeom>
            <a:solidFill>
              <a:srgbClr val="D5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918335" y="2398816"/>
              <a:ext cx="497640" cy="104504"/>
            </a:xfrm>
            <a:custGeom>
              <a:avLst/>
              <a:gdLst/>
              <a:ahLst/>
              <a:cxnLst/>
              <a:rect l="l" t="t" r="r" b="b"/>
              <a:pathLst>
                <a:path w="8800" h="1848" extrusionOk="0">
                  <a:moveTo>
                    <a:pt x="0" y="1"/>
                  </a:moveTo>
                  <a:lnTo>
                    <a:pt x="0" y="1848"/>
                  </a:lnTo>
                  <a:lnTo>
                    <a:pt x="8799" y="1848"/>
                  </a:lnTo>
                  <a:lnTo>
                    <a:pt x="8799" y="1"/>
                  </a:ln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691293" y="2049910"/>
              <a:ext cx="460656" cy="536377"/>
            </a:xfrm>
            <a:custGeom>
              <a:avLst/>
              <a:gdLst/>
              <a:ahLst/>
              <a:cxnLst/>
              <a:rect l="l" t="t" r="r" b="b"/>
              <a:pathLst>
                <a:path w="8146" h="9485" extrusionOk="0">
                  <a:moveTo>
                    <a:pt x="7499" y="0"/>
                  </a:moveTo>
                  <a:cubicBezTo>
                    <a:pt x="6768" y="0"/>
                    <a:pt x="5622" y="1391"/>
                    <a:pt x="4408" y="2535"/>
                  </a:cubicBezTo>
                  <a:cubicBezTo>
                    <a:pt x="3128" y="3698"/>
                    <a:pt x="1252" y="3844"/>
                    <a:pt x="1252" y="3844"/>
                  </a:cubicBezTo>
                  <a:cubicBezTo>
                    <a:pt x="655" y="4484"/>
                    <a:pt x="408" y="5458"/>
                    <a:pt x="234" y="6273"/>
                  </a:cubicBezTo>
                  <a:cubicBezTo>
                    <a:pt x="1" y="7349"/>
                    <a:pt x="132" y="8091"/>
                    <a:pt x="874" y="8934"/>
                  </a:cubicBezTo>
                  <a:cubicBezTo>
                    <a:pt x="1226" y="9328"/>
                    <a:pt x="1582" y="9484"/>
                    <a:pt x="1931" y="9484"/>
                  </a:cubicBezTo>
                  <a:cubicBezTo>
                    <a:pt x="2677" y="9484"/>
                    <a:pt x="3396" y="8773"/>
                    <a:pt x="4001" y="8149"/>
                  </a:cubicBezTo>
                  <a:cubicBezTo>
                    <a:pt x="5004" y="7145"/>
                    <a:pt x="5368" y="4876"/>
                    <a:pt x="6618" y="3509"/>
                  </a:cubicBezTo>
                  <a:cubicBezTo>
                    <a:pt x="7869" y="2157"/>
                    <a:pt x="8146" y="77"/>
                    <a:pt x="7564" y="4"/>
                  </a:cubicBezTo>
                  <a:cubicBezTo>
                    <a:pt x="7543" y="2"/>
                    <a:pt x="7521" y="0"/>
                    <a:pt x="7499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6377224" y="2135638"/>
              <a:ext cx="312948" cy="208896"/>
            </a:xfrm>
            <a:custGeom>
              <a:avLst/>
              <a:gdLst/>
              <a:ahLst/>
              <a:cxnLst/>
              <a:rect l="l" t="t" r="r" b="b"/>
              <a:pathLst>
                <a:path w="5534" h="3694" extrusionOk="0">
                  <a:moveTo>
                    <a:pt x="2226" y="1"/>
                  </a:moveTo>
                  <a:lnTo>
                    <a:pt x="2226" y="1499"/>
                  </a:lnTo>
                  <a:cubicBezTo>
                    <a:pt x="1324" y="1935"/>
                    <a:pt x="1" y="3244"/>
                    <a:pt x="597" y="3666"/>
                  </a:cubicBezTo>
                  <a:cubicBezTo>
                    <a:pt x="622" y="3685"/>
                    <a:pt x="669" y="3694"/>
                    <a:pt x="735" y="3694"/>
                  </a:cubicBezTo>
                  <a:cubicBezTo>
                    <a:pt x="1585" y="3694"/>
                    <a:pt x="5533" y="2204"/>
                    <a:pt x="5236" y="1179"/>
                  </a:cubicBezTo>
                  <a:cubicBezTo>
                    <a:pt x="4902" y="73"/>
                    <a:pt x="2226" y="1"/>
                    <a:pt x="2226" y="1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6423311" y="2322362"/>
              <a:ext cx="268047" cy="191705"/>
            </a:xfrm>
            <a:custGeom>
              <a:avLst/>
              <a:gdLst/>
              <a:ahLst/>
              <a:cxnLst/>
              <a:rect l="l" t="t" r="r" b="b"/>
              <a:pathLst>
                <a:path w="4740" h="3390" extrusionOk="0">
                  <a:moveTo>
                    <a:pt x="1411" y="0"/>
                  </a:moveTo>
                  <a:lnTo>
                    <a:pt x="1411" y="1513"/>
                  </a:lnTo>
                  <a:cubicBezTo>
                    <a:pt x="495" y="1949"/>
                    <a:pt x="0" y="3345"/>
                    <a:pt x="436" y="3389"/>
                  </a:cubicBezTo>
                  <a:cubicBezTo>
                    <a:pt x="439" y="3389"/>
                    <a:pt x="442" y="3389"/>
                    <a:pt x="445" y="3389"/>
                  </a:cubicBezTo>
                  <a:cubicBezTo>
                    <a:pt x="923" y="3389"/>
                    <a:pt x="4739" y="2291"/>
                    <a:pt x="4421" y="1193"/>
                  </a:cubicBezTo>
                  <a:cubicBezTo>
                    <a:pt x="4087" y="73"/>
                    <a:pt x="1411" y="0"/>
                    <a:pt x="1411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274362" y="2583051"/>
              <a:ext cx="448272" cy="520656"/>
            </a:xfrm>
            <a:custGeom>
              <a:avLst/>
              <a:gdLst/>
              <a:ahLst/>
              <a:cxnLst/>
              <a:rect l="l" t="t" r="r" b="b"/>
              <a:pathLst>
                <a:path w="7927" h="9207" extrusionOk="0">
                  <a:moveTo>
                    <a:pt x="2865" y="1"/>
                  </a:moveTo>
                  <a:cubicBezTo>
                    <a:pt x="2865" y="1"/>
                    <a:pt x="727" y="1775"/>
                    <a:pt x="0" y="2429"/>
                  </a:cubicBezTo>
                  <a:cubicBezTo>
                    <a:pt x="1120" y="5993"/>
                    <a:pt x="4945" y="9207"/>
                    <a:pt x="4945" y="9207"/>
                  </a:cubicBezTo>
                  <a:lnTo>
                    <a:pt x="7927" y="6793"/>
                  </a:lnTo>
                  <a:lnTo>
                    <a:pt x="6429" y="5527"/>
                  </a:lnTo>
                  <a:lnTo>
                    <a:pt x="5250" y="6182"/>
                  </a:lnTo>
                  <a:cubicBezTo>
                    <a:pt x="5250" y="6182"/>
                    <a:pt x="5614" y="5469"/>
                    <a:pt x="5905" y="4873"/>
                  </a:cubicBezTo>
                  <a:cubicBezTo>
                    <a:pt x="4407" y="3418"/>
                    <a:pt x="2865" y="1"/>
                    <a:pt x="2865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6021648" y="2063142"/>
              <a:ext cx="110725" cy="121356"/>
            </a:xfrm>
            <a:custGeom>
              <a:avLst/>
              <a:gdLst/>
              <a:ahLst/>
              <a:cxnLst/>
              <a:rect l="l" t="t" r="r" b="b"/>
              <a:pathLst>
                <a:path w="1958" h="2146" extrusionOk="0">
                  <a:moveTo>
                    <a:pt x="1459" y="1"/>
                  </a:moveTo>
                  <a:cubicBezTo>
                    <a:pt x="1445" y="1"/>
                    <a:pt x="1431" y="1"/>
                    <a:pt x="1416" y="3"/>
                  </a:cubicBezTo>
                  <a:cubicBezTo>
                    <a:pt x="907" y="119"/>
                    <a:pt x="20" y="1283"/>
                    <a:pt x="20" y="1283"/>
                  </a:cubicBezTo>
                  <a:cubicBezTo>
                    <a:pt x="1" y="2020"/>
                    <a:pt x="467" y="2146"/>
                    <a:pt x="788" y="2146"/>
                  </a:cubicBezTo>
                  <a:cubicBezTo>
                    <a:pt x="954" y="2146"/>
                    <a:pt x="1082" y="2112"/>
                    <a:pt x="1082" y="2112"/>
                  </a:cubicBezTo>
                  <a:cubicBezTo>
                    <a:pt x="1082" y="2112"/>
                    <a:pt x="1445" y="1675"/>
                    <a:pt x="1722" y="977"/>
                  </a:cubicBezTo>
                  <a:cubicBezTo>
                    <a:pt x="1958" y="297"/>
                    <a:pt x="1756" y="1"/>
                    <a:pt x="1459" y="1"/>
                  </a:cubicBezTo>
                  <a:close/>
                </a:path>
              </a:pathLst>
            </a:custGeom>
            <a:solidFill>
              <a:srgbClr val="C7E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6409287" y="2277123"/>
              <a:ext cx="96305" cy="63675"/>
            </a:xfrm>
            <a:custGeom>
              <a:avLst/>
              <a:gdLst/>
              <a:ahLst/>
              <a:cxnLst/>
              <a:rect l="l" t="t" r="r" b="b"/>
              <a:pathLst>
                <a:path w="1703" h="1126" extrusionOk="0">
                  <a:moveTo>
                    <a:pt x="1179" y="0"/>
                  </a:moveTo>
                  <a:cubicBezTo>
                    <a:pt x="1121" y="0"/>
                    <a:pt x="1063" y="0"/>
                    <a:pt x="1033" y="29"/>
                  </a:cubicBezTo>
                  <a:cubicBezTo>
                    <a:pt x="844" y="102"/>
                    <a:pt x="408" y="320"/>
                    <a:pt x="44" y="800"/>
                  </a:cubicBezTo>
                  <a:cubicBezTo>
                    <a:pt x="1" y="975"/>
                    <a:pt x="88" y="1062"/>
                    <a:pt x="234" y="1120"/>
                  </a:cubicBezTo>
                  <a:cubicBezTo>
                    <a:pt x="242" y="1124"/>
                    <a:pt x="255" y="1125"/>
                    <a:pt x="272" y="1125"/>
                  </a:cubicBezTo>
                  <a:cubicBezTo>
                    <a:pt x="455" y="1125"/>
                    <a:pt x="1086" y="924"/>
                    <a:pt x="1339" y="844"/>
                  </a:cubicBezTo>
                  <a:cubicBezTo>
                    <a:pt x="1412" y="829"/>
                    <a:pt x="1484" y="771"/>
                    <a:pt x="1499" y="698"/>
                  </a:cubicBezTo>
                  <a:cubicBezTo>
                    <a:pt x="1601" y="495"/>
                    <a:pt x="1702" y="102"/>
                    <a:pt x="1179" y="0"/>
                  </a:cubicBezTo>
                  <a:close/>
                </a:path>
              </a:pathLst>
            </a:custGeom>
            <a:solidFill>
              <a:srgbClr val="C7E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6444687" y="2453951"/>
              <a:ext cx="73232" cy="53779"/>
            </a:xfrm>
            <a:custGeom>
              <a:avLst/>
              <a:gdLst/>
              <a:ahLst/>
              <a:cxnLst/>
              <a:rect l="l" t="t" r="r" b="b"/>
              <a:pathLst>
                <a:path w="1295" h="951" extrusionOk="0">
                  <a:moveTo>
                    <a:pt x="873" y="0"/>
                  </a:moveTo>
                  <a:cubicBezTo>
                    <a:pt x="844" y="0"/>
                    <a:pt x="800" y="0"/>
                    <a:pt x="771" y="15"/>
                  </a:cubicBezTo>
                  <a:cubicBezTo>
                    <a:pt x="640" y="102"/>
                    <a:pt x="291" y="306"/>
                    <a:pt x="44" y="713"/>
                  </a:cubicBezTo>
                  <a:cubicBezTo>
                    <a:pt x="0" y="844"/>
                    <a:pt x="102" y="916"/>
                    <a:pt x="204" y="946"/>
                  </a:cubicBezTo>
                  <a:cubicBezTo>
                    <a:pt x="211" y="949"/>
                    <a:pt x="222" y="951"/>
                    <a:pt x="236" y="951"/>
                  </a:cubicBezTo>
                  <a:cubicBezTo>
                    <a:pt x="384" y="951"/>
                    <a:pt x="877" y="748"/>
                    <a:pt x="1076" y="655"/>
                  </a:cubicBezTo>
                  <a:cubicBezTo>
                    <a:pt x="1135" y="640"/>
                    <a:pt x="1193" y="582"/>
                    <a:pt x="1207" y="538"/>
                  </a:cubicBezTo>
                  <a:cubicBezTo>
                    <a:pt x="1236" y="364"/>
                    <a:pt x="1295" y="44"/>
                    <a:pt x="873" y="0"/>
                  </a:cubicBezTo>
                  <a:close/>
                </a:path>
              </a:pathLst>
            </a:custGeom>
            <a:solidFill>
              <a:srgbClr val="C7E2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6503045" y="2135638"/>
              <a:ext cx="38737" cy="85617"/>
            </a:xfrm>
            <a:custGeom>
              <a:avLst/>
              <a:gdLst/>
              <a:ahLst/>
              <a:cxnLst/>
              <a:rect l="l" t="t" r="r" b="b"/>
              <a:pathLst>
                <a:path w="685" h="1514" extrusionOk="0">
                  <a:moveTo>
                    <a:pt x="1" y="1"/>
                  </a:moveTo>
                  <a:lnTo>
                    <a:pt x="1" y="1513"/>
                  </a:lnTo>
                  <a:lnTo>
                    <a:pt x="641" y="1179"/>
                  </a:lnTo>
                  <a:cubicBezTo>
                    <a:pt x="641" y="1179"/>
                    <a:pt x="321" y="1019"/>
                    <a:pt x="321" y="728"/>
                  </a:cubicBezTo>
                  <a:cubicBezTo>
                    <a:pt x="321" y="539"/>
                    <a:pt x="539" y="233"/>
                    <a:pt x="684" y="59"/>
                  </a:cubicBezTo>
                  <a:cubicBezTo>
                    <a:pt x="306" y="1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497333" y="2324002"/>
              <a:ext cx="64976" cy="84768"/>
            </a:xfrm>
            <a:custGeom>
              <a:avLst/>
              <a:gdLst/>
              <a:ahLst/>
              <a:cxnLst/>
              <a:rect l="l" t="t" r="r" b="b"/>
              <a:pathLst>
                <a:path w="1149" h="1499" extrusionOk="0">
                  <a:moveTo>
                    <a:pt x="102" y="0"/>
                  </a:moveTo>
                  <a:lnTo>
                    <a:pt x="102" y="1498"/>
                  </a:lnTo>
                  <a:cubicBezTo>
                    <a:pt x="102" y="1498"/>
                    <a:pt x="291" y="1455"/>
                    <a:pt x="451" y="1353"/>
                  </a:cubicBezTo>
                  <a:cubicBezTo>
                    <a:pt x="0" y="946"/>
                    <a:pt x="785" y="335"/>
                    <a:pt x="1149" y="102"/>
                  </a:cubicBezTo>
                  <a:cubicBezTo>
                    <a:pt x="582" y="15"/>
                    <a:pt x="102" y="0"/>
                    <a:pt x="102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776851" y="2277123"/>
              <a:ext cx="264880" cy="308028"/>
            </a:xfrm>
            <a:custGeom>
              <a:avLst/>
              <a:gdLst/>
              <a:ahLst/>
              <a:cxnLst/>
              <a:rect l="l" t="t" r="r" b="b"/>
              <a:pathLst>
                <a:path w="4684" h="5447" extrusionOk="0">
                  <a:moveTo>
                    <a:pt x="4684" y="0"/>
                  </a:moveTo>
                  <a:lnTo>
                    <a:pt x="4684" y="0"/>
                  </a:lnTo>
                  <a:cubicBezTo>
                    <a:pt x="4683" y="0"/>
                    <a:pt x="3738" y="829"/>
                    <a:pt x="3331" y="1658"/>
                  </a:cubicBezTo>
                  <a:cubicBezTo>
                    <a:pt x="2909" y="2502"/>
                    <a:pt x="1513" y="5003"/>
                    <a:pt x="0" y="5367"/>
                  </a:cubicBezTo>
                  <a:cubicBezTo>
                    <a:pt x="139" y="5422"/>
                    <a:pt x="278" y="5446"/>
                    <a:pt x="416" y="5446"/>
                  </a:cubicBezTo>
                  <a:cubicBezTo>
                    <a:pt x="1157" y="5446"/>
                    <a:pt x="1872" y="4729"/>
                    <a:pt x="2473" y="4116"/>
                  </a:cubicBezTo>
                  <a:cubicBezTo>
                    <a:pt x="3360" y="3244"/>
                    <a:pt x="3738" y="1367"/>
                    <a:pt x="4684" y="0"/>
                  </a:cubicBezTo>
                  <a:close/>
                </a:path>
              </a:pathLst>
            </a:custGeom>
            <a:solidFill>
              <a:srgbClr val="99C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571975" y="2687497"/>
              <a:ext cx="1029775" cy="956600"/>
            </a:xfrm>
            <a:custGeom>
              <a:avLst/>
              <a:gdLst/>
              <a:ahLst/>
              <a:cxnLst/>
              <a:rect l="l" t="t" r="r" b="b"/>
              <a:pathLst>
                <a:path w="18210" h="16916" extrusionOk="0">
                  <a:moveTo>
                    <a:pt x="13076" y="1"/>
                  </a:moveTo>
                  <a:cubicBezTo>
                    <a:pt x="13076" y="1"/>
                    <a:pt x="2022" y="6007"/>
                    <a:pt x="1" y="7185"/>
                  </a:cubicBezTo>
                  <a:cubicBezTo>
                    <a:pt x="1906" y="13672"/>
                    <a:pt x="6414" y="16915"/>
                    <a:pt x="6414" y="16915"/>
                  </a:cubicBezTo>
                  <a:lnTo>
                    <a:pt x="18210" y="6662"/>
                  </a:lnTo>
                  <a:cubicBezTo>
                    <a:pt x="14457" y="4800"/>
                    <a:pt x="13076" y="1"/>
                    <a:pt x="13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5509547" y="2842950"/>
              <a:ext cx="51065" cy="51065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4" y="0"/>
                    <a:pt x="1" y="204"/>
                    <a:pt x="1" y="451"/>
                  </a:cubicBezTo>
                  <a:cubicBezTo>
                    <a:pt x="1" y="713"/>
                    <a:pt x="204" y="902"/>
                    <a:pt x="452" y="902"/>
                  </a:cubicBezTo>
                  <a:cubicBezTo>
                    <a:pt x="713" y="902"/>
                    <a:pt x="902" y="713"/>
                    <a:pt x="902" y="451"/>
                  </a:cubicBezTo>
                  <a:cubicBezTo>
                    <a:pt x="902" y="219"/>
                    <a:pt x="713" y="0"/>
                    <a:pt x="452" y="0"/>
                  </a:cubicBezTo>
                  <a:close/>
                </a:path>
              </a:pathLst>
            </a:custGeom>
            <a:solidFill>
              <a:srgbClr val="4AA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761301" y="1468645"/>
              <a:ext cx="273928" cy="313400"/>
            </a:xfrm>
            <a:custGeom>
              <a:avLst/>
              <a:gdLst/>
              <a:ahLst/>
              <a:cxnLst/>
              <a:rect l="l" t="t" r="r" b="b"/>
              <a:pathLst>
                <a:path w="4844" h="5542" extrusionOk="0">
                  <a:moveTo>
                    <a:pt x="437" y="0"/>
                  </a:moveTo>
                  <a:cubicBezTo>
                    <a:pt x="204" y="0"/>
                    <a:pt x="1" y="175"/>
                    <a:pt x="30" y="408"/>
                  </a:cubicBezTo>
                  <a:lnTo>
                    <a:pt x="30" y="3636"/>
                  </a:lnTo>
                  <a:cubicBezTo>
                    <a:pt x="30" y="3855"/>
                    <a:pt x="204" y="4044"/>
                    <a:pt x="437" y="4044"/>
                  </a:cubicBezTo>
                  <a:lnTo>
                    <a:pt x="3578" y="4044"/>
                  </a:lnTo>
                  <a:lnTo>
                    <a:pt x="4844" y="5542"/>
                  </a:lnTo>
                  <a:lnTo>
                    <a:pt x="4844" y="4044"/>
                  </a:lnTo>
                  <a:lnTo>
                    <a:pt x="4844" y="2778"/>
                  </a:lnTo>
                  <a:lnTo>
                    <a:pt x="4844" y="408"/>
                  </a:lnTo>
                  <a:cubicBezTo>
                    <a:pt x="4844" y="190"/>
                    <a:pt x="4655" y="0"/>
                    <a:pt x="4422" y="0"/>
                  </a:cubicBez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818075" y="1506080"/>
              <a:ext cx="155456" cy="142449"/>
            </a:xfrm>
            <a:custGeom>
              <a:avLst/>
              <a:gdLst/>
              <a:ahLst/>
              <a:cxnLst/>
              <a:rect l="l" t="t" r="r" b="b"/>
              <a:pathLst>
                <a:path w="2749" h="2519" extrusionOk="0">
                  <a:moveTo>
                    <a:pt x="1375" y="0"/>
                  </a:moveTo>
                  <a:cubicBezTo>
                    <a:pt x="1309" y="0"/>
                    <a:pt x="1244" y="37"/>
                    <a:pt x="1207" y="109"/>
                  </a:cubicBezTo>
                  <a:lnTo>
                    <a:pt x="946" y="647"/>
                  </a:lnTo>
                  <a:cubicBezTo>
                    <a:pt x="902" y="691"/>
                    <a:pt x="858" y="749"/>
                    <a:pt x="800" y="749"/>
                  </a:cubicBezTo>
                  <a:lnTo>
                    <a:pt x="218" y="836"/>
                  </a:lnTo>
                  <a:cubicBezTo>
                    <a:pt x="58" y="851"/>
                    <a:pt x="0" y="1055"/>
                    <a:pt x="117" y="1171"/>
                  </a:cubicBezTo>
                  <a:lnTo>
                    <a:pt x="553" y="1564"/>
                  </a:lnTo>
                  <a:cubicBezTo>
                    <a:pt x="582" y="1607"/>
                    <a:pt x="626" y="1680"/>
                    <a:pt x="596" y="1738"/>
                  </a:cubicBezTo>
                  <a:lnTo>
                    <a:pt x="509" y="2291"/>
                  </a:lnTo>
                  <a:cubicBezTo>
                    <a:pt x="487" y="2427"/>
                    <a:pt x="578" y="2518"/>
                    <a:pt x="688" y="2518"/>
                  </a:cubicBezTo>
                  <a:cubicBezTo>
                    <a:pt x="720" y="2518"/>
                    <a:pt x="753" y="2511"/>
                    <a:pt x="786" y="2494"/>
                  </a:cubicBezTo>
                  <a:lnTo>
                    <a:pt x="1295" y="2218"/>
                  </a:lnTo>
                  <a:cubicBezTo>
                    <a:pt x="1324" y="2204"/>
                    <a:pt x="1356" y="2196"/>
                    <a:pt x="1387" y="2196"/>
                  </a:cubicBezTo>
                  <a:cubicBezTo>
                    <a:pt x="1418" y="2196"/>
                    <a:pt x="1447" y="2204"/>
                    <a:pt x="1469" y="2218"/>
                  </a:cubicBezTo>
                  <a:lnTo>
                    <a:pt x="1978" y="2494"/>
                  </a:lnTo>
                  <a:cubicBezTo>
                    <a:pt x="2007" y="2511"/>
                    <a:pt x="2038" y="2518"/>
                    <a:pt x="2068" y="2518"/>
                  </a:cubicBezTo>
                  <a:cubicBezTo>
                    <a:pt x="2172" y="2518"/>
                    <a:pt x="2266" y="2427"/>
                    <a:pt x="2255" y="2291"/>
                  </a:cubicBezTo>
                  <a:lnTo>
                    <a:pt x="2167" y="1738"/>
                  </a:lnTo>
                  <a:cubicBezTo>
                    <a:pt x="2153" y="1680"/>
                    <a:pt x="2182" y="1607"/>
                    <a:pt x="2225" y="1564"/>
                  </a:cubicBezTo>
                  <a:lnTo>
                    <a:pt x="2633" y="1171"/>
                  </a:lnTo>
                  <a:cubicBezTo>
                    <a:pt x="2749" y="1055"/>
                    <a:pt x="2691" y="851"/>
                    <a:pt x="2531" y="836"/>
                  </a:cubicBezTo>
                  <a:lnTo>
                    <a:pt x="1949" y="749"/>
                  </a:lnTo>
                  <a:cubicBezTo>
                    <a:pt x="1876" y="735"/>
                    <a:pt x="1833" y="691"/>
                    <a:pt x="1804" y="647"/>
                  </a:cubicBezTo>
                  <a:lnTo>
                    <a:pt x="1542" y="109"/>
                  </a:lnTo>
                  <a:cubicBezTo>
                    <a:pt x="1505" y="37"/>
                    <a:pt x="1440" y="0"/>
                    <a:pt x="1375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7362523" y="1933928"/>
              <a:ext cx="275568" cy="250517"/>
            </a:xfrm>
            <a:custGeom>
              <a:avLst/>
              <a:gdLst/>
              <a:ahLst/>
              <a:cxnLst/>
              <a:rect l="l" t="t" r="r" b="b"/>
              <a:pathLst>
                <a:path w="4873" h="4430" extrusionOk="0">
                  <a:moveTo>
                    <a:pt x="2436" y="1"/>
                  </a:moveTo>
                  <a:cubicBezTo>
                    <a:pt x="1869" y="1"/>
                    <a:pt x="1302" y="215"/>
                    <a:pt x="873" y="644"/>
                  </a:cubicBezTo>
                  <a:cubicBezTo>
                    <a:pt x="0" y="1517"/>
                    <a:pt x="0" y="2913"/>
                    <a:pt x="873" y="3786"/>
                  </a:cubicBezTo>
                  <a:cubicBezTo>
                    <a:pt x="1302" y="4215"/>
                    <a:pt x="1869" y="4429"/>
                    <a:pt x="2436" y="4429"/>
                  </a:cubicBezTo>
                  <a:cubicBezTo>
                    <a:pt x="3004" y="4429"/>
                    <a:pt x="3571" y="4215"/>
                    <a:pt x="4000" y="3786"/>
                  </a:cubicBezTo>
                  <a:cubicBezTo>
                    <a:pt x="4873" y="2913"/>
                    <a:pt x="4873" y="1517"/>
                    <a:pt x="4000" y="644"/>
                  </a:cubicBezTo>
                  <a:cubicBezTo>
                    <a:pt x="3571" y="215"/>
                    <a:pt x="3004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7398714" y="2007498"/>
              <a:ext cx="204032" cy="118359"/>
            </a:xfrm>
            <a:custGeom>
              <a:avLst/>
              <a:gdLst/>
              <a:ahLst/>
              <a:cxnLst/>
              <a:rect l="l" t="t" r="r" b="b"/>
              <a:pathLst>
                <a:path w="3608" h="2093" extrusionOk="0">
                  <a:moveTo>
                    <a:pt x="1063" y="0"/>
                  </a:moveTo>
                  <a:cubicBezTo>
                    <a:pt x="962" y="0"/>
                    <a:pt x="850" y="25"/>
                    <a:pt x="727" y="85"/>
                  </a:cubicBezTo>
                  <a:cubicBezTo>
                    <a:pt x="0" y="405"/>
                    <a:pt x="931" y="1845"/>
                    <a:pt x="1804" y="2092"/>
                  </a:cubicBezTo>
                  <a:cubicBezTo>
                    <a:pt x="2676" y="1845"/>
                    <a:pt x="3607" y="405"/>
                    <a:pt x="2880" y="85"/>
                  </a:cubicBezTo>
                  <a:cubicBezTo>
                    <a:pt x="2758" y="29"/>
                    <a:pt x="2646" y="5"/>
                    <a:pt x="2546" y="5"/>
                  </a:cubicBezTo>
                  <a:cubicBezTo>
                    <a:pt x="2045" y="5"/>
                    <a:pt x="1804" y="580"/>
                    <a:pt x="1804" y="580"/>
                  </a:cubicBezTo>
                  <a:cubicBezTo>
                    <a:pt x="1804" y="580"/>
                    <a:pt x="1554" y="0"/>
                    <a:pt x="1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5819601" y="2906284"/>
              <a:ext cx="705744" cy="230328"/>
            </a:xfrm>
            <a:custGeom>
              <a:avLst/>
              <a:gdLst/>
              <a:ahLst/>
              <a:cxnLst/>
              <a:rect l="l" t="t" r="r" b="b"/>
              <a:pathLst>
                <a:path w="12480" h="4073" extrusionOk="0">
                  <a:moveTo>
                    <a:pt x="1848" y="0"/>
                  </a:moveTo>
                  <a:cubicBezTo>
                    <a:pt x="830" y="0"/>
                    <a:pt x="1" y="829"/>
                    <a:pt x="1" y="1847"/>
                  </a:cubicBezTo>
                  <a:lnTo>
                    <a:pt x="1" y="2240"/>
                  </a:lnTo>
                  <a:cubicBezTo>
                    <a:pt x="1" y="3258"/>
                    <a:pt x="830" y="4073"/>
                    <a:pt x="1848" y="4073"/>
                  </a:cubicBezTo>
                  <a:lnTo>
                    <a:pt x="10618" y="4073"/>
                  </a:lnTo>
                  <a:cubicBezTo>
                    <a:pt x="11636" y="4073"/>
                    <a:pt x="12450" y="3258"/>
                    <a:pt x="12450" y="2240"/>
                  </a:cubicBezTo>
                  <a:lnTo>
                    <a:pt x="12450" y="1847"/>
                  </a:lnTo>
                  <a:cubicBezTo>
                    <a:pt x="12480" y="829"/>
                    <a:pt x="11636" y="0"/>
                    <a:pt x="10618" y="0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850024" y="2949035"/>
              <a:ext cx="247632" cy="144825"/>
            </a:xfrm>
            <a:custGeom>
              <a:avLst/>
              <a:gdLst/>
              <a:ahLst/>
              <a:cxnLst/>
              <a:rect l="l" t="t" r="r" b="b"/>
              <a:pathLst>
                <a:path w="4379" h="2561" extrusionOk="0">
                  <a:moveTo>
                    <a:pt x="1279" y="0"/>
                  </a:moveTo>
                  <a:cubicBezTo>
                    <a:pt x="1156" y="0"/>
                    <a:pt x="1021" y="30"/>
                    <a:pt x="874" y="102"/>
                  </a:cubicBezTo>
                  <a:cubicBezTo>
                    <a:pt x="1" y="510"/>
                    <a:pt x="1106" y="2270"/>
                    <a:pt x="2182" y="2560"/>
                  </a:cubicBezTo>
                  <a:cubicBezTo>
                    <a:pt x="3244" y="2270"/>
                    <a:pt x="4379" y="524"/>
                    <a:pt x="3491" y="102"/>
                  </a:cubicBezTo>
                  <a:cubicBezTo>
                    <a:pt x="3347" y="37"/>
                    <a:pt x="3214" y="10"/>
                    <a:pt x="3094" y="10"/>
                  </a:cubicBezTo>
                  <a:cubicBezTo>
                    <a:pt x="2486" y="10"/>
                    <a:pt x="2182" y="699"/>
                    <a:pt x="2182" y="699"/>
                  </a:cubicBezTo>
                  <a:cubicBezTo>
                    <a:pt x="2182" y="699"/>
                    <a:pt x="1873" y="0"/>
                    <a:pt x="1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123944" y="2958931"/>
              <a:ext cx="92968" cy="119321"/>
            </a:xfrm>
            <a:custGeom>
              <a:avLst/>
              <a:gdLst/>
              <a:ahLst/>
              <a:cxnLst/>
              <a:rect l="l" t="t" r="r" b="b"/>
              <a:pathLst>
                <a:path w="1644" h="2110" extrusionOk="0">
                  <a:moveTo>
                    <a:pt x="800" y="451"/>
                  </a:moveTo>
                  <a:cubicBezTo>
                    <a:pt x="873" y="451"/>
                    <a:pt x="945" y="495"/>
                    <a:pt x="989" y="553"/>
                  </a:cubicBezTo>
                  <a:cubicBezTo>
                    <a:pt x="1047" y="596"/>
                    <a:pt x="1062" y="698"/>
                    <a:pt x="1062" y="815"/>
                  </a:cubicBezTo>
                  <a:lnTo>
                    <a:pt x="1062" y="858"/>
                  </a:lnTo>
                  <a:cubicBezTo>
                    <a:pt x="1018" y="887"/>
                    <a:pt x="989" y="916"/>
                    <a:pt x="945" y="931"/>
                  </a:cubicBezTo>
                  <a:cubicBezTo>
                    <a:pt x="916" y="946"/>
                    <a:pt x="858" y="946"/>
                    <a:pt x="829" y="946"/>
                  </a:cubicBezTo>
                  <a:cubicBezTo>
                    <a:pt x="756" y="946"/>
                    <a:pt x="698" y="931"/>
                    <a:pt x="655" y="887"/>
                  </a:cubicBezTo>
                  <a:cubicBezTo>
                    <a:pt x="596" y="844"/>
                    <a:pt x="582" y="786"/>
                    <a:pt x="582" y="713"/>
                  </a:cubicBezTo>
                  <a:cubicBezTo>
                    <a:pt x="582" y="640"/>
                    <a:pt x="596" y="567"/>
                    <a:pt x="640" y="524"/>
                  </a:cubicBezTo>
                  <a:cubicBezTo>
                    <a:pt x="669" y="480"/>
                    <a:pt x="727" y="451"/>
                    <a:pt x="800" y="451"/>
                  </a:cubicBezTo>
                  <a:close/>
                  <a:moveTo>
                    <a:pt x="800" y="0"/>
                  </a:moveTo>
                  <a:cubicBezTo>
                    <a:pt x="684" y="0"/>
                    <a:pt x="553" y="15"/>
                    <a:pt x="465" y="58"/>
                  </a:cubicBezTo>
                  <a:cubicBezTo>
                    <a:pt x="349" y="117"/>
                    <a:pt x="276" y="146"/>
                    <a:pt x="204" y="218"/>
                  </a:cubicBezTo>
                  <a:cubicBezTo>
                    <a:pt x="145" y="277"/>
                    <a:pt x="102" y="349"/>
                    <a:pt x="58" y="436"/>
                  </a:cubicBezTo>
                  <a:cubicBezTo>
                    <a:pt x="29" y="524"/>
                    <a:pt x="0" y="626"/>
                    <a:pt x="0" y="713"/>
                  </a:cubicBezTo>
                  <a:cubicBezTo>
                    <a:pt x="0" y="815"/>
                    <a:pt x="29" y="931"/>
                    <a:pt x="58" y="1004"/>
                  </a:cubicBezTo>
                  <a:cubicBezTo>
                    <a:pt x="102" y="1076"/>
                    <a:pt x="145" y="1149"/>
                    <a:pt x="204" y="1207"/>
                  </a:cubicBezTo>
                  <a:cubicBezTo>
                    <a:pt x="276" y="1251"/>
                    <a:pt x="335" y="1295"/>
                    <a:pt x="422" y="1324"/>
                  </a:cubicBezTo>
                  <a:cubicBezTo>
                    <a:pt x="495" y="1353"/>
                    <a:pt x="582" y="1367"/>
                    <a:pt x="698" y="1367"/>
                  </a:cubicBezTo>
                  <a:cubicBezTo>
                    <a:pt x="800" y="1367"/>
                    <a:pt x="873" y="1353"/>
                    <a:pt x="945" y="1324"/>
                  </a:cubicBezTo>
                  <a:cubicBezTo>
                    <a:pt x="1004" y="1295"/>
                    <a:pt x="1062" y="1280"/>
                    <a:pt x="1076" y="1251"/>
                  </a:cubicBezTo>
                  <a:lnTo>
                    <a:pt x="1076" y="1251"/>
                  </a:lnTo>
                  <a:cubicBezTo>
                    <a:pt x="1076" y="1382"/>
                    <a:pt x="1047" y="1498"/>
                    <a:pt x="945" y="1571"/>
                  </a:cubicBezTo>
                  <a:cubicBezTo>
                    <a:pt x="858" y="1644"/>
                    <a:pt x="756" y="1673"/>
                    <a:pt x="611" y="1673"/>
                  </a:cubicBezTo>
                  <a:cubicBezTo>
                    <a:pt x="553" y="1673"/>
                    <a:pt x="495" y="1673"/>
                    <a:pt x="422" y="1658"/>
                  </a:cubicBezTo>
                  <a:cubicBezTo>
                    <a:pt x="364" y="1658"/>
                    <a:pt x="291" y="1615"/>
                    <a:pt x="247" y="1600"/>
                  </a:cubicBezTo>
                  <a:cubicBezTo>
                    <a:pt x="218" y="1615"/>
                    <a:pt x="189" y="1658"/>
                    <a:pt x="175" y="1687"/>
                  </a:cubicBezTo>
                  <a:cubicBezTo>
                    <a:pt x="145" y="1731"/>
                    <a:pt x="131" y="1760"/>
                    <a:pt x="131" y="1818"/>
                  </a:cubicBezTo>
                  <a:cubicBezTo>
                    <a:pt x="131" y="1905"/>
                    <a:pt x="189" y="1978"/>
                    <a:pt x="276" y="2036"/>
                  </a:cubicBezTo>
                  <a:cubicBezTo>
                    <a:pt x="393" y="2095"/>
                    <a:pt x="509" y="2109"/>
                    <a:pt x="698" y="2109"/>
                  </a:cubicBezTo>
                  <a:cubicBezTo>
                    <a:pt x="844" y="2109"/>
                    <a:pt x="975" y="2095"/>
                    <a:pt x="1076" y="2036"/>
                  </a:cubicBezTo>
                  <a:cubicBezTo>
                    <a:pt x="1193" y="2007"/>
                    <a:pt x="1280" y="1935"/>
                    <a:pt x="1367" y="1833"/>
                  </a:cubicBezTo>
                  <a:cubicBezTo>
                    <a:pt x="1454" y="1745"/>
                    <a:pt x="1513" y="1644"/>
                    <a:pt x="1571" y="1498"/>
                  </a:cubicBezTo>
                  <a:cubicBezTo>
                    <a:pt x="1629" y="1353"/>
                    <a:pt x="1644" y="1178"/>
                    <a:pt x="1644" y="1004"/>
                  </a:cubicBezTo>
                  <a:cubicBezTo>
                    <a:pt x="1644" y="669"/>
                    <a:pt x="1571" y="436"/>
                    <a:pt x="1425" y="262"/>
                  </a:cubicBezTo>
                  <a:cubicBezTo>
                    <a:pt x="1280" y="87"/>
                    <a:pt x="1062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229181" y="2958931"/>
              <a:ext cx="92176" cy="119321"/>
            </a:xfrm>
            <a:custGeom>
              <a:avLst/>
              <a:gdLst/>
              <a:ahLst/>
              <a:cxnLst/>
              <a:rect l="l" t="t" r="r" b="b"/>
              <a:pathLst>
                <a:path w="1630" h="2110" extrusionOk="0">
                  <a:moveTo>
                    <a:pt x="772" y="451"/>
                  </a:moveTo>
                  <a:cubicBezTo>
                    <a:pt x="844" y="451"/>
                    <a:pt x="917" y="495"/>
                    <a:pt x="961" y="553"/>
                  </a:cubicBezTo>
                  <a:cubicBezTo>
                    <a:pt x="1019" y="596"/>
                    <a:pt x="1033" y="698"/>
                    <a:pt x="1033" y="815"/>
                  </a:cubicBezTo>
                  <a:lnTo>
                    <a:pt x="1033" y="858"/>
                  </a:lnTo>
                  <a:cubicBezTo>
                    <a:pt x="1004" y="887"/>
                    <a:pt x="961" y="916"/>
                    <a:pt x="932" y="931"/>
                  </a:cubicBezTo>
                  <a:cubicBezTo>
                    <a:pt x="888" y="946"/>
                    <a:pt x="830" y="946"/>
                    <a:pt x="801" y="946"/>
                  </a:cubicBezTo>
                  <a:cubicBezTo>
                    <a:pt x="728" y="946"/>
                    <a:pt x="670" y="931"/>
                    <a:pt x="626" y="887"/>
                  </a:cubicBezTo>
                  <a:cubicBezTo>
                    <a:pt x="582" y="844"/>
                    <a:pt x="553" y="786"/>
                    <a:pt x="553" y="713"/>
                  </a:cubicBezTo>
                  <a:cubicBezTo>
                    <a:pt x="553" y="640"/>
                    <a:pt x="582" y="567"/>
                    <a:pt x="612" y="524"/>
                  </a:cubicBezTo>
                  <a:cubicBezTo>
                    <a:pt x="655" y="480"/>
                    <a:pt x="699" y="451"/>
                    <a:pt x="772" y="451"/>
                  </a:cubicBezTo>
                  <a:close/>
                  <a:moveTo>
                    <a:pt x="801" y="0"/>
                  </a:moveTo>
                  <a:cubicBezTo>
                    <a:pt x="670" y="0"/>
                    <a:pt x="539" y="15"/>
                    <a:pt x="452" y="58"/>
                  </a:cubicBezTo>
                  <a:cubicBezTo>
                    <a:pt x="350" y="117"/>
                    <a:pt x="277" y="146"/>
                    <a:pt x="204" y="218"/>
                  </a:cubicBezTo>
                  <a:cubicBezTo>
                    <a:pt x="146" y="277"/>
                    <a:pt x="88" y="349"/>
                    <a:pt x="59" y="436"/>
                  </a:cubicBezTo>
                  <a:cubicBezTo>
                    <a:pt x="15" y="524"/>
                    <a:pt x="1" y="626"/>
                    <a:pt x="1" y="713"/>
                  </a:cubicBezTo>
                  <a:cubicBezTo>
                    <a:pt x="1" y="815"/>
                    <a:pt x="15" y="931"/>
                    <a:pt x="59" y="1004"/>
                  </a:cubicBezTo>
                  <a:cubicBezTo>
                    <a:pt x="88" y="1076"/>
                    <a:pt x="146" y="1149"/>
                    <a:pt x="204" y="1207"/>
                  </a:cubicBezTo>
                  <a:cubicBezTo>
                    <a:pt x="277" y="1251"/>
                    <a:pt x="321" y="1295"/>
                    <a:pt x="422" y="1324"/>
                  </a:cubicBezTo>
                  <a:cubicBezTo>
                    <a:pt x="495" y="1353"/>
                    <a:pt x="582" y="1367"/>
                    <a:pt x="684" y="1367"/>
                  </a:cubicBezTo>
                  <a:cubicBezTo>
                    <a:pt x="801" y="1367"/>
                    <a:pt x="873" y="1353"/>
                    <a:pt x="946" y="1324"/>
                  </a:cubicBezTo>
                  <a:cubicBezTo>
                    <a:pt x="1004" y="1295"/>
                    <a:pt x="1048" y="1280"/>
                    <a:pt x="1077" y="1251"/>
                  </a:cubicBezTo>
                  <a:lnTo>
                    <a:pt x="1077" y="1251"/>
                  </a:lnTo>
                  <a:cubicBezTo>
                    <a:pt x="1077" y="1382"/>
                    <a:pt x="1033" y="1498"/>
                    <a:pt x="946" y="1571"/>
                  </a:cubicBezTo>
                  <a:cubicBezTo>
                    <a:pt x="859" y="1644"/>
                    <a:pt x="742" y="1673"/>
                    <a:pt x="597" y="1673"/>
                  </a:cubicBezTo>
                  <a:cubicBezTo>
                    <a:pt x="524" y="1673"/>
                    <a:pt x="466" y="1673"/>
                    <a:pt x="422" y="1658"/>
                  </a:cubicBezTo>
                  <a:cubicBezTo>
                    <a:pt x="364" y="1658"/>
                    <a:pt x="292" y="1615"/>
                    <a:pt x="233" y="1600"/>
                  </a:cubicBezTo>
                  <a:cubicBezTo>
                    <a:pt x="219" y="1615"/>
                    <a:pt x="175" y="1658"/>
                    <a:pt x="161" y="1687"/>
                  </a:cubicBezTo>
                  <a:cubicBezTo>
                    <a:pt x="146" y="1731"/>
                    <a:pt x="132" y="1760"/>
                    <a:pt x="132" y="1818"/>
                  </a:cubicBezTo>
                  <a:cubicBezTo>
                    <a:pt x="132" y="1905"/>
                    <a:pt x="175" y="1978"/>
                    <a:pt x="277" y="2036"/>
                  </a:cubicBezTo>
                  <a:cubicBezTo>
                    <a:pt x="379" y="2095"/>
                    <a:pt x="510" y="2109"/>
                    <a:pt x="684" y="2109"/>
                  </a:cubicBezTo>
                  <a:cubicBezTo>
                    <a:pt x="830" y="2109"/>
                    <a:pt x="961" y="2095"/>
                    <a:pt x="1077" y="2036"/>
                  </a:cubicBezTo>
                  <a:cubicBezTo>
                    <a:pt x="1179" y="2007"/>
                    <a:pt x="1266" y="1935"/>
                    <a:pt x="1368" y="1833"/>
                  </a:cubicBezTo>
                  <a:cubicBezTo>
                    <a:pt x="1455" y="1745"/>
                    <a:pt x="1513" y="1644"/>
                    <a:pt x="1557" y="1498"/>
                  </a:cubicBezTo>
                  <a:cubicBezTo>
                    <a:pt x="1615" y="1353"/>
                    <a:pt x="1630" y="1178"/>
                    <a:pt x="1630" y="1004"/>
                  </a:cubicBezTo>
                  <a:cubicBezTo>
                    <a:pt x="1630" y="669"/>
                    <a:pt x="1557" y="436"/>
                    <a:pt x="1411" y="262"/>
                  </a:cubicBezTo>
                  <a:cubicBezTo>
                    <a:pt x="1266" y="87"/>
                    <a:pt x="1048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332834" y="2958931"/>
              <a:ext cx="92968" cy="119321"/>
            </a:xfrm>
            <a:custGeom>
              <a:avLst/>
              <a:gdLst/>
              <a:ahLst/>
              <a:cxnLst/>
              <a:rect l="l" t="t" r="r" b="b"/>
              <a:pathLst>
                <a:path w="1644" h="2110" extrusionOk="0">
                  <a:moveTo>
                    <a:pt x="786" y="451"/>
                  </a:moveTo>
                  <a:cubicBezTo>
                    <a:pt x="858" y="451"/>
                    <a:pt x="931" y="495"/>
                    <a:pt x="960" y="553"/>
                  </a:cubicBezTo>
                  <a:cubicBezTo>
                    <a:pt x="1018" y="596"/>
                    <a:pt x="1033" y="698"/>
                    <a:pt x="1033" y="815"/>
                  </a:cubicBezTo>
                  <a:lnTo>
                    <a:pt x="1033" y="858"/>
                  </a:lnTo>
                  <a:cubicBezTo>
                    <a:pt x="1004" y="887"/>
                    <a:pt x="960" y="916"/>
                    <a:pt x="931" y="931"/>
                  </a:cubicBezTo>
                  <a:cubicBezTo>
                    <a:pt x="887" y="946"/>
                    <a:pt x="844" y="946"/>
                    <a:pt x="800" y="946"/>
                  </a:cubicBezTo>
                  <a:cubicBezTo>
                    <a:pt x="727" y="946"/>
                    <a:pt x="669" y="931"/>
                    <a:pt x="640" y="887"/>
                  </a:cubicBezTo>
                  <a:cubicBezTo>
                    <a:pt x="582" y="844"/>
                    <a:pt x="567" y="786"/>
                    <a:pt x="567" y="713"/>
                  </a:cubicBezTo>
                  <a:cubicBezTo>
                    <a:pt x="567" y="640"/>
                    <a:pt x="582" y="567"/>
                    <a:pt x="611" y="524"/>
                  </a:cubicBezTo>
                  <a:cubicBezTo>
                    <a:pt x="655" y="480"/>
                    <a:pt x="713" y="451"/>
                    <a:pt x="786" y="451"/>
                  </a:cubicBezTo>
                  <a:close/>
                  <a:moveTo>
                    <a:pt x="800" y="0"/>
                  </a:moveTo>
                  <a:cubicBezTo>
                    <a:pt x="669" y="0"/>
                    <a:pt x="553" y="15"/>
                    <a:pt x="451" y="58"/>
                  </a:cubicBezTo>
                  <a:cubicBezTo>
                    <a:pt x="349" y="117"/>
                    <a:pt x="277" y="146"/>
                    <a:pt x="204" y="218"/>
                  </a:cubicBezTo>
                  <a:cubicBezTo>
                    <a:pt x="146" y="277"/>
                    <a:pt x="87" y="349"/>
                    <a:pt x="58" y="436"/>
                  </a:cubicBezTo>
                  <a:cubicBezTo>
                    <a:pt x="15" y="524"/>
                    <a:pt x="0" y="626"/>
                    <a:pt x="0" y="713"/>
                  </a:cubicBezTo>
                  <a:cubicBezTo>
                    <a:pt x="0" y="815"/>
                    <a:pt x="15" y="931"/>
                    <a:pt x="58" y="1004"/>
                  </a:cubicBezTo>
                  <a:cubicBezTo>
                    <a:pt x="87" y="1076"/>
                    <a:pt x="146" y="1149"/>
                    <a:pt x="204" y="1207"/>
                  </a:cubicBezTo>
                  <a:cubicBezTo>
                    <a:pt x="277" y="1251"/>
                    <a:pt x="335" y="1295"/>
                    <a:pt x="422" y="1324"/>
                  </a:cubicBezTo>
                  <a:cubicBezTo>
                    <a:pt x="495" y="1353"/>
                    <a:pt x="582" y="1367"/>
                    <a:pt x="698" y="1367"/>
                  </a:cubicBezTo>
                  <a:cubicBezTo>
                    <a:pt x="800" y="1367"/>
                    <a:pt x="873" y="1353"/>
                    <a:pt x="946" y="1324"/>
                  </a:cubicBezTo>
                  <a:cubicBezTo>
                    <a:pt x="1004" y="1295"/>
                    <a:pt x="1062" y="1280"/>
                    <a:pt x="1076" y="1251"/>
                  </a:cubicBezTo>
                  <a:lnTo>
                    <a:pt x="1076" y="1251"/>
                  </a:lnTo>
                  <a:cubicBezTo>
                    <a:pt x="1076" y="1382"/>
                    <a:pt x="1033" y="1498"/>
                    <a:pt x="946" y="1571"/>
                  </a:cubicBezTo>
                  <a:cubicBezTo>
                    <a:pt x="858" y="1644"/>
                    <a:pt x="742" y="1673"/>
                    <a:pt x="597" y="1673"/>
                  </a:cubicBezTo>
                  <a:cubicBezTo>
                    <a:pt x="553" y="1673"/>
                    <a:pt x="495" y="1673"/>
                    <a:pt x="422" y="1658"/>
                  </a:cubicBezTo>
                  <a:cubicBezTo>
                    <a:pt x="364" y="1658"/>
                    <a:pt x="291" y="1615"/>
                    <a:pt x="233" y="1600"/>
                  </a:cubicBezTo>
                  <a:cubicBezTo>
                    <a:pt x="218" y="1615"/>
                    <a:pt x="189" y="1658"/>
                    <a:pt x="160" y="1687"/>
                  </a:cubicBezTo>
                  <a:cubicBezTo>
                    <a:pt x="146" y="1731"/>
                    <a:pt x="131" y="1760"/>
                    <a:pt x="131" y="1818"/>
                  </a:cubicBezTo>
                  <a:cubicBezTo>
                    <a:pt x="131" y="1905"/>
                    <a:pt x="189" y="1978"/>
                    <a:pt x="277" y="2036"/>
                  </a:cubicBezTo>
                  <a:cubicBezTo>
                    <a:pt x="378" y="2095"/>
                    <a:pt x="509" y="2109"/>
                    <a:pt x="698" y="2109"/>
                  </a:cubicBezTo>
                  <a:cubicBezTo>
                    <a:pt x="844" y="2109"/>
                    <a:pt x="960" y="2095"/>
                    <a:pt x="1076" y="2036"/>
                  </a:cubicBezTo>
                  <a:cubicBezTo>
                    <a:pt x="1178" y="2007"/>
                    <a:pt x="1280" y="1935"/>
                    <a:pt x="1367" y="1833"/>
                  </a:cubicBezTo>
                  <a:cubicBezTo>
                    <a:pt x="1455" y="1745"/>
                    <a:pt x="1513" y="1644"/>
                    <a:pt x="1571" y="1498"/>
                  </a:cubicBezTo>
                  <a:cubicBezTo>
                    <a:pt x="1615" y="1353"/>
                    <a:pt x="1644" y="1178"/>
                    <a:pt x="1644" y="1004"/>
                  </a:cubicBezTo>
                  <a:cubicBezTo>
                    <a:pt x="1644" y="669"/>
                    <a:pt x="1571" y="436"/>
                    <a:pt x="1426" y="262"/>
                  </a:cubicBezTo>
                  <a:cubicBezTo>
                    <a:pt x="1280" y="87"/>
                    <a:pt x="1062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261244" y="2788663"/>
              <a:ext cx="148104" cy="125089"/>
            </a:xfrm>
            <a:custGeom>
              <a:avLst/>
              <a:gdLst/>
              <a:ahLst/>
              <a:cxnLst/>
              <a:rect l="l" t="t" r="r" b="b"/>
              <a:pathLst>
                <a:path w="2619" h="2212" extrusionOk="0">
                  <a:moveTo>
                    <a:pt x="1" y="1"/>
                  </a:moveTo>
                  <a:lnTo>
                    <a:pt x="1" y="2211"/>
                  </a:lnTo>
                  <a:lnTo>
                    <a:pt x="2619" y="22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7177440" y="1464517"/>
              <a:ext cx="667120" cy="384992"/>
            </a:xfrm>
            <a:custGeom>
              <a:avLst/>
              <a:gdLst/>
              <a:ahLst/>
              <a:cxnLst/>
              <a:rect l="l" t="t" r="r" b="b"/>
              <a:pathLst>
                <a:path w="11797" h="6808" extrusionOk="0">
                  <a:moveTo>
                    <a:pt x="495" y="1"/>
                  </a:moveTo>
                  <a:cubicBezTo>
                    <a:pt x="219" y="1"/>
                    <a:pt x="1" y="219"/>
                    <a:pt x="1" y="481"/>
                  </a:cubicBezTo>
                  <a:lnTo>
                    <a:pt x="1" y="4451"/>
                  </a:lnTo>
                  <a:lnTo>
                    <a:pt x="1" y="4902"/>
                  </a:lnTo>
                  <a:lnTo>
                    <a:pt x="1" y="6807"/>
                  </a:lnTo>
                  <a:lnTo>
                    <a:pt x="2822" y="4902"/>
                  </a:lnTo>
                  <a:lnTo>
                    <a:pt x="11302" y="4902"/>
                  </a:lnTo>
                  <a:cubicBezTo>
                    <a:pt x="11563" y="4902"/>
                    <a:pt x="11782" y="4684"/>
                    <a:pt x="11782" y="4408"/>
                  </a:cubicBezTo>
                  <a:lnTo>
                    <a:pt x="11782" y="481"/>
                  </a:lnTo>
                  <a:cubicBezTo>
                    <a:pt x="11796" y="219"/>
                    <a:pt x="11578" y="1"/>
                    <a:pt x="11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7209560" y="1499916"/>
              <a:ext cx="200696" cy="200696"/>
            </a:xfrm>
            <a:custGeom>
              <a:avLst/>
              <a:gdLst/>
              <a:ahLst/>
              <a:cxnLst/>
              <a:rect l="l" t="t" r="r" b="b"/>
              <a:pathLst>
                <a:path w="3549" h="3549" extrusionOk="0">
                  <a:moveTo>
                    <a:pt x="0" y="0"/>
                  </a:moveTo>
                  <a:lnTo>
                    <a:pt x="0" y="3549"/>
                  </a:lnTo>
                  <a:lnTo>
                    <a:pt x="3549" y="3549"/>
                  </a:lnTo>
                  <a:lnTo>
                    <a:pt x="3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275325" y="1543459"/>
              <a:ext cx="69952" cy="70009"/>
            </a:xfrm>
            <a:custGeom>
              <a:avLst/>
              <a:gdLst/>
              <a:ahLst/>
              <a:cxnLst/>
              <a:rect l="l" t="t" r="r" b="b"/>
              <a:pathLst>
                <a:path w="1237" h="1238" extrusionOk="0">
                  <a:moveTo>
                    <a:pt x="626" y="1"/>
                  </a:moveTo>
                  <a:cubicBezTo>
                    <a:pt x="277" y="1"/>
                    <a:pt x="1" y="263"/>
                    <a:pt x="1" y="612"/>
                  </a:cubicBezTo>
                  <a:cubicBezTo>
                    <a:pt x="1" y="961"/>
                    <a:pt x="277" y="1237"/>
                    <a:pt x="626" y="1237"/>
                  </a:cubicBezTo>
                  <a:cubicBezTo>
                    <a:pt x="975" y="1237"/>
                    <a:pt x="1237" y="961"/>
                    <a:pt x="1237" y="612"/>
                  </a:cubicBezTo>
                  <a:cubicBezTo>
                    <a:pt x="1237" y="263"/>
                    <a:pt x="975" y="1"/>
                    <a:pt x="626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7244902" y="1618329"/>
              <a:ext cx="131648" cy="83128"/>
            </a:xfrm>
            <a:custGeom>
              <a:avLst/>
              <a:gdLst/>
              <a:ahLst/>
              <a:cxnLst/>
              <a:rect l="l" t="t" r="r" b="b"/>
              <a:pathLst>
                <a:path w="2328" h="1470" extrusionOk="0">
                  <a:moveTo>
                    <a:pt x="1164" y="0"/>
                  </a:moveTo>
                  <a:cubicBezTo>
                    <a:pt x="524" y="0"/>
                    <a:pt x="1" y="524"/>
                    <a:pt x="1" y="1164"/>
                  </a:cubicBezTo>
                  <a:lnTo>
                    <a:pt x="1" y="1469"/>
                  </a:lnTo>
                  <a:lnTo>
                    <a:pt x="2328" y="1469"/>
                  </a:lnTo>
                  <a:lnTo>
                    <a:pt x="2328" y="1164"/>
                  </a:lnTo>
                  <a:cubicBezTo>
                    <a:pt x="2328" y="509"/>
                    <a:pt x="1789" y="0"/>
                    <a:pt x="1164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7439825" y="1511396"/>
              <a:ext cx="172760" cy="49425"/>
            </a:xfrm>
            <a:custGeom>
              <a:avLst/>
              <a:gdLst/>
              <a:ahLst/>
              <a:cxnLst/>
              <a:rect l="l" t="t" r="r" b="b"/>
              <a:pathLst>
                <a:path w="3055" h="874" extrusionOk="0">
                  <a:moveTo>
                    <a:pt x="437" y="1"/>
                  </a:moveTo>
                  <a:cubicBezTo>
                    <a:pt x="204" y="1"/>
                    <a:pt x="0" y="204"/>
                    <a:pt x="0" y="437"/>
                  </a:cubicBezTo>
                  <a:cubicBezTo>
                    <a:pt x="0" y="670"/>
                    <a:pt x="204" y="873"/>
                    <a:pt x="437" y="873"/>
                  </a:cubicBezTo>
                  <a:lnTo>
                    <a:pt x="2618" y="873"/>
                  </a:lnTo>
                  <a:cubicBezTo>
                    <a:pt x="2851" y="873"/>
                    <a:pt x="3055" y="670"/>
                    <a:pt x="3055" y="437"/>
                  </a:cubicBezTo>
                  <a:cubicBezTo>
                    <a:pt x="3055" y="190"/>
                    <a:pt x="2866" y="1"/>
                    <a:pt x="2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7441464" y="1621609"/>
              <a:ext cx="359488" cy="49425"/>
            </a:xfrm>
            <a:custGeom>
              <a:avLst/>
              <a:gdLst/>
              <a:ahLst/>
              <a:cxnLst/>
              <a:rect l="l" t="t" r="r" b="b"/>
              <a:pathLst>
                <a:path w="6357" h="874" extrusionOk="0">
                  <a:moveTo>
                    <a:pt x="437" y="1"/>
                  </a:moveTo>
                  <a:cubicBezTo>
                    <a:pt x="190" y="1"/>
                    <a:pt x="1" y="190"/>
                    <a:pt x="1" y="437"/>
                  </a:cubicBezTo>
                  <a:cubicBezTo>
                    <a:pt x="1" y="670"/>
                    <a:pt x="190" y="873"/>
                    <a:pt x="437" y="873"/>
                  </a:cubicBezTo>
                  <a:lnTo>
                    <a:pt x="5920" y="873"/>
                  </a:lnTo>
                  <a:cubicBezTo>
                    <a:pt x="6153" y="873"/>
                    <a:pt x="6356" y="670"/>
                    <a:pt x="6356" y="437"/>
                  </a:cubicBezTo>
                  <a:cubicBezTo>
                    <a:pt x="6356" y="204"/>
                    <a:pt x="6153" y="1"/>
                    <a:pt x="5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798340" y="3239356"/>
              <a:ext cx="540392" cy="279696"/>
            </a:xfrm>
            <a:custGeom>
              <a:avLst/>
              <a:gdLst/>
              <a:ahLst/>
              <a:cxnLst/>
              <a:rect l="l" t="t" r="r" b="b"/>
              <a:pathLst>
                <a:path w="9556" h="4946" extrusionOk="0">
                  <a:moveTo>
                    <a:pt x="655" y="1"/>
                  </a:moveTo>
                  <a:cubicBezTo>
                    <a:pt x="291" y="1"/>
                    <a:pt x="0" y="292"/>
                    <a:pt x="0" y="655"/>
                  </a:cubicBezTo>
                  <a:lnTo>
                    <a:pt x="0" y="4291"/>
                  </a:lnTo>
                  <a:cubicBezTo>
                    <a:pt x="0" y="4655"/>
                    <a:pt x="291" y="4946"/>
                    <a:pt x="655" y="4946"/>
                  </a:cubicBezTo>
                  <a:lnTo>
                    <a:pt x="8901" y="4946"/>
                  </a:lnTo>
                  <a:cubicBezTo>
                    <a:pt x="9265" y="4946"/>
                    <a:pt x="9556" y="4655"/>
                    <a:pt x="9556" y="4291"/>
                  </a:cubicBezTo>
                  <a:lnTo>
                    <a:pt x="9556" y="655"/>
                  </a:lnTo>
                  <a:cubicBezTo>
                    <a:pt x="9556" y="292"/>
                    <a:pt x="9236" y="1"/>
                    <a:pt x="8901" y="1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851778" y="3276396"/>
              <a:ext cx="208161" cy="208104"/>
            </a:xfrm>
            <a:custGeom>
              <a:avLst/>
              <a:gdLst/>
              <a:ahLst/>
              <a:cxnLst/>
              <a:rect l="l" t="t" r="r" b="b"/>
              <a:pathLst>
                <a:path w="3681" h="3680" extrusionOk="0">
                  <a:moveTo>
                    <a:pt x="1833" y="0"/>
                  </a:moveTo>
                  <a:cubicBezTo>
                    <a:pt x="830" y="0"/>
                    <a:pt x="0" y="829"/>
                    <a:pt x="0" y="1847"/>
                  </a:cubicBezTo>
                  <a:cubicBezTo>
                    <a:pt x="0" y="2865"/>
                    <a:pt x="830" y="3680"/>
                    <a:pt x="1833" y="3680"/>
                  </a:cubicBezTo>
                  <a:cubicBezTo>
                    <a:pt x="2851" y="3680"/>
                    <a:pt x="3680" y="2865"/>
                    <a:pt x="3680" y="1847"/>
                  </a:cubicBezTo>
                  <a:lnTo>
                    <a:pt x="1833" y="1847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6977598" y="3276396"/>
              <a:ext cx="83129" cy="82280"/>
            </a:xfrm>
            <a:custGeom>
              <a:avLst/>
              <a:gdLst/>
              <a:ahLst/>
              <a:cxnLst/>
              <a:rect l="l" t="t" r="r" b="b"/>
              <a:pathLst>
                <a:path w="1470" h="1455" extrusionOk="0">
                  <a:moveTo>
                    <a:pt x="1" y="0"/>
                  </a:moveTo>
                  <a:lnTo>
                    <a:pt x="1" y="1455"/>
                  </a:lnTo>
                  <a:lnTo>
                    <a:pt x="1455" y="1455"/>
                  </a:lnTo>
                  <a:cubicBezTo>
                    <a:pt x="1470" y="655"/>
                    <a:pt x="815" y="0"/>
                    <a:pt x="1" y="0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7089451" y="3284596"/>
              <a:ext cx="121809" cy="37097"/>
            </a:xfrm>
            <a:custGeom>
              <a:avLst/>
              <a:gdLst/>
              <a:ahLst/>
              <a:cxnLst/>
              <a:rect l="l" t="t" r="r" b="b"/>
              <a:pathLst>
                <a:path w="2154" h="656" extrusionOk="0">
                  <a:moveTo>
                    <a:pt x="335" y="1"/>
                  </a:moveTo>
                  <a:cubicBezTo>
                    <a:pt x="146" y="1"/>
                    <a:pt x="1" y="146"/>
                    <a:pt x="1" y="335"/>
                  </a:cubicBezTo>
                  <a:cubicBezTo>
                    <a:pt x="1" y="510"/>
                    <a:pt x="146" y="655"/>
                    <a:pt x="335" y="655"/>
                  </a:cubicBezTo>
                  <a:lnTo>
                    <a:pt x="1804" y="655"/>
                  </a:lnTo>
                  <a:cubicBezTo>
                    <a:pt x="1979" y="655"/>
                    <a:pt x="2124" y="510"/>
                    <a:pt x="2124" y="335"/>
                  </a:cubicBezTo>
                  <a:cubicBezTo>
                    <a:pt x="2153" y="175"/>
                    <a:pt x="1993" y="1"/>
                    <a:pt x="18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089451" y="3356130"/>
              <a:ext cx="194984" cy="37097"/>
            </a:xfrm>
            <a:custGeom>
              <a:avLst/>
              <a:gdLst/>
              <a:ahLst/>
              <a:cxnLst/>
              <a:rect l="l" t="t" r="r" b="b"/>
              <a:pathLst>
                <a:path w="3448" h="656" extrusionOk="0">
                  <a:moveTo>
                    <a:pt x="335" y="1"/>
                  </a:moveTo>
                  <a:cubicBezTo>
                    <a:pt x="146" y="1"/>
                    <a:pt x="1" y="146"/>
                    <a:pt x="1" y="321"/>
                  </a:cubicBezTo>
                  <a:cubicBezTo>
                    <a:pt x="1" y="510"/>
                    <a:pt x="146" y="655"/>
                    <a:pt x="335" y="655"/>
                  </a:cubicBezTo>
                  <a:lnTo>
                    <a:pt x="3113" y="655"/>
                  </a:lnTo>
                  <a:cubicBezTo>
                    <a:pt x="3288" y="655"/>
                    <a:pt x="3433" y="510"/>
                    <a:pt x="3433" y="321"/>
                  </a:cubicBezTo>
                  <a:cubicBezTo>
                    <a:pt x="3448" y="146"/>
                    <a:pt x="3288" y="1"/>
                    <a:pt x="3113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089451" y="3426872"/>
              <a:ext cx="194984" cy="37097"/>
            </a:xfrm>
            <a:custGeom>
              <a:avLst/>
              <a:gdLst/>
              <a:ahLst/>
              <a:cxnLst/>
              <a:rect l="l" t="t" r="r" b="b"/>
              <a:pathLst>
                <a:path w="3448" h="656" extrusionOk="0">
                  <a:moveTo>
                    <a:pt x="335" y="1"/>
                  </a:moveTo>
                  <a:cubicBezTo>
                    <a:pt x="146" y="1"/>
                    <a:pt x="1" y="146"/>
                    <a:pt x="1" y="321"/>
                  </a:cubicBezTo>
                  <a:cubicBezTo>
                    <a:pt x="1" y="510"/>
                    <a:pt x="146" y="655"/>
                    <a:pt x="335" y="655"/>
                  </a:cubicBezTo>
                  <a:lnTo>
                    <a:pt x="3113" y="655"/>
                  </a:lnTo>
                  <a:cubicBezTo>
                    <a:pt x="3288" y="655"/>
                    <a:pt x="3433" y="510"/>
                    <a:pt x="3433" y="321"/>
                  </a:cubicBezTo>
                  <a:cubicBezTo>
                    <a:pt x="3448" y="146"/>
                    <a:pt x="3288" y="1"/>
                    <a:pt x="3113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183208" y="3131631"/>
              <a:ext cx="155513" cy="144825"/>
            </a:xfrm>
            <a:custGeom>
              <a:avLst/>
              <a:gdLst/>
              <a:ahLst/>
              <a:cxnLst/>
              <a:rect l="l" t="t" r="r" b="b"/>
              <a:pathLst>
                <a:path w="2750" h="2561" extrusionOk="0">
                  <a:moveTo>
                    <a:pt x="2750" y="0"/>
                  </a:moveTo>
                  <a:cubicBezTo>
                    <a:pt x="2750" y="0"/>
                    <a:pt x="1" y="2037"/>
                    <a:pt x="88" y="2095"/>
                  </a:cubicBezTo>
                  <a:cubicBezTo>
                    <a:pt x="175" y="2153"/>
                    <a:pt x="2750" y="2560"/>
                    <a:pt x="2750" y="2560"/>
                  </a:cubicBezTo>
                  <a:lnTo>
                    <a:pt x="2750" y="0"/>
                  </a:ln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723584" y="1972777"/>
              <a:ext cx="113552" cy="113552"/>
            </a:xfrm>
            <a:custGeom>
              <a:avLst/>
              <a:gdLst/>
              <a:ahLst/>
              <a:cxnLst/>
              <a:rect l="l" t="t" r="r" b="b"/>
              <a:pathLst>
                <a:path w="2008" h="2008" extrusionOk="0">
                  <a:moveTo>
                    <a:pt x="1004" y="1"/>
                  </a:moveTo>
                  <a:cubicBezTo>
                    <a:pt x="858" y="1"/>
                    <a:pt x="742" y="117"/>
                    <a:pt x="742" y="263"/>
                  </a:cubicBezTo>
                  <a:lnTo>
                    <a:pt x="742" y="757"/>
                  </a:lnTo>
                  <a:lnTo>
                    <a:pt x="262" y="757"/>
                  </a:lnTo>
                  <a:cubicBezTo>
                    <a:pt x="116" y="757"/>
                    <a:pt x="0" y="859"/>
                    <a:pt x="0" y="1004"/>
                  </a:cubicBezTo>
                  <a:cubicBezTo>
                    <a:pt x="0" y="1150"/>
                    <a:pt x="116" y="1266"/>
                    <a:pt x="262" y="1266"/>
                  </a:cubicBezTo>
                  <a:lnTo>
                    <a:pt x="742" y="1266"/>
                  </a:lnTo>
                  <a:lnTo>
                    <a:pt x="742" y="1746"/>
                  </a:lnTo>
                  <a:cubicBezTo>
                    <a:pt x="742" y="1892"/>
                    <a:pt x="858" y="2008"/>
                    <a:pt x="1004" y="2008"/>
                  </a:cubicBezTo>
                  <a:cubicBezTo>
                    <a:pt x="1149" y="2008"/>
                    <a:pt x="1265" y="1892"/>
                    <a:pt x="1265" y="1746"/>
                  </a:cubicBezTo>
                  <a:lnTo>
                    <a:pt x="1265" y="1266"/>
                  </a:lnTo>
                  <a:lnTo>
                    <a:pt x="1745" y="1266"/>
                  </a:lnTo>
                  <a:cubicBezTo>
                    <a:pt x="1891" y="1266"/>
                    <a:pt x="2007" y="1150"/>
                    <a:pt x="2007" y="1004"/>
                  </a:cubicBezTo>
                  <a:cubicBezTo>
                    <a:pt x="2007" y="859"/>
                    <a:pt x="1876" y="757"/>
                    <a:pt x="1745" y="757"/>
                  </a:cubicBezTo>
                  <a:lnTo>
                    <a:pt x="1265" y="757"/>
                  </a:lnTo>
                  <a:lnTo>
                    <a:pt x="1265" y="263"/>
                  </a:lnTo>
                  <a:cubicBezTo>
                    <a:pt x="1265" y="117"/>
                    <a:pt x="1149" y="1"/>
                    <a:pt x="1004" y="1"/>
                  </a:cubicBez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667544" y="1309064"/>
              <a:ext cx="113552" cy="112761"/>
            </a:xfrm>
            <a:custGeom>
              <a:avLst/>
              <a:gdLst/>
              <a:ahLst/>
              <a:cxnLst/>
              <a:rect l="l" t="t" r="r" b="b"/>
              <a:pathLst>
                <a:path w="2008" h="1994" extrusionOk="0">
                  <a:moveTo>
                    <a:pt x="1004" y="1"/>
                  </a:moveTo>
                  <a:cubicBezTo>
                    <a:pt x="859" y="1"/>
                    <a:pt x="757" y="103"/>
                    <a:pt x="757" y="248"/>
                  </a:cubicBezTo>
                  <a:lnTo>
                    <a:pt x="757" y="743"/>
                  </a:lnTo>
                  <a:lnTo>
                    <a:pt x="262" y="743"/>
                  </a:lnTo>
                  <a:cubicBezTo>
                    <a:pt x="117" y="743"/>
                    <a:pt x="1" y="859"/>
                    <a:pt x="1" y="1004"/>
                  </a:cubicBezTo>
                  <a:cubicBezTo>
                    <a:pt x="1" y="1135"/>
                    <a:pt x="117" y="1252"/>
                    <a:pt x="262" y="1252"/>
                  </a:cubicBezTo>
                  <a:lnTo>
                    <a:pt x="757" y="1252"/>
                  </a:lnTo>
                  <a:lnTo>
                    <a:pt x="757" y="1746"/>
                  </a:lnTo>
                  <a:cubicBezTo>
                    <a:pt x="757" y="1892"/>
                    <a:pt x="859" y="1993"/>
                    <a:pt x="1004" y="1993"/>
                  </a:cubicBezTo>
                  <a:cubicBezTo>
                    <a:pt x="1150" y="1993"/>
                    <a:pt x="1266" y="1892"/>
                    <a:pt x="1266" y="1746"/>
                  </a:cubicBezTo>
                  <a:lnTo>
                    <a:pt x="1266" y="1252"/>
                  </a:lnTo>
                  <a:lnTo>
                    <a:pt x="1760" y="1252"/>
                  </a:lnTo>
                  <a:cubicBezTo>
                    <a:pt x="1906" y="1252"/>
                    <a:pt x="2008" y="1135"/>
                    <a:pt x="2008" y="1004"/>
                  </a:cubicBezTo>
                  <a:cubicBezTo>
                    <a:pt x="1993" y="859"/>
                    <a:pt x="1877" y="743"/>
                    <a:pt x="1760" y="743"/>
                  </a:cubicBezTo>
                  <a:lnTo>
                    <a:pt x="1266" y="743"/>
                  </a:lnTo>
                  <a:lnTo>
                    <a:pt x="1266" y="248"/>
                  </a:lnTo>
                  <a:cubicBezTo>
                    <a:pt x="1266" y="103"/>
                    <a:pt x="1150" y="1"/>
                    <a:pt x="1004" y="1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5550657" y="2225267"/>
              <a:ext cx="112761" cy="112761"/>
            </a:xfrm>
            <a:custGeom>
              <a:avLst/>
              <a:gdLst/>
              <a:ahLst/>
              <a:cxnLst/>
              <a:rect l="l" t="t" r="r" b="b"/>
              <a:pathLst>
                <a:path w="1994" h="1994" extrusionOk="0">
                  <a:moveTo>
                    <a:pt x="990" y="1"/>
                  </a:moveTo>
                  <a:cubicBezTo>
                    <a:pt x="844" y="1"/>
                    <a:pt x="743" y="103"/>
                    <a:pt x="743" y="248"/>
                  </a:cubicBezTo>
                  <a:lnTo>
                    <a:pt x="743" y="743"/>
                  </a:lnTo>
                  <a:lnTo>
                    <a:pt x="248" y="743"/>
                  </a:lnTo>
                  <a:cubicBezTo>
                    <a:pt x="103" y="743"/>
                    <a:pt x="1" y="844"/>
                    <a:pt x="1" y="990"/>
                  </a:cubicBezTo>
                  <a:cubicBezTo>
                    <a:pt x="1" y="1135"/>
                    <a:pt x="103" y="1252"/>
                    <a:pt x="248" y="1252"/>
                  </a:cubicBezTo>
                  <a:lnTo>
                    <a:pt x="743" y="1252"/>
                  </a:lnTo>
                  <a:lnTo>
                    <a:pt x="743" y="1746"/>
                  </a:lnTo>
                  <a:cubicBezTo>
                    <a:pt x="743" y="1892"/>
                    <a:pt x="844" y="1993"/>
                    <a:pt x="990" y="1993"/>
                  </a:cubicBezTo>
                  <a:cubicBezTo>
                    <a:pt x="1135" y="1993"/>
                    <a:pt x="1252" y="1892"/>
                    <a:pt x="1252" y="1746"/>
                  </a:cubicBezTo>
                  <a:lnTo>
                    <a:pt x="1252" y="1252"/>
                  </a:lnTo>
                  <a:lnTo>
                    <a:pt x="1746" y="1252"/>
                  </a:lnTo>
                  <a:cubicBezTo>
                    <a:pt x="1892" y="1252"/>
                    <a:pt x="1993" y="1135"/>
                    <a:pt x="1993" y="990"/>
                  </a:cubicBezTo>
                  <a:cubicBezTo>
                    <a:pt x="1993" y="844"/>
                    <a:pt x="1892" y="743"/>
                    <a:pt x="1746" y="743"/>
                  </a:cubicBezTo>
                  <a:lnTo>
                    <a:pt x="1252" y="743"/>
                  </a:lnTo>
                  <a:lnTo>
                    <a:pt x="1252" y="248"/>
                  </a:lnTo>
                  <a:cubicBezTo>
                    <a:pt x="1252" y="103"/>
                    <a:pt x="1150" y="1"/>
                    <a:pt x="990" y="1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7419241" y="3262372"/>
              <a:ext cx="113552" cy="112761"/>
            </a:xfrm>
            <a:custGeom>
              <a:avLst/>
              <a:gdLst/>
              <a:ahLst/>
              <a:cxnLst/>
              <a:rect l="l" t="t" r="r" b="b"/>
              <a:pathLst>
                <a:path w="2008" h="1994" extrusionOk="0">
                  <a:moveTo>
                    <a:pt x="1004" y="1"/>
                  </a:moveTo>
                  <a:cubicBezTo>
                    <a:pt x="859" y="1"/>
                    <a:pt x="743" y="103"/>
                    <a:pt x="743" y="248"/>
                  </a:cubicBezTo>
                  <a:lnTo>
                    <a:pt x="743" y="743"/>
                  </a:lnTo>
                  <a:lnTo>
                    <a:pt x="263" y="743"/>
                  </a:lnTo>
                  <a:cubicBezTo>
                    <a:pt x="117" y="743"/>
                    <a:pt x="1" y="859"/>
                    <a:pt x="1" y="1004"/>
                  </a:cubicBezTo>
                  <a:cubicBezTo>
                    <a:pt x="1" y="1150"/>
                    <a:pt x="117" y="1252"/>
                    <a:pt x="263" y="1252"/>
                  </a:cubicBezTo>
                  <a:lnTo>
                    <a:pt x="743" y="1252"/>
                  </a:lnTo>
                  <a:lnTo>
                    <a:pt x="743" y="1746"/>
                  </a:lnTo>
                  <a:cubicBezTo>
                    <a:pt x="743" y="1892"/>
                    <a:pt x="859" y="1993"/>
                    <a:pt x="1004" y="1993"/>
                  </a:cubicBezTo>
                  <a:cubicBezTo>
                    <a:pt x="1150" y="1993"/>
                    <a:pt x="1252" y="1892"/>
                    <a:pt x="1252" y="1746"/>
                  </a:cubicBezTo>
                  <a:lnTo>
                    <a:pt x="1252" y="1252"/>
                  </a:lnTo>
                  <a:lnTo>
                    <a:pt x="1746" y="1252"/>
                  </a:lnTo>
                  <a:cubicBezTo>
                    <a:pt x="1892" y="1252"/>
                    <a:pt x="2008" y="1150"/>
                    <a:pt x="2008" y="1004"/>
                  </a:cubicBezTo>
                  <a:cubicBezTo>
                    <a:pt x="2008" y="859"/>
                    <a:pt x="1892" y="743"/>
                    <a:pt x="1746" y="743"/>
                  </a:cubicBezTo>
                  <a:lnTo>
                    <a:pt x="1252" y="743"/>
                  </a:lnTo>
                  <a:lnTo>
                    <a:pt x="1252" y="248"/>
                  </a:lnTo>
                  <a:cubicBezTo>
                    <a:pt x="1252" y="103"/>
                    <a:pt x="1150" y="1"/>
                    <a:pt x="1004" y="1"/>
                  </a:cubicBezTo>
                  <a:close/>
                </a:path>
              </a:pathLst>
            </a:custGeom>
            <a:solidFill>
              <a:srgbClr val="CED9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6559819" y="2829774"/>
              <a:ext cx="113552" cy="112761"/>
            </a:xfrm>
            <a:custGeom>
              <a:avLst/>
              <a:gdLst/>
              <a:ahLst/>
              <a:cxnLst/>
              <a:rect l="l" t="t" r="r" b="b"/>
              <a:pathLst>
                <a:path w="2008" h="1994" extrusionOk="0">
                  <a:moveTo>
                    <a:pt x="1004" y="1"/>
                  </a:moveTo>
                  <a:cubicBezTo>
                    <a:pt x="858" y="1"/>
                    <a:pt x="742" y="103"/>
                    <a:pt x="742" y="248"/>
                  </a:cubicBezTo>
                  <a:lnTo>
                    <a:pt x="742" y="743"/>
                  </a:lnTo>
                  <a:lnTo>
                    <a:pt x="262" y="743"/>
                  </a:lnTo>
                  <a:cubicBezTo>
                    <a:pt x="117" y="743"/>
                    <a:pt x="0" y="844"/>
                    <a:pt x="0" y="990"/>
                  </a:cubicBezTo>
                  <a:cubicBezTo>
                    <a:pt x="0" y="1135"/>
                    <a:pt x="117" y="1252"/>
                    <a:pt x="262" y="1252"/>
                  </a:cubicBezTo>
                  <a:lnTo>
                    <a:pt x="742" y="1252"/>
                  </a:lnTo>
                  <a:lnTo>
                    <a:pt x="742" y="1746"/>
                  </a:lnTo>
                  <a:cubicBezTo>
                    <a:pt x="742" y="1891"/>
                    <a:pt x="858" y="1993"/>
                    <a:pt x="1004" y="1993"/>
                  </a:cubicBezTo>
                  <a:cubicBezTo>
                    <a:pt x="1149" y="1993"/>
                    <a:pt x="1266" y="1891"/>
                    <a:pt x="1266" y="1746"/>
                  </a:cubicBezTo>
                  <a:lnTo>
                    <a:pt x="1266" y="1252"/>
                  </a:lnTo>
                  <a:lnTo>
                    <a:pt x="1746" y="1252"/>
                  </a:lnTo>
                  <a:cubicBezTo>
                    <a:pt x="1891" y="1252"/>
                    <a:pt x="2007" y="1135"/>
                    <a:pt x="2007" y="990"/>
                  </a:cubicBezTo>
                  <a:cubicBezTo>
                    <a:pt x="2007" y="844"/>
                    <a:pt x="1891" y="743"/>
                    <a:pt x="1746" y="743"/>
                  </a:cubicBezTo>
                  <a:lnTo>
                    <a:pt x="1266" y="743"/>
                  </a:lnTo>
                  <a:lnTo>
                    <a:pt x="1266" y="248"/>
                  </a:lnTo>
                  <a:cubicBezTo>
                    <a:pt x="1266" y="103"/>
                    <a:pt x="1149" y="1"/>
                    <a:pt x="1004" y="1"/>
                  </a:cubicBezTo>
                  <a:close/>
                </a:path>
              </a:pathLst>
            </a:custGeom>
            <a:solidFill>
              <a:srgbClr val="C4D1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5870608" y="1365839"/>
              <a:ext cx="104504" cy="104504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917" y="393"/>
                  </a:moveTo>
                  <a:cubicBezTo>
                    <a:pt x="1193" y="393"/>
                    <a:pt x="1455" y="626"/>
                    <a:pt x="1455" y="917"/>
                  </a:cubicBezTo>
                  <a:cubicBezTo>
                    <a:pt x="1455" y="1208"/>
                    <a:pt x="1208" y="1455"/>
                    <a:pt x="917" y="1455"/>
                  </a:cubicBezTo>
                  <a:cubicBezTo>
                    <a:pt x="626" y="1455"/>
                    <a:pt x="393" y="1208"/>
                    <a:pt x="393" y="917"/>
                  </a:cubicBezTo>
                  <a:cubicBezTo>
                    <a:pt x="393" y="626"/>
                    <a:pt x="626" y="393"/>
                    <a:pt x="917" y="393"/>
                  </a:cubicBezTo>
                  <a:close/>
                  <a:moveTo>
                    <a:pt x="917" y="0"/>
                  </a:moveTo>
                  <a:cubicBezTo>
                    <a:pt x="408" y="0"/>
                    <a:pt x="0" y="408"/>
                    <a:pt x="0" y="917"/>
                  </a:cubicBezTo>
                  <a:cubicBezTo>
                    <a:pt x="0" y="1426"/>
                    <a:pt x="408" y="1848"/>
                    <a:pt x="917" y="1848"/>
                  </a:cubicBezTo>
                  <a:cubicBezTo>
                    <a:pt x="1426" y="1848"/>
                    <a:pt x="1848" y="1426"/>
                    <a:pt x="1848" y="917"/>
                  </a:cubicBezTo>
                  <a:cubicBezTo>
                    <a:pt x="1848" y="408"/>
                    <a:pt x="1426" y="0"/>
                    <a:pt x="917" y="0"/>
                  </a:cubicBez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7725224" y="2445694"/>
              <a:ext cx="105296" cy="105353"/>
            </a:xfrm>
            <a:custGeom>
              <a:avLst/>
              <a:gdLst/>
              <a:ahLst/>
              <a:cxnLst/>
              <a:rect l="l" t="t" r="r" b="b"/>
              <a:pathLst>
                <a:path w="1862" h="1863" extrusionOk="0">
                  <a:moveTo>
                    <a:pt x="917" y="408"/>
                  </a:moveTo>
                  <a:cubicBezTo>
                    <a:pt x="1207" y="408"/>
                    <a:pt x="1455" y="641"/>
                    <a:pt x="1455" y="932"/>
                  </a:cubicBezTo>
                  <a:cubicBezTo>
                    <a:pt x="1455" y="1222"/>
                    <a:pt x="1207" y="1455"/>
                    <a:pt x="917" y="1455"/>
                  </a:cubicBezTo>
                  <a:cubicBezTo>
                    <a:pt x="626" y="1455"/>
                    <a:pt x="393" y="1222"/>
                    <a:pt x="393" y="932"/>
                  </a:cubicBezTo>
                  <a:cubicBezTo>
                    <a:pt x="393" y="641"/>
                    <a:pt x="626" y="408"/>
                    <a:pt x="917" y="408"/>
                  </a:cubicBezTo>
                  <a:close/>
                  <a:moveTo>
                    <a:pt x="917" y="1"/>
                  </a:moveTo>
                  <a:cubicBezTo>
                    <a:pt x="407" y="1"/>
                    <a:pt x="0" y="422"/>
                    <a:pt x="0" y="932"/>
                  </a:cubicBezTo>
                  <a:cubicBezTo>
                    <a:pt x="0" y="1441"/>
                    <a:pt x="407" y="1862"/>
                    <a:pt x="917" y="1862"/>
                  </a:cubicBezTo>
                  <a:cubicBezTo>
                    <a:pt x="1455" y="1862"/>
                    <a:pt x="1862" y="1441"/>
                    <a:pt x="1847" y="932"/>
                  </a:cubicBezTo>
                  <a:cubicBezTo>
                    <a:pt x="1847" y="422"/>
                    <a:pt x="1426" y="1"/>
                    <a:pt x="917" y="1"/>
                  </a:cubicBezTo>
                  <a:close/>
                </a:path>
              </a:pathLst>
            </a:custGeom>
            <a:solidFill>
              <a:srgbClr val="0EB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6688919" y="3081472"/>
              <a:ext cx="104504" cy="104504"/>
            </a:xfrm>
            <a:custGeom>
              <a:avLst/>
              <a:gdLst/>
              <a:ahLst/>
              <a:cxnLst/>
              <a:rect l="l" t="t" r="r" b="b"/>
              <a:pathLst>
                <a:path w="1848" h="1848" extrusionOk="0">
                  <a:moveTo>
                    <a:pt x="917" y="393"/>
                  </a:moveTo>
                  <a:cubicBezTo>
                    <a:pt x="1208" y="393"/>
                    <a:pt x="1426" y="640"/>
                    <a:pt x="1455" y="931"/>
                  </a:cubicBezTo>
                  <a:cubicBezTo>
                    <a:pt x="1455" y="1222"/>
                    <a:pt x="1208" y="1455"/>
                    <a:pt x="917" y="1455"/>
                  </a:cubicBezTo>
                  <a:cubicBezTo>
                    <a:pt x="626" y="1455"/>
                    <a:pt x="393" y="1222"/>
                    <a:pt x="393" y="931"/>
                  </a:cubicBezTo>
                  <a:cubicBezTo>
                    <a:pt x="393" y="640"/>
                    <a:pt x="626" y="393"/>
                    <a:pt x="917" y="393"/>
                  </a:cubicBezTo>
                  <a:close/>
                  <a:moveTo>
                    <a:pt x="917" y="0"/>
                  </a:moveTo>
                  <a:cubicBezTo>
                    <a:pt x="408" y="0"/>
                    <a:pt x="1" y="422"/>
                    <a:pt x="1" y="931"/>
                  </a:cubicBezTo>
                  <a:cubicBezTo>
                    <a:pt x="1" y="1440"/>
                    <a:pt x="408" y="1847"/>
                    <a:pt x="917" y="1847"/>
                  </a:cubicBezTo>
                  <a:cubicBezTo>
                    <a:pt x="1426" y="1847"/>
                    <a:pt x="1848" y="1440"/>
                    <a:pt x="1848" y="931"/>
                  </a:cubicBezTo>
                  <a:cubicBezTo>
                    <a:pt x="1848" y="422"/>
                    <a:pt x="1426" y="0"/>
                    <a:pt x="917" y="0"/>
                  </a:cubicBezTo>
                  <a:close/>
                </a:path>
              </a:pathLst>
            </a:custGeom>
            <a:solidFill>
              <a:srgbClr val="4FDD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619759" y="1666000"/>
              <a:ext cx="338112" cy="338112"/>
            </a:xfrm>
            <a:custGeom>
              <a:avLst/>
              <a:gdLst/>
              <a:ahLst/>
              <a:cxnLst/>
              <a:rect l="l" t="t" r="r" b="b"/>
              <a:pathLst>
                <a:path w="5979" h="5979" extrusionOk="0">
                  <a:moveTo>
                    <a:pt x="510" y="1"/>
                  </a:moveTo>
                  <a:cubicBezTo>
                    <a:pt x="219" y="1"/>
                    <a:pt x="1" y="234"/>
                    <a:pt x="1" y="510"/>
                  </a:cubicBezTo>
                  <a:lnTo>
                    <a:pt x="1" y="5470"/>
                  </a:lnTo>
                  <a:cubicBezTo>
                    <a:pt x="1" y="5760"/>
                    <a:pt x="233" y="5979"/>
                    <a:pt x="510" y="5979"/>
                  </a:cubicBezTo>
                  <a:lnTo>
                    <a:pt x="5469" y="5979"/>
                  </a:lnTo>
                  <a:cubicBezTo>
                    <a:pt x="5760" y="5979"/>
                    <a:pt x="5978" y="5746"/>
                    <a:pt x="5978" y="5470"/>
                  </a:cubicBezTo>
                  <a:lnTo>
                    <a:pt x="5978" y="510"/>
                  </a:lnTo>
                  <a:cubicBezTo>
                    <a:pt x="5978" y="219"/>
                    <a:pt x="5760" y="1"/>
                    <a:pt x="5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5870608" y="1701400"/>
              <a:ext cx="29689" cy="250912"/>
            </a:xfrm>
            <a:custGeom>
              <a:avLst/>
              <a:gdLst/>
              <a:ahLst/>
              <a:cxnLst/>
              <a:rect l="l" t="t" r="r" b="b"/>
              <a:pathLst>
                <a:path w="525" h="4437" extrusionOk="0">
                  <a:moveTo>
                    <a:pt x="262" y="0"/>
                  </a:moveTo>
                  <a:cubicBezTo>
                    <a:pt x="117" y="0"/>
                    <a:pt x="0" y="131"/>
                    <a:pt x="15" y="277"/>
                  </a:cubicBezTo>
                  <a:lnTo>
                    <a:pt x="15" y="4189"/>
                  </a:lnTo>
                  <a:cubicBezTo>
                    <a:pt x="15" y="4335"/>
                    <a:pt x="117" y="4436"/>
                    <a:pt x="262" y="4436"/>
                  </a:cubicBezTo>
                  <a:cubicBezTo>
                    <a:pt x="408" y="4436"/>
                    <a:pt x="524" y="4335"/>
                    <a:pt x="524" y="4189"/>
                  </a:cubicBezTo>
                  <a:lnTo>
                    <a:pt x="524" y="262"/>
                  </a:lnTo>
                  <a:cubicBezTo>
                    <a:pt x="524" y="117"/>
                    <a:pt x="408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5747219" y="1717855"/>
              <a:ext cx="116041" cy="219640"/>
            </a:xfrm>
            <a:custGeom>
              <a:avLst/>
              <a:gdLst/>
              <a:ahLst/>
              <a:cxnLst/>
              <a:rect l="l" t="t" r="r" b="b"/>
              <a:pathLst>
                <a:path w="2052" h="3884" extrusionOk="0">
                  <a:moveTo>
                    <a:pt x="1" y="2880"/>
                  </a:moveTo>
                  <a:lnTo>
                    <a:pt x="1" y="2880"/>
                  </a:lnTo>
                  <a:cubicBezTo>
                    <a:pt x="1" y="2880"/>
                    <a:pt x="0" y="2880"/>
                    <a:pt x="0" y="2880"/>
                  </a:cubicBezTo>
                  <a:cubicBezTo>
                    <a:pt x="0" y="2880"/>
                    <a:pt x="1" y="2880"/>
                    <a:pt x="1" y="2880"/>
                  </a:cubicBezTo>
                  <a:lnTo>
                    <a:pt x="1" y="2880"/>
                  </a:lnTo>
                  <a:close/>
                  <a:moveTo>
                    <a:pt x="2052" y="0"/>
                  </a:moveTo>
                  <a:cubicBezTo>
                    <a:pt x="1533" y="915"/>
                    <a:pt x="957" y="1118"/>
                    <a:pt x="547" y="1118"/>
                  </a:cubicBezTo>
                  <a:cubicBezTo>
                    <a:pt x="221" y="1118"/>
                    <a:pt x="1" y="989"/>
                    <a:pt x="1" y="989"/>
                  </a:cubicBezTo>
                  <a:lnTo>
                    <a:pt x="1" y="1935"/>
                  </a:lnTo>
                  <a:lnTo>
                    <a:pt x="1" y="2880"/>
                  </a:lnTo>
                  <a:lnTo>
                    <a:pt x="1" y="2880"/>
                  </a:lnTo>
                  <a:cubicBezTo>
                    <a:pt x="13" y="2873"/>
                    <a:pt x="222" y="2763"/>
                    <a:pt x="527" y="2763"/>
                  </a:cubicBezTo>
                  <a:cubicBezTo>
                    <a:pt x="940" y="2763"/>
                    <a:pt x="1530" y="2963"/>
                    <a:pt x="2052" y="3884"/>
                  </a:cubicBezTo>
                  <a:lnTo>
                    <a:pt x="2052" y="1949"/>
                  </a:lnTo>
                  <a:lnTo>
                    <a:pt x="2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665846" y="1772934"/>
              <a:ext cx="70744" cy="109481"/>
            </a:xfrm>
            <a:custGeom>
              <a:avLst/>
              <a:gdLst/>
              <a:ahLst/>
              <a:cxnLst/>
              <a:rect l="l" t="t" r="r" b="b"/>
              <a:pathLst>
                <a:path w="1251" h="1936" extrusionOk="0">
                  <a:moveTo>
                    <a:pt x="495" y="1"/>
                  </a:moveTo>
                  <a:cubicBezTo>
                    <a:pt x="218" y="1"/>
                    <a:pt x="0" y="219"/>
                    <a:pt x="0" y="481"/>
                  </a:cubicBezTo>
                  <a:lnTo>
                    <a:pt x="0" y="1455"/>
                  </a:lnTo>
                  <a:cubicBezTo>
                    <a:pt x="0" y="1717"/>
                    <a:pt x="218" y="1935"/>
                    <a:pt x="495" y="1935"/>
                  </a:cubicBezTo>
                  <a:lnTo>
                    <a:pt x="1251" y="1935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5707749" y="1888915"/>
              <a:ext cx="28840" cy="69161"/>
            </a:xfrm>
            <a:custGeom>
              <a:avLst/>
              <a:gdLst/>
              <a:ahLst/>
              <a:cxnLst/>
              <a:rect l="l" t="t" r="r" b="b"/>
              <a:pathLst>
                <a:path w="510" h="1223" extrusionOk="0">
                  <a:moveTo>
                    <a:pt x="248" y="0"/>
                  </a:moveTo>
                  <a:cubicBezTo>
                    <a:pt x="103" y="0"/>
                    <a:pt x="1" y="102"/>
                    <a:pt x="1" y="248"/>
                  </a:cubicBezTo>
                  <a:lnTo>
                    <a:pt x="1" y="960"/>
                  </a:lnTo>
                  <a:cubicBezTo>
                    <a:pt x="1" y="1106"/>
                    <a:pt x="103" y="1222"/>
                    <a:pt x="248" y="1222"/>
                  </a:cubicBezTo>
                  <a:cubicBezTo>
                    <a:pt x="408" y="1222"/>
                    <a:pt x="510" y="1106"/>
                    <a:pt x="510" y="960"/>
                  </a:cubicBezTo>
                  <a:lnTo>
                    <a:pt x="510" y="248"/>
                  </a:lnTo>
                  <a:cubicBezTo>
                    <a:pt x="510" y="102"/>
                    <a:pt x="408" y="0"/>
                    <a:pt x="2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937222" y="1666000"/>
              <a:ext cx="100376" cy="127577"/>
            </a:xfrm>
            <a:custGeom>
              <a:avLst/>
              <a:gdLst/>
              <a:ahLst/>
              <a:cxnLst/>
              <a:rect l="l" t="t" r="r" b="b"/>
              <a:pathLst>
                <a:path w="1775" h="2256" extrusionOk="0">
                  <a:moveTo>
                    <a:pt x="1" y="1"/>
                  </a:moveTo>
                  <a:lnTo>
                    <a:pt x="1" y="2255"/>
                  </a:lnTo>
                  <a:lnTo>
                    <a:pt x="1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305691" y="3259940"/>
              <a:ext cx="278848" cy="245936"/>
            </a:xfrm>
            <a:custGeom>
              <a:avLst/>
              <a:gdLst/>
              <a:ahLst/>
              <a:cxnLst/>
              <a:rect l="l" t="t" r="r" b="b"/>
              <a:pathLst>
                <a:path w="4931" h="4349" extrusionOk="0">
                  <a:moveTo>
                    <a:pt x="495" y="0"/>
                  </a:moveTo>
                  <a:cubicBezTo>
                    <a:pt x="218" y="0"/>
                    <a:pt x="0" y="218"/>
                    <a:pt x="0" y="495"/>
                  </a:cubicBezTo>
                  <a:lnTo>
                    <a:pt x="0" y="3854"/>
                  </a:lnTo>
                  <a:cubicBezTo>
                    <a:pt x="0" y="4131"/>
                    <a:pt x="218" y="4349"/>
                    <a:pt x="495" y="4349"/>
                  </a:cubicBezTo>
                  <a:lnTo>
                    <a:pt x="4451" y="4349"/>
                  </a:lnTo>
                  <a:cubicBezTo>
                    <a:pt x="4713" y="4349"/>
                    <a:pt x="4931" y="4131"/>
                    <a:pt x="4931" y="3854"/>
                  </a:cubicBezTo>
                  <a:lnTo>
                    <a:pt x="4931" y="495"/>
                  </a:lnTo>
                  <a:cubicBezTo>
                    <a:pt x="4931" y="218"/>
                    <a:pt x="4713" y="0"/>
                    <a:pt x="4451" y="0"/>
                  </a:cubicBez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355001" y="3305971"/>
              <a:ext cx="173608" cy="158001"/>
            </a:xfrm>
            <a:custGeom>
              <a:avLst/>
              <a:gdLst/>
              <a:ahLst/>
              <a:cxnLst/>
              <a:rect l="l" t="t" r="r" b="b"/>
              <a:pathLst>
                <a:path w="3070" h="2794" extrusionOk="0">
                  <a:moveTo>
                    <a:pt x="1615" y="1077"/>
                  </a:moveTo>
                  <a:cubicBezTo>
                    <a:pt x="1644" y="1077"/>
                    <a:pt x="1688" y="1106"/>
                    <a:pt x="1703" y="1106"/>
                  </a:cubicBezTo>
                  <a:cubicBezTo>
                    <a:pt x="1717" y="1106"/>
                    <a:pt x="1732" y="1121"/>
                    <a:pt x="1761" y="1121"/>
                  </a:cubicBezTo>
                  <a:lnTo>
                    <a:pt x="1717" y="1586"/>
                  </a:lnTo>
                  <a:cubicBezTo>
                    <a:pt x="1688" y="1615"/>
                    <a:pt x="1659" y="1615"/>
                    <a:pt x="1644" y="1630"/>
                  </a:cubicBezTo>
                  <a:cubicBezTo>
                    <a:pt x="1630" y="1644"/>
                    <a:pt x="1586" y="1644"/>
                    <a:pt x="1557" y="1644"/>
                  </a:cubicBezTo>
                  <a:cubicBezTo>
                    <a:pt x="1499" y="1644"/>
                    <a:pt x="1441" y="1630"/>
                    <a:pt x="1412" y="1586"/>
                  </a:cubicBezTo>
                  <a:cubicBezTo>
                    <a:pt x="1368" y="1557"/>
                    <a:pt x="1354" y="1499"/>
                    <a:pt x="1354" y="1426"/>
                  </a:cubicBezTo>
                  <a:cubicBezTo>
                    <a:pt x="1354" y="1353"/>
                    <a:pt x="1354" y="1295"/>
                    <a:pt x="1368" y="1266"/>
                  </a:cubicBezTo>
                  <a:lnTo>
                    <a:pt x="1426" y="1150"/>
                  </a:lnTo>
                  <a:cubicBezTo>
                    <a:pt x="1470" y="1135"/>
                    <a:pt x="1484" y="1121"/>
                    <a:pt x="1513" y="1106"/>
                  </a:cubicBezTo>
                  <a:cubicBezTo>
                    <a:pt x="1528" y="1077"/>
                    <a:pt x="1572" y="1077"/>
                    <a:pt x="1615" y="1077"/>
                  </a:cubicBezTo>
                  <a:close/>
                  <a:moveTo>
                    <a:pt x="1615" y="1"/>
                  </a:moveTo>
                  <a:cubicBezTo>
                    <a:pt x="1397" y="1"/>
                    <a:pt x="1194" y="30"/>
                    <a:pt x="990" y="103"/>
                  </a:cubicBezTo>
                  <a:cubicBezTo>
                    <a:pt x="786" y="175"/>
                    <a:pt x="626" y="263"/>
                    <a:pt x="481" y="393"/>
                  </a:cubicBezTo>
                  <a:cubicBezTo>
                    <a:pt x="335" y="510"/>
                    <a:pt x="219" y="655"/>
                    <a:pt x="132" y="844"/>
                  </a:cubicBezTo>
                  <a:cubicBezTo>
                    <a:pt x="45" y="1019"/>
                    <a:pt x="1" y="1222"/>
                    <a:pt x="1" y="1441"/>
                  </a:cubicBezTo>
                  <a:cubicBezTo>
                    <a:pt x="1" y="1673"/>
                    <a:pt x="45" y="1891"/>
                    <a:pt x="132" y="2066"/>
                  </a:cubicBezTo>
                  <a:cubicBezTo>
                    <a:pt x="219" y="2241"/>
                    <a:pt x="335" y="2371"/>
                    <a:pt x="466" y="2473"/>
                  </a:cubicBezTo>
                  <a:cubicBezTo>
                    <a:pt x="612" y="2590"/>
                    <a:pt x="757" y="2662"/>
                    <a:pt x="917" y="2720"/>
                  </a:cubicBezTo>
                  <a:cubicBezTo>
                    <a:pt x="1077" y="2764"/>
                    <a:pt x="1237" y="2793"/>
                    <a:pt x="1412" y="2793"/>
                  </a:cubicBezTo>
                  <a:cubicBezTo>
                    <a:pt x="1499" y="2793"/>
                    <a:pt x="1586" y="2793"/>
                    <a:pt x="1644" y="2764"/>
                  </a:cubicBezTo>
                  <a:cubicBezTo>
                    <a:pt x="1703" y="2750"/>
                    <a:pt x="1746" y="2735"/>
                    <a:pt x="1790" y="2720"/>
                  </a:cubicBezTo>
                  <a:cubicBezTo>
                    <a:pt x="1819" y="2677"/>
                    <a:pt x="1848" y="2662"/>
                    <a:pt x="1863" y="2619"/>
                  </a:cubicBezTo>
                  <a:cubicBezTo>
                    <a:pt x="1877" y="2604"/>
                    <a:pt x="1877" y="2546"/>
                    <a:pt x="1877" y="2517"/>
                  </a:cubicBezTo>
                  <a:cubicBezTo>
                    <a:pt x="1877" y="2502"/>
                    <a:pt x="1877" y="2459"/>
                    <a:pt x="1863" y="2430"/>
                  </a:cubicBezTo>
                  <a:cubicBezTo>
                    <a:pt x="1863" y="2386"/>
                    <a:pt x="1848" y="2357"/>
                    <a:pt x="1819" y="2328"/>
                  </a:cubicBezTo>
                  <a:cubicBezTo>
                    <a:pt x="1775" y="2328"/>
                    <a:pt x="1717" y="2357"/>
                    <a:pt x="1659" y="2357"/>
                  </a:cubicBezTo>
                  <a:cubicBezTo>
                    <a:pt x="1586" y="2371"/>
                    <a:pt x="1513" y="2371"/>
                    <a:pt x="1426" y="2371"/>
                  </a:cubicBezTo>
                  <a:cubicBezTo>
                    <a:pt x="1295" y="2371"/>
                    <a:pt x="1164" y="2328"/>
                    <a:pt x="1063" y="2299"/>
                  </a:cubicBezTo>
                  <a:cubicBezTo>
                    <a:pt x="946" y="2255"/>
                    <a:pt x="859" y="2182"/>
                    <a:pt x="772" y="2110"/>
                  </a:cubicBezTo>
                  <a:cubicBezTo>
                    <a:pt x="684" y="2037"/>
                    <a:pt x="626" y="1935"/>
                    <a:pt x="568" y="1819"/>
                  </a:cubicBezTo>
                  <a:cubicBezTo>
                    <a:pt x="510" y="1717"/>
                    <a:pt x="495" y="1586"/>
                    <a:pt x="495" y="1441"/>
                  </a:cubicBezTo>
                  <a:cubicBezTo>
                    <a:pt x="495" y="1281"/>
                    <a:pt x="525" y="1150"/>
                    <a:pt x="568" y="1019"/>
                  </a:cubicBezTo>
                  <a:cubicBezTo>
                    <a:pt x="626" y="902"/>
                    <a:pt x="699" y="786"/>
                    <a:pt x="786" y="699"/>
                  </a:cubicBezTo>
                  <a:cubicBezTo>
                    <a:pt x="888" y="612"/>
                    <a:pt x="1004" y="539"/>
                    <a:pt x="1135" y="481"/>
                  </a:cubicBezTo>
                  <a:cubicBezTo>
                    <a:pt x="1266" y="423"/>
                    <a:pt x="1412" y="408"/>
                    <a:pt x="1572" y="408"/>
                  </a:cubicBezTo>
                  <a:cubicBezTo>
                    <a:pt x="1717" y="408"/>
                    <a:pt x="1848" y="423"/>
                    <a:pt x="1950" y="466"/>
                  </a:cubicBezTo>
                  <a:cubicBezTo>
                    <a:pt x="2081" y="495"/>
                    <a:pt x="2168" y="553"/>
                    <a:pt x="2270" y="626"/>
                  </a:cubicBezTo>
                  <a:cubicBezTo>
                    <a:pt x="2357" y="699"/>
                    <a:pt x="2415" y="786"/>
                    <a:pt x="2459" y="873"/>
                  </a:cubicBezTo>
                  <a:cubicBezTo>
                    <a:pt x="2517" y="990"/>
                    <a:pt x="2532" y="1077"/>
                    <a:pt x="2532" y="1208"/>
                  </a:cubicBezTo>
                  <a:cubicBezTo>
                    <a:pt x="2532" y="1353"/>
                    <a:pt x="2517" y="1455"/>
                    <a:pt x="2459" y="1557"/>
                  </a:cubicBezTo>
                  <a:cubicBezTo>
                    <a:pt x="2415" y="1644"/>
                    <a:pt x="2343" y="1673"/>
                    <a:pt x="2241" y="1673"/>
                  </a:cubicBezTo>
                  <a:lnTo>
                    <a:pt x="2212" y="1673"/>
                  </a:lnTo>
                  <a:cubicBezTo>
                    <a:pt x="2183" y="1659"/>
                    <a:pt x="2168" y="1659"/>
                    <a:pt x="2168" y="1659"/>
                  </a:cubicBezTo>
                  <a:lnTo>
                    <a:pt x="2241" y="1092"/>
                  </a:lnTo>
                  <a:lnTo>
                    <a:pt x="2241" y="1062"/>
                  </a:lnTo>
                  <a:lnTo>
                    <a:pt x="2241" y="1019"/>
                  </a:lnTo>
                  <a:cubicBezTo>
                    <a:pt x="2241" y="946"/>
                    <a:pt x="2197" y="888"/>
                    <a:pt x="2124" y="830"/>
                  </a:cubicBezTo>
                  <a:cubicBezTo>
                    <a:pt x="2052" y="772"/>
                    <a:pt x="1979" y="728"/>
                    <a:pt x="1877" y="713"/>
                  </a:cubicBezTo>
                  <a:cubicBezTo>
                    <a:pt x="1790" y="699"/>
                    <a:pt x="1688" y="684"/>
                    <a:pt x="1586" y="684"/>
                  </a:cubicBezTo>
                  <a:cubicBezTo>
                    <a:pt x="1484" y="684"/>
                    <a:pt x="1368" y="699"/>
                    <a:pt x="1281" y="742"/>
                  </a:cubicBezTo>
                  <a:cubicBezTo>
                    <a:pt x="1164" y="772"/>
                    <a:pt x="1106" y="815"/>
                    <a:pt x="1034" y="888"/>
                  </a:cubicBezTo>
                  <a:cubicBezTo>
                    <a:pt x="946" y="932"/>
                    <a:pt x="903" y="1033"/>
                    <a:pt x="859" y="1121"/>
                  </a:cubicBezTo>
                  <a:cubicBezTo>
                    <a:pt x="830" y="1208"/>
                    <a:pt x="801" y="1324"/>
                    <a:pt x="801" y="1441"/>
                  </a:cubicBezTo>
                  <a:cubicBezTo>
                    <a:pt x="801" y="1557"/>
                    <a:pt x="830" y="1644"/>
                    <a:pt x="859" y="1717"/>
                  </a:cubicBezTo>
                  <a:cubicBezTo>
                    <a:pt x="888" y="1804"/>
                    <a:pt x="932" y="1862"/>
                    <a:pt x="990" y="1921"/>
                  </a:cubicBezTo>
                  <a:cubicBezTo>
                    <a:pt x="1048" y="1950"/>
                    <a:pt x="1121" y="2008"/>
                    <a:pt x="1194" y="2022"/>
                  </a:cubicBezTo>
                  <a:cubicBezTo>
                    <a:pt x="1281" y="2051"/>
                    <a:pt x="1354" y="2066"/>
                    <a:pt x="1441" y="2066"/>
                  </a:cubicBezTo>
                  <a:cubicBezTo>
                    <a:pt x="1499" y="2066"/>
                    <a:pt x="1557" y="2060"/>
                    <a:pt x="1615" y="2060"/>
                  </a:cubicBezTo>
                  <a:cubicBezTo>
                    <a:pt x="1644" y="2060"/>
                    <a:pt x="1673" y="2061"/>
                    <a:pt x="1703" y="2066"/>
                  </a:cubicBezTo>
                  <a:cubicBezTo>
                    <a:pt x="1775" y="2037"/>
                    <a:pt x="1833" y="2008"/>
                    <a:pt x="1863" y="1993"/>
                  </a:cubicBezTo>
                  <a:cubicBezTo>
                    <a:pt x="1921" y="2037"/>
                    <a:pt x="1993" y="2066"/>
                    <a:pt x="2066" y="2081"/>
                  </a:cubicBezTo>
                  <a:cubicBezTo>
                    <a:pt x="2139" y="2095"/>
                    <a:pt x="2212" y="2095"/>
                    <a:pt x="2270" y="2095"/>
                  </a:cubicBezTo>
                  <a:cubicBezTo>
                    <a:pt x="2532" y="2095"/>
                    <a:pt x="2721" y="2008"/>
                    <a:pt x="2866" y="1862"/>
                  </a:cubicBezTo>
                  <a:cubicBezTo>
                    <a:pt x="2982" y="1702"/>
                    <a:pt x="3070" y="1484"/>
                    <a:pt x="3070" y="1208"/>
                  </a:cubicBezTo>
                  <a:cubicBezTo>
                    <a:pt x="3070" y="1019"/>
                    <a:pt x="3026" y="859"/>
                    <a:pt x="2953" y="713"/>
                  </a:cubicBezTo>
                  <a:cubicBezTo>
                    <a:pt x="2881" y="568"/>
                    <a:pt x="2779" y="437"/>
                    <a:pt x="2648" y="335"/>
                  </a:cubicBezTo>
                  <a:cubicBezTo>
                    <a:pt x="2517" y="248"/>
                    <a:pt x="2372" y="146"/>
                    <a:pt x="2197" y="103"/>
                  </a:cubicBezTo>
                  <a:cubicBezTo>
                    <a:pt x="2023" y="44"/>
                    <a:pt x="1833" y="1"/>
                    <a:pt x="1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6456166" y="3185918"/>
              <a:ext cx="128368" cy="102016"/>
            </a:xfrm>
            <a:custGeom>
              <a:avLst/>
              <a:gdLst/>
              <a:ahLst/>
              <a:cxnLst/>
              <a:rect l="l" t="t" r="r" b="b"/>
              <a:pathLst>
                <a:path w="2270" h="1804" extrusionOk="0">
                  <a:moveTo>
                    <a:pt x="2270" y="0"/>
                  </a:moveTo>
                  <a:lnTo>
                    <a:pt x="1" y="1309"/>
                  </a:lnTo>
                  <a:lnTo>
                    <a:pt x="2270" y="1804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7FE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0417-AD81-6547-9787-090B4CC96A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AAAF9-41C0-614B-9971-4609A821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2" t="18431" r="53116" b="50985"/>
          <a:stretch/>
        </p:blipFill>
        <p:spPr>
          <a:xfrm>
            <a:off x="4950000" y="172661"/>
            <a:ext cx="3816000" cy="19804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9154EF-1E6D-A841-A80B-48BEEF52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83" y="1259876"/>
            <a:ext cx="4626010" cy="1482300"/>
          </a:xfrm>
        </p:spPr>
        <p:txBody>
          <a:bodyPr/>
          <a:lstStyle/>
          <a:p>
            <a:endParaRPr lang="en-EG" dirty="0">
              <a:solidFill>
                <a:schemeClr val="accent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CD3797-32C0-5441-BF57-0B727C736E78}"/>
              </a:ext>
            </a:extLst>
          </p:cNvPr>
          <p:cNvSpPr txBox="1">
            <a:spLocks/>
          </p:cNvSpPr>
          <p:nvPr/>
        </p:nvSpPr>
        <p:spPr>
          <a:xfrm>
            <a:off x="228717" y="2955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O(n log 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E7FD79-E807-414D-BAD6-57EFFC814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4" r="2866"/>
          <a:stretch/>
        </p:blipFill>
        <p:spPr>
          <a:xfrm>
            <a:off x="4976911" y="2472393"/>
            <a:ext cx="3762178" cy="1636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2E57E4-0C6D-1042-A4BD-C231E2B7CF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" t="70649" r="-20" b="2350"/>
          <a:stretch/>
        </p:blipFill>
        <p:spPr>
          <a:xfrm>
            <a:off x="4976911" y="4361103"/>
            <a:ext cx="3762178" cy="6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0417-AD81-6547-9787-090B4CC96A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AAAF9-41C0-614B-9971-4609A821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16" t="54590" r="45573" b="11692"/>
          <a:stretch/>
        </p:blipFill>
        <p:spPr>
          <a:xfrm>
            <a:off x="4837629" y="587188"/>
            <a:ext cx="4040741" cy="1984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9154EF-1E6D-A841-A80B-48BEEF52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83" y="1259876"/>
            <a:ext cx="4626010" cy="1482300"/>
          </a:xfrm>
        </p:spPr>
        <p:txBody>
          <a:bodyPr/>
          <a:lstStyle/>
          <a:p>
            <a:endParaRPr lang="en-EG" dirty="0">
              <a:solidFill>
                <a:schemeClr val="accent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CD3797-32C0-5441-BF57-0B727C736E78}"/>
              </a:ext>
            </a:extLst>
          </p:cNvPr>
          <p:cNvSpPr txBox="1">
            <a:spLocks/>
          </p:cNvSpPr>
          <p:nvPr/>
        </p:nvSpPr>
        <p:spPr>
          <a:xfrm>
            <a:off x="228717" y="2955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O(n)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D47A4-2BD2-354E-97E5-D01762A2B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46" b="42655"/>
          <a:stretch/>
        </p:blipFill>
        <p:spPr>
          <a:xfrm>
            <a:off x="4837629" y="3013962"/>
            <a:ext cx="4047494" cy="11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7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0417-AD81-6547-9787-090B4CC96A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AAAF9-41C0-614B-9971-4609A821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5" r="15769"/>
          <a:stretch/>
        </p:blipFill>
        <p:spPr>
          <a:xfrm>
            <a:off x="4726516" y="250741"/>
            <a:ext cx="4220701" cy="46772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9154EF-1E6D-A841-A80B-48BEEF52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83" y="1259876"/>
            <a:ext cx="4626010" cy="1482300"/>
          </a:xfrm>
        </p:spPr>
        <p:txBody>
          <a:bodyPr/>
          <a:lstStyle/>
          <a:p>
            <a:endParaRPr lang="en-EG" dirty="0">
              <a:solidFill>
                <a:schemeClr val="accent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CD3797-32C0-5441-BF57-0B727C736E78}"/>
              </a:ext>
            </a:extLst>
          </p:cNvPr>
          <p:cNvSpPr txBox="1">
            <a:spLocks/>
          </p:cNvSpPr>
          <p:nvPr/>
        </p:nvSpPr>
        <p:spPr>
          <a:xfrm>
            <a:off x="228717" y="2955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3304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0417-AD81-6547-9787-090B4CC96A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AAAF9-41C0-614B-9971-4609A821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996" b="-13996"/>
          <a:stretch/>
        </p:blipFill>
        <p:spPr>
          <a:xfrm>
            <a:off x="4826227" y="770538"/>
            <a:ext cx="4047494" cy="35675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9154EF-1E6D-A841-A80B-48BEEF52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83" y="1259876"/>
            <a:ext cx="4626010" cy="1482300"/>
          </a:xfrm>
        </p:spPr>
        <p:txBody>
          <a:bodyPr/>
          <a:lstStyle/>
          <a:p>
            <a:endParaRPr lang="en-EG" dirty="0">
              <a:solidFill>
                <a:schemeClr val="accent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CD3797-32C0-5441-BF57-0B727C736E78}"/>
              </a:ext>
            </a:extLst>
          </p:cNvPr>
          <p:cNvSpPr txBox="1">
            <a:spLocks/>
          </p:cNvSpPr>
          <p:nvPr/>
        </p:nvSpPr>
        <p:spPr>
          <a:xfrm>
            <a:off x="228717" y="2955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66375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AAAF9-41C0-614B-9971-4609A821BC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28" t="18213" r="42391" b="63874"/>
          <a:stretch/>
        </p:blipFill>
        <p:spPr>
          <a:xfrm>
            <a:off x="4811230" y="391560"/>
            <a:ext cx="4093539" cy="9692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9154EF-1E6D-A841-A80B-48BEEF52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83" y="1259876"/>
            <a:ext cx="4626010" cy="1482300"/>
          </a:xfrm>
        </p:spPr>
        <p:txBody>
          <a:bodyPr/>
          <a:lstStyle/>
          <a:p>
            <a:endParaRPr lang="en-EG" dirty="0">
              <a:solidFill>
                <a:schemeClr val="accent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CD3797-32C0-5441-BF57-0B727C736E78}"/>
              </a:ext>
            </a:extLst>
          </p:cNvPr>
          <p:cNvSpPr txBox="1">
            <a:spLocks/>
          </p:cNvSpPr>
          <p:nvPr/>
        </p:nvSpPr>
        <p:spPr>
          <a:xfrm>
            <a:off x="228717" y="2955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O(m)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C5D06-3F6E-9343-B8D6-E5FBC49E4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8" t="39939" r="41811" b="44809"/>
          <a:stretch/>
        </p:blipFill>
        <p:spPr>
          <a:xfrm>
            <a:off x="4811229" y="1700751"/>
            <a:ext cx="4093539" cy="825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FDE3DE-D4EA-0A4D-89AE-B855897F8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11" t="17526" r="52022" b="39134"/>
          <a:stretch/>
        </p:blipFill>
        <p:spPr>
          <a:xfrm>
            <a:off x="5368737" y="2778355"/>
            <a:ext cx="3044611" cy="21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9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0417-AD81-6547-9787-090B4CC96A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9154EF-1E6D-A841-A80B-48BEEF52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83" y="1259876"/>
            <a:ext cx="4626010" cy="1482300"/>
          </a:xfrm>
        </p:spPr>
        <p:txBody>
          <a:bodyPr/>
          <a:lstStyle/>
          <a:p>
            <a:endParaRPr lang="en-EG" dirty="0">
              <a:solidFill>
                <a:schemeClr val="accent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CD3797-32C0-5441-BF57-0B727C736E78}"/>
              </a:ext>
            </a:extLst>
          </p:cNvPr>
          <p:cNvSpPr txBox="1">
            <a:spLocks/>
          </p:cNvSpPr>
          <p:nvPr/>
        </p:nvSpPr>
        <p:spPr>
          <a:xfrm>
            <a:off x="228717" y="2955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O(m)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207CAD-1A4A-8D43-B6F2-549986BDF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579" b="-14579"/>
          <a:stretch/>
        </p:blipFill>
        <p:spPr>
          <a:xfrm>
            <a:off x="4630792" y="915684"/>
            <a:ext cx="4451959" cy="32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61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0417-AD81-6547-9787-090B4CC96A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9154EF-1E6D-A841-A80B-48BEEF52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83" y="1259876"/>
            <a:ext cx="4626010" cy="1482300"/>
          </a:xfrm>
        </p:spPr>
        <p:txBody>
          <a:bodyPr/>
          <a:lstStyle/>
          <a:p>
            <a:endParaRPr lang="en-EG" dirty="0">
              <a:solidFill>
                <a:schemeClr val="accent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CD3797-32C0-5441-BF57-0B727C736E78}"/>
              </a:ext>
            </a:extLst>
          </p:cNvPr>
          <p:cNvSpPr txBox="1">
            <a:spLocks/>
          </p:cNvSpPr>
          <p:nvPr/>
        </p:nvSpPr>
        <p:spPr>
          <a:xfrm>
            <a:off x="228717" y="29554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O(m*n)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E13B269-C9BE-FF42-8712-E2EA53682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30"/>
          <a:stretch/>
        </p:blipFill>
        <p:spPr>
          <a:xfrm>
            <a:off x="4630792" y="901829"/>
            <a:ext cx="4449721" cy="32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9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C5A1-485B-0744-B599-4DBDD301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>
                <a:solidFill>
                  <a:schemeClr val="bg2">
                    <a:lumMod val="50000"/>
                  </a:schemeClr>
                </a:solidFill>
              </a:rPr>
              <a:t>Output Screenshots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5B36D0-0AA0-D143-A2C5-3C5BCDB2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C5A1-485B-0744-B599-4DBDD301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>
                <a:solidFill>
                  <a:schemeClr val="bg2">
                    <a:lumMod val="50000"/>
                  </a:schemeClr>
                </a:solidFill>
              </a:rPr>
              <a:t>Output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B36D0-0AA0-D143-A2C5-3C5BCDB2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C5A1-485B-0744-B599-4DBDD301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>
                <a:solidFill>
                  <a:schemeClr val="bg2">
                    <a:lumMod val="50000"/>
                  </a:schemeClr>
                </a:solidFill>
              </a:rPr>
              <a:t>Output 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B36D0-0AA0-D143-A2C5-3C5BCDB2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9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0;p33">
            <a:extLst>
              <a:ext uri="{FF2B5EF4-FFF2-40B4-BE49-F238E27FC236}">
                <a16:creationId xmlns:a16="http://schemas.microsoft.com/office/drawing/2014/main" id="{A5C27456-B742-7E4B-A55D-A93F323B13A9}"/>
              </a:ext>
            </a:extLst>
          </p:cNvPr>
          <p:cNvSpPr/>
          <p:nvPr/>
        </p:nvSpPr>
        <p:spPr>
          <a:xfrm>
            <a:off x="837670" y="1369161"/>
            <a:ext cx="2922631" cy="2922631"/>
          </a:xfrm>
          <a:prstGeom prst="ellipse">
            <a:avLst/>
          </a:prstGeom>
          <a:gradFill flip="none" rotWithShape="1">
            <a:gsLst>
              <a:gs pos="0">
                <a:schemeClr val="dk2">
                  <a:tint val="66000"/>
                  <a:satMod val="160000"/>
                </a:schemeClr>
              </a:gs>
              <a:gs pos="50000">
                <a:schemeClr val="dk2">
                  <a:tint val="44500"/>
                  <a:satMod val="160000"/>
                </a:schemeClr>
              </a:gs>
              <a:gs pos="100000">
                <a:schemeClr val="dk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DD4CF-33BD-014C-A027-F15E123E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461775"/>
            <a:ext cx="4045200" cy="1482300"/>
          </a:xfrm>
        </p:spPr>
        <p:txBody>
          <a:bodyPr/>
          <a:lstStyle/>
          <a:p>
            <a:r>
              <a:rPr lang="en-EG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Under the supervision of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0B4D3-871D-EF46-85C4-C68F9B009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Dr. Abdallah Saad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1D5D8C-594A-DB4C-98CD-05CFFF665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985816"/>
              </p:ext>
            </p:extLst>
          </p:nvPr>
        </p:nvGraphicFramePr>
        <p:xfrm>
          <a:off x="4965290" y="1233175"/>
          <a:ext cx="4178710" cy="301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47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33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Project deliverables</a:t>
            </a:r>
            <a:endParaRPr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08" name="Google Shape;1308;p33"/>
          <p:cNvGrpSpPr/>
          <p:nvPr/>
        </p:nvGrpSpPr>
        <p:grpSpPr>
          <a:xfrm>
            <a:off x="1285500" y="1168826"/>
            <a:ext cx="1349850" cy="3243212"/>
            <a:chOff x="1285500" y="843013"/>
            <a:chExt cx="1349850" cy="3243212"/>
          </a:xfrm>
        </p:grpSpPr>
        <p:sp>
          <p:nvSpPr>
            <p:cNvPr id="1309" name="Google Shape;1309;p33"/>
            <p:cNvSpPr txBox="1"/>
            <p:nvPr/>
          </p:nvSpPr>
          <p:spPr>
            <a:xfrm>
              <a:off x="1299900" y="843013"/>
              <a:ext cx="13209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6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1396950" y="1485050"/>
              <a:ext cx="1126800" cy="11268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1" name="Google Shape;1311;p33"/>
            <p:cNvCxnSpPr>
              <a:stCxn id="1310" idx="0"/>
              <a:endCxn id="1309" idx="2"/>
            </p:cNvCxnSpPr>
            <p:nvPr/>
          </p:nvCxnSpPr>
          <p:spPr>
            <a:xfrm rot="10800000">
              <a:off x="1960350" y="1203950"/>
              <a:ext cx="0" cy="28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2" name="Google Shape;1312;p33"/>
            <p:cNvSpPr txBox="1"/>
            <p:nvPr/>
          </p:nvSpPr>
          <p:spPr>
            <a:xfrm>
              <a:off x="1285500" y="3197625"/>
              <a:ext cx="1349700" cy="88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with the highest number of followers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3" name="Google Shape;1313;p33"/>
            <p:cNvSpPr txBox="1"/>
            <p:nvPr/>
          </p:nvSpPr>
          <p:spPr>
            <a:xfrm>
              <a:off x="1285650" y="2787869"/>
              <a:ext cx="1349700" cy="33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Top-influencer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14" name="Google Shape;1314;p33"/>
          <p:cNvGrpSpPr/>
          <p:nvPr/>
        </p:nvGrpSpPr>
        <p:grpSpPr>
          <a:xfrm>
            <a:off x="3897150" y="1168826"/>
            <a:ext cx="1349700" cy="3243212"/>
            <a:chOff x="3897150" y="843013"/>
            <a:chExt cx="1349700" cy="3243212"/>
          </a:xfrm>
        </p:grpSpPr>
        <p:sp>
          <p:nvSpPr>
            <p:cNvPr id="1315" name="Google Shape;1315;p33"/>
            <p:cNvSpPr txBox="1"/>
            <p:nvPr/>
          </p:nvSpPr>
          <p:spPr>
            <a:xfrm>
              <a:off x="3908700" y="843013"/>
              <a:ext cx="13209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6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4023324" y="1502624"/>
              <a:ext cx="1091653" cy="1091653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17" name="Google Shape;1317;p33"/>
            <p:cNvCxnSpPr>
              <a:stCxn id="1316" idx="0"/>
              <a:endCxn id="1315" idx="2"/>
            </p:cNvCxnSpPr>
            <p:nvPr/>
          </p:nvCxnSpPr>
          <p:spPr>
            <a:xfrm flipH="1" flipV="1">
              <a:off x="4569150" y="1203913"/>
              <a:ext cx="1" cy="298711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8" name="Google Shape;1318;p33"/>
            <p:cNvSpPr txBox="1"/>
            <p:nvPr/>
          </p:nvSpPr>
          <p:spPr>
            <a:xfrm>
              <a:off x="3897150" y="3197625"/>
              <a:ext cx="1349700" cy="8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for the program’s algorithm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9" name="Google Shape;1319;p33"/>
            <p:cNvSpPr txBox="1"/>
            <p:nvPr/>
          </p:nvSpPr>
          <p:spPr>
            <a:xfrm>
              <a:off x="3897150" y="2753030"/>
              <a:ext cx="1349700" cy="40147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Complexity analysis 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20" name="Google Shape;1320;p33"/>
          <p:cNvGrpSpPr/>
          <p:nvPr/>
        </p:nvGrpSpPr>
        <p:grpSpPr>
          <a:xfrm>
            <a:off x="6369115" y="1168826"/>
            <a:ext cx="1604995" cy="3243212"/>
            <a:chOff x="6369115" y="843013"/>
            <a:chExt cx="1604995" cy="3243212"/>
          </a:xfrm>
        </p:grpSpPr>
        <p:sp>
          <p:nvSpPr>
            <p:cNvPr id="1321" name="Google Shape;1321;p33"/>
            <p:cNvSpPr txBox="1"/>
            <p:nvPr/>
          </p:nvSpPr>
          <p:spPr>
            <a:xfrm>
              <a:off x="6523200" y="843013"/>
              <a:ext cx="1320900" cy="3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6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6668372" y="1533172"/>
              <a:ext cx="1030557" cy="1030557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323" name="Google Shape;1323;p33"/>
            <p:cNvCxnSpPr>
              <a:stCxn id="1322" idx="0"/>
              <a:endCxn id="1321" idx="2"/>
            </p:cNvCxnSpPr>
            <p:nvPr/>
          </p:nvCxnSpPr>
          <p:spPr>
            <a:xfrm flipH="1" flipV="1">
              <a:off x="7183650" y="1203913"/>
              <a:ext cx="1" cy="329259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4" name="Google Shape;1324;p33"/>
            <p:cNvSpPr txBox="1"/>
            <p:nvPr/>
          </p:nvSpPr>
          <p:spPr>
            <a:xfrm>
              <a:off x="6369265" y="3197625"/>
              <a:ext cx="1604845" cy="88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closest group of twitter users to a certain user based on mutual followings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5" name="Google Shape;1325;p33"/>
            <p:cNvSpPr txBox="1"/>
            <p:nvPr/>
          </p:nvSpPr>
          <p:spPr>
            <a:xfrm>
              <a:off x="6369115" y="2708900"/>
              <a:ext cx="1604845" cy="4107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People you may know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36" name="Google Shape;1336;p33"/>
          <p:cNvSpPr/>
          <p:nvPr/>
        </p:nvSpPr>
        <p:spPr>
          <a:xfrm>
            <a:off x="6893625" y="2137048"/>
            <a:ext cx="581691" cy="474430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E567085D-3C7E-3841-8AD7-B7A3D8C33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6799" y="1942319"/>
            <a:ext cx="755703" cy="755703"/>
          </a:xfrm>
          <a:prstGeom prst="rect">
            <a:avLst/>
          </a:prstGeom>
        </p:spPr>
      </p:pic>
      <p:pic>
        <p:nvPicPr>
          <p:cNvPr id="7" name="Graphic 6" descr="Research outline">
            <a:extLst>
              <a:ext uri="{FF2B5EF4-FFF2-40B4-BE49-F238E27FC236}">
                <a16:creationId xmlns:a16="http://schemas.microsoft.com/office/drawing/2014/main" id="{E0410609-246E-7B4A-B172-243C22670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73209" y="1958627"/>
            <a:ext cx="831273" cy="831273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3D1F147-D2F3-1645-982F-007DD38921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4567" y="1014624"/>
            <a:ext cx="2840957" cy="3193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3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>
                    <a:lumMod val="50000"/>
                  </a:schemeClr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The stars of our algorithm</a:t>
            </a:r>
            <a:endParaRPr sz="3600" dirty="0">
              <a:solidFill>
                <a:schemeClr val="accent2">
                  <a:lumMod val="50000"/>
                </a:schemeClr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  <p:grpSp>
        <p:nvGrpSpPr>
          <p:cNvPr id="721" name="Google Shape;721;p23"/>
          <p:cNvGrpSpPr/>
          <p:nvPr/>
        </p:nvGrpSpPr>
        <p:grpSpPr>
          <a:xfrm>
            <a:off x="765962" y="857246"/>
            <a:ext cx="1349700" cy="3089954"/>
            <a:chOff x="524225" y="857246"/>
            <a:chExt cx="1349700" cy="3089954"/>
          </a:xfrm>
        </p:grpSpPr>
        <p:sp>
          <p:nvSpPr>
            <p:cNvPr id="722" name="Google Shape;722;p23"/>
            <p:cNvSpPr/>
            <p:nvPr/>
          </p:nvSpPr>
          <p:spPr>
            <a:xfrm>
              <a:off x="524225" y="3058588"/>
              <a:ext cx="1349700" cy="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524225" y="1474750"/>
              <a:ext cx="1349700" cy="117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724" name="Google Shape;724;p23"/>
            <p:cNvSpPr txBox="1"/>
            <p:nvPr/>
          </p:nvSpPr>
          <p:spPr>
            <a:xfrm>
              <a:off x="524225" y="857246"/>
              <a:ext cx="13497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Star 01</a:t>
              </a:r>
              <a:endParaRPr sz="2000" b="1" dirty="0">
                <a:solidFill>
                  <a:schemeClr val="dk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5" name="Google Shape;725;p23"/>
            <p:cNvSpPr txBox="1"/>
            <p:nvPr/>
          </p:nvSpPr>
          <p:spPr>
            <a:xfrm>
              <a:off x="524225" y="1474750"/>
              <a:ext cx="1349700" cy="11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Condensed"/>
                  <a:cs typeface="Fira Sans Extra Condensed"/>
                  <a:sym typeface="Fira Sans Extra Condensed"/>
                </a:rPr>
                <a:t>Set</a:t>
              </a:r>
            </a:p>
          </p:txBody>
        </p:sp>
        <p:sp>
          <p:nvSpPr>
            <p:cNvPr id="726" name="Google Shape;726;p23"/>
            <p:cNvSpPr txBox="1"/>
            <p:nvPr/>
          </p:nvSpPr>
          <p:spPr>
            <a:xfrm>
              <a:off x="524225" y="3058600"/>
              <a:ext cx="1349700" cy="88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Filtering the original CSV file from duplicate rows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7" name="Google Shape;727;p23"/>
            <p:cNvCxnSpPr>
              <a:stCxn id="725" idx="2"/>
              <a:endCxn id="726" idx="0"/>
            </p:cNvCxnSpPr>
            <p:nvPr/>
          </p:nvCxnSpPr>
          <p:spPr>
            <a:xfrm>
              <a:off x="1199075" y="2646550"/>
              <a:ext cx="0" cy="41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AE5E4D-5462-5445-9080-9E3A35865B28}"/>
              </a:ext>
            </a:extLst>
          </p:cNvPr>
          <p:cNvSpPr txBox="1"/>
          <p:nvPr/>
        </p:nvSpPr>
        <p:spPr>
          <a:xfrm>
            <a:off x="2963918" y="1320146"/>
            <a:ext cx="5318235" cy="2127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Set is a  C++ container used to store the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UNIQUE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 elements in a sorted manner.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>
                  <a:lumMod val="50000"/>
                </a:schemeClr>
              </a:solidFill>
              <a:latin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Sets are implemented as 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binary search trees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.</a:t>
            </a:r>
            <a:br>
              <a:rPr lang="en-US" sz="1800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</a:br>
            <a:endParaRPr lang="en-US" sz="1800" dirty="0">
              <a:solidFill>
                <a:schemeClr val="bg2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EE8331-B394-5446-845B-B17C1B1F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40" y="3308845"/>
            <a:ext cx="3104134" cy="1659636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3759D48F-74DB-7640-BDE1-111ACF1EA223}"/>
              </a:ext>
            </a:extLst>
          </p:cNvPr>
          <p:cNvSpPr/>
          <p:nvPr/>
        </p:nvSpPr>
        <p:spPr>
          <a:xfrm rot="10800000">
            <a:off x="5139559" y="3949515"/>
            <a:ext cx="683172" cy="65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3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>
                    <a:lumMod val="50000"/>
                  </a:schemeClr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The stars of our algorithm</a:t>
            </a:r>
            <a:endParaRPr sz="3600" dirty="0">
              <a:solidFill>
                <a:schemeClr val="accent2">
                  <a:lumMod val="50000"/>
                </a:schemeClr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E5E4D-5462-5445-9080-9E3A35865B28}"/>
              </a:ext>
            </a:extLst>
          </p:cNvPr>
          <p:cNvSpPr txBox="1"/>
          <p:nvPr/>
        </p:nvSpPr>
        <p:spPr>
          <a:xfrm>
            <a:off x="2543504" y="1320146"/>
            <a:ext cx="2992613" cy="295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Fira Sans" panose="020B0503050000020004" pitchFamily="34" charset="0"/>
              </a:rPr>
              <a:t>Vectors are dynamic arrays with the ability to resize itself automatically when an element is inserted or deleted.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2">
                  <a:lumMod val="60000"/>
                  <a:lumOff val="40000"/>
                </a:schemeClr>
              </a:solidFill>
              <a:latin typeface="Fira Sans" panose="020B0503050000020004" pitchFamily="34" charset="0"/>
            </a:endParaRPr>
          </a:p>
        </p:txBody>
      </p:sp>
      <p:grpSp>
        <p:nvGrpSpPr>
          <p:cNvPr id="11" name="Google Shape;728;p23">
            <a:extLst>
              <a:ext uri="{FF2B5EF4-FFF2-40B4-BE49-F238E27FC236}">
                <a16:creationId xmlns:a16="http://schemas.microsoft.com/office/drawing/2014/main" id="{33F22048-EC9B-3247-B5F9-592D43BA6FE5}"/>
              </a:ext>
            </a:extLst>
          </p:cNvPr>
          <p:cNvGrpSpPr/>
          <p:nvPr/>
        </p:nvGrpSpPr>
        <p:grpSpPr>
          <a:xfrm>
            <a:off x="762829" y="857246"/>
            <a:ext cx="1349700" cy="3089954"/>
            <a:chOff x="2213250" y="857246"/>
            <a:chExt cx="1349700" cy="3089954"/>
          </a:xfrm>
        </p:grpSpPr>
        <p:sp>
          <p:nvSpPr>
            <p:cNvPr id="12" name="Google Shape;729;p23">
              <a:extLst>
                <a:ext uri="{FF2B5EF4-FFF2-40B4-BE49-F238E27FC236}">
                  <a16:creationId xmlns:a16="http://schemas.microsoft.com/office/drawing/2014/main" id="{27268572-97D8-F540-A89B-E957147D3ABD}"/>
                </a:ext>
              </a:extLst>
            </p:cNvPr>
            <p:cNvSpPr/>
            <p:nvPr/>
          </p:nvSpPr>
          <p:spPr>
            <a:xfrm>
              <a:off x="2213250" y="3058588"/>
              <a:ext cx="1349700" cy="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3" name="Google Shape;730;p23">
              <a:extLst>
                <a:ext uri="{FF2B5EF4-FFF2-40B4-BE49-F238E27FC236}">
                  <a16:creationId xmlns:a16="http://schemas.microsoft.com/office/drawing/2014/main" id="{4920DDA5-D9F9-4147-835B-4E2D101128B1}"/>
                </a:ext>
              </a:extLst>
            </p:cNvPr>
            <p:cNvSpPr/>
            <p:nvPr/>
          </p:nvSpPr>
          <p:spPr>
            <a:xfrm>
              <a:off x="2213250" y="1474750"/>
              <a:ext cx="1349700" cy="117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4" name="Google Shape;731;p23">
              <a:extLst>
                <a:ext uri="{FF2B5EF4-FFF2-40B4-BE49-F238E27FC236}">
                  <a16:creationId xmlns:a16="http://schemas.microsoft.com/office/drawing/2014/main" id="{68D81ABC-F561-6F45-9030-0D0E0C03968A}"/>
                </a:ext>
              </a:extLst>
            </p:cNvPr>
            <p:cNvSpPr txBox="1"/>
            <p:nvPr/>
          </p:nvSpPr>
          <p:spPr>
            <a:xfrm>
              <a:off x="2213250" y="857246"/>
              <a:ext cx="13497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l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Star 02</a:t>
              </a:r>
              <a:endParaRPr sz="2000" b="1" dirty="0">
                <a:solidFill>
                  <a:schemeClr val="l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732;p23">
              <a:extLst>
                <a:ext uri="{FF2B5EF4-FFF2-40B4-BE49-F238E27FC236}">
                  <a16:creationId xmlns:a16="http://schemas.microsoft.com/office/drawing/2014/main" id="{D9B816D0-6613-E44C-BDA7-5B76BD23B990}"/>
                </a:ext>
              </a:extLst>
            </p:cNvPr>
            <p:cNvSpPr txBox="1"/>
            <p:nvPr/>
          </p:nvSpPr>
          <p:spPr>
            <a:xfrm>
              <a:off x="2213250" y="1474750"/>
              <a:ext cx="1349700" cy="11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Vectors</a:t>
              </a:r>
              <a:endParaRPr sz="16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6" name="Google Shape;733;p23">
              <a:extLst>
                <a:ext uri="{FF2B5EF4-FFF2-40B4-BE49-F238E27FC236}">
                  <a16:creationId xmlns:a16="http://schemas.microsoft.com/office/drawing/2014/main" id="{89B73B52-D9EE-D444-BF1D-CEB79DD3538A}"/>
                </a:ext>
              </a:extLst>
            </p:cNvPr>
            <p:cNvSpPr txBox="1"/>
            <p:nvPr/>
          </p:nvSpPr>
          <p:spPr>
            <a:xfrm>
              <a:off x="2213250" y="3058600"/>
              <a:ext cx="1349700" cy="8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where the ID rows were stored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" name="Google Shape;734;p23">
              <a:extLst>
                <a:ext uri="{FF2B5EF4-FFF2-40B4-BE49-F238E27FC236}">
                  <a16:creationId xmlns:a16="http://schemas.microsoft.com/office/drawing/2014/main" id="{634B81D6-D6C2-9242-84E2-F552267BE407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2888100" y="2646550"/>
              <a:ext cx="0" cy="411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0684333-F401-FF47-9AA5-EDC96B6F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051" y="1369200"/>
            <a:ext cx="2992624" cy="2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8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3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>
                    <a:lumMod val="50000"/>
                  </a:schemeClr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The stars of our algorithm</a:t>
            </a:r>
            <a:endParaRPr sz="3600" dirty="0">
              <a:solidFill>
                <a:schemeClr val="accent2">
                  <a:lumMod val="50000"/>
                </a:schemeClr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E5E4D-5462-5445-9080-9E3A35865B28}"/>
              </a:ext>
            </a:extLst>
          </p:cNvPr>
          <p:cNvSpPr txBox="1"/>
          <p:nvPr/>
        </p:nvSpPr>
        <p:spPr>
          <a:xfrm>
            <a:off x="2384835" y="1479506"/>
            <a:ext cx="6380789" cy="171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Fira Sans" panose="020B0503050000020004" pitchFamily="34" charset="0"/>
              </a:rPr>
              <a:t>Multimap is a map where multiple elements can have the same keys (doesn’t have to be unique).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  <a:latin typeface="Fira Sans" panose="020B0503050000020004" pitchFamily="34" charset="0"/>
              </a:rPr>
            </a:br>
            <a:endParaRPr lang="en-US" sz="1800" dirty="0">
              <a:solidFill>
                <a:schemeClr val="accent2">
                  <a:lumMod val="50000"/>
                </a:schemeClr>
              </a:solidFill>
              <a:latin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Fira Sans" panose="020B0503050000020004" pitchFamily="34" charset="0"/>
              </a:rPr>
              <a:t>Keeps all the keys in sorted order always.</a:t>
            </a:r>
          </a:p>
        </p:txBody>
      </p:sp>
      <p:grpSp>
        <p:nvGrpSpPr>
          <p:cNvPr id="18" name="Google Shape;735;p23">
            <a:extLst>
              <a:ext uri="{FF2B5EF4-FFF2-40B4-BE49-F238E27FC236}">
                <a16:creationId xmlns:a16="http://schemas.microsoft.com/office/drawing/2014/main" id="{0244DB0D-753F-CE4C-B9DA-739B51135209}"/>
              </a:ext>
            </a:extLst>
          </p:cNvPr>
          <p:cNvGrpSpPr/>
          <p:nvPr/>
        </p:nvGrpSpPr>
        <p:grpSpPr>
          <a:xfrm>
            <a:off x="675596" y="932183"/>
            <a:ext cx="1349700" cy="3089954"/>
            <a:chOff x="3902275" y="857246"/>
            <a:chExt cx="1349700" cy="3089954"/>
          </a:xfrm>
        </p:grpSpPr>
        <p:sp>
          <p:nvSpPr>
            <p:cNvPr id="19" name="Google Shape;736;p23">
              <a:extLst>
                <a:ext uri="{FF2B5EF4-FFF2-40B4-BE49-F238E27FC236}">
                  <a16:creationId xmlns:a16="http://schemas.microsoft.com/office/drawing/2014/main" id="{F53A1D89-9C95-744E-B719-5B71BCC73BC5}"/>
                </a:ext>
              </a:extLst>
            </p:cNvPr>
            <p:cNvSpPr/>
            <p:nvPr/>
          </p:nvSpPr>
          <p:spPr>
            <a:xfrm>
              <a:off x="3902275" y="3058588"/>
              <a:ext cx="1349700" cy="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737;p23">
              <a:extLst>
                <a:ext uri="{FF2B5EF4-FFF2-40B4-BE49-F238E27FC236}">
                  <a16:creationId xmlns:a16="http://schemas.microsoft.com/office/drawing/2014/main" id="{5A3C95E2-3132-1640-B2B3-4E5F7ECC21F6}"/>
                </a:ext>
              </a:extLst>
            </p:cNvPr>
            <p:cNvSpPr/>
            <p:nvPr/>
          </p:nvSpPr>
          <p:spPr>
            <a:xfrm>
              <a:off x="3902275" y="1474750"/>
              <a:ext cx="1349700" cy="117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1" name="Google Shape;738;p23">
              <a:extLst>
                <a:ext uri="{FF2B5EF4-FFF2-40B4-BE49-F238E27FC236}">
                  <a16:creationId xmlns:a16="http://schemas.microsoft.com/office/drawing/2014/main" id="{18FAD07E-1ED6-2E4F-8070-BCB9CB2DDDAD}"/>
                </a:ext>
              </a:extLst>
            </p:cNvPr>
            <p:cNvSpPr txBox="1"/>
            <p:nvPr/>
          </p:nvSpPr>
          <p:spPr>
            <a:xfrm>
              <a:off x="3902275" y="857246"/>
              <a:ext cx="13497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Star 03</a:t>
              </a:r>
              <a:endParaRPr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" name="Google Shape;739;p23">
              <a:extLst>
                <a:ext uri="{FF2B5EF4-FFF2-40B4-BE49-F238E27FC236}">
                  <a16:creationId xmlns:a16="http://schemas.microsoft.com/office/drawing/2014/main" id="{571FDC59-7F79-2840-987E-4B9B611C77C4}"/>
                </a:ext>
              </a:extLst>
            </p:cNvPr>
            <p:cNvSpPr txBox="1"/>
            <p:nvPr/>
          </p:nvSpPr>
          <p:spPr>
            <a:xfrm>
              <a:off x="3902275" y="1474750"/>
              <a:ext cx="1349700" cy="11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Multimap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" name="Google Shape;740;p23">
              <a:extLst>
                <a:ext uri="{FF2B5EF4-FFF2-40B4-BE49-F238E27FC236}">
                  <a16:creationId xmlns:a16="http://schemas.microsoft.com/office/drawing/2014/main" id="{58C4C055-CA23-AA49-ABC6-60FAEE7BFAA7}"/>
                </a:ext>
              </a:extLst>
            </p:cNvPr>
            <p:cNvSpPr txBox="1"/>
            <p:nvPr/>
          </p:nvSpPr>
          <p:spPr>
            <a:xfrm>
              <a:off x="3902275" y="3058600"/>
              <a:ext cx="1349700" cy="88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 be able to store duplicate following IDs 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" name="Google Shape;741;p23">
              <a:extLst>
                <a:ext uri="{FF2B5EF4-FFF2-40B4-BE49-F238E27FC236}">
                  <a16:creationId xmlns:a16="http://schemas.microsoft.com/office/drawing/2014/main" id="{EA855F49-0E4B-F442-AD5B-B728E88B0534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4577125" y="2646550"/>
              <a:ext cx="0" cy="41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15329BA-9D49-8845-8B51-9D2F836292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83" t="33341" b="51879"/>
          <a:stretch/>
        </p:blipFill>
        <p:spPr>
          <a:xfrm>
            <a:off x="3226674" y="3669539"/>
            <a:ext cx="4456033" cy="6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3"/>
          <p:cNvSpPr txBox="1">
            <a:spLocks noGrp="1"/>
          </p:cNvSpPr>
          <p:nvPr>
            <p:ph type="title"/>
          </p:nvPr>
        </p:nvSpPr>
        <p:spPr>
          <a:xfrm>
            <a:off x="448975" y="410350"/>
            <a:ext cx="8237700" cy="2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>
                    <a:lumMod val="50000"/>
                  </a:schemeClr>
                </a:solidFill>
                <a:latin typeface="Fira Sans" panose="020B0503050000020004" pitchFamily="34" charset="0"/>
                <a:cs typeface="Consolas" panose="020B0609020204030204" pitchFamily="49" charset="0"/>
              </a:rPr>
              <a:t>The stars of our algorithm</a:t>
            </a:r>
            <a:endParaRPr sz="3600" dirty="0">
              <a:solidFill>
                <a:schemeClr val="accent2">
                  <a:lumMod val="50000"/>
                </a:schemeClr>
              </a:solidFill>
              <a:latin typeface="Fira Sans" panose="020B05030500000200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E5E4D-5462-5445-9080-9E3A35865B28}"/>
              </a:ext>
            </a:extLst>
          </p:cNvPr>
          <p:cNvSpPr txBox="1"/>
          <p:nvPr/>
        </p:nvSpPr>
        <p:spPr>
          <a:xfrm>
            <a:off x="2298698" y="1475208"/>
            <a:ext cx="3321268" cy="263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 panose="020B0503050000020004" pitchFamily="34" charset="0"/>
              </a:rPr>
              <a:t>The left subtree of a node contains only nodes with keys lesser than the node’s key.</a:t>
            </a:r>
            <a:b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 panose="020B0503050000020004" pitchFamily="34" charset="0"/>
              </a:rPr>
            </a:b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Fira Sans" panose="020B05030500000200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" panose="020B0503050000020004" pitchFamily="34" charset="0"/>
              </a:rPr>
              <a:t>The right subtree of a node contains only nodes with keys greater than the node’s key.</a:t>
            </a:r>
          </a:p>
        </p:txBody>
      </p:sp>
      <p:grpSp>
        <p:nvGrpSpPr>
          <p:cNvPr id="11" name="Google Shape;742;p23">
            <a:extLst>
              <a:ext uri="{FF2B5EF4-FFF2-40B4-BE49-F238E27FC236}">
                <a16:creationId xmlns:a16="http://schemas.microsoft.com/office/drawing/2014/main" id="{391BE972-D4E9-5945-90DA-C520800E8F49}"/>
              </a:ext>
            </a:extLst>
          </p:cNvPr>
          <p:cNvGrpSpPr/>
          <p:nvPr/>
        </p:nvGrpSpPr>
        <p:grpSpPr>
          <a:xfrm>
            <a:off x="861847" y="974223"/>
            <a:ext cx="1349700" cy="3089954"/>
            <a:chOff x="5591300" y="857246"/>
            <a:chExt cx="1349700" cy="3089954"/>
          </a:xfrm>
        </p:grpSpPr>
        <p:sp>
          <p:nvSpPr>
            <p:cNvPr id="12" name="Google Shape;743;p23">
              <a:extLst>
                <a:ext uri="{FF2B5EF4-FFF2-40B4-BE49-F238E27FC236}">
                  <a16:creationId xmlns:a16="http://schemas.microsoft.com/office/drawing/2014/main" id="{168821D2-DCF9-F14F-81C8-0087898AB060}"/>
                </a:ext>
              </a:extLst>
            </p:cNvPr>
            <p:cNvSpPr/>
            <p:nvPr/>
          </p:nvSpPr>
          <p:spPr>
            <a:xfrm>
              <a:off x="5591300" y="3058588"/>
              <a:ext cx="1349700" cy="88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3" name="Google Shape;744;p23">
              <a:extLst>
                <a:ext uri="{FF2B5EF4-FFF2-40B4-BE49-F238E27FC236}">
                  <a16:creationId xmlns:a16="http://schemas.microsoft.com/office/drawing/2014/main" id="{5EC2D4B4-94A6-F747-8683-9577200D662A}"/>
                </a:ext>
              </a:extLst>
            </p:cNvPr>
            <p:cNvSpPr/>
            <p:nvPr/>
          </p:nvSpPr>
          <p:spPr>
            <a:xfrm>
              <a:off x="5591300" y="1474750"/>
              <a:ext cx="1349700" cy="117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4" name="Google Shape;745;p23">
              <a:extLst>
                <a:ext uri="{FF2B5EF4-FFF2-40B4-BE49-F238E27FC236}">
                  <a16:creationId xmlns:a16="http://schemas.microsoft.com/office/drawing/2014/main" id="{712066EF-37E5-1F46-880A-F1018518B5D3}"/>
                </a:ext>
              </a:extLst>
            </p:cNvPr>
            <p:cNvSpPr txBox="1"/>
            <p:nvPr/>
          </p:nvSpPr>
          <p:spPr>
            <a:xfrm>
              <a:off x="5591300" y="857246"/>
              <a:ext cx="13497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Star 04</a:t>
              </a:r>
              <a:endParaRPr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746;p23">
              <a:extLst>
                <a:ext uri="{FF2B5EF4-FFF2-40B4-BE49-F238E27FC236}">
                  <a16:creationId xmlns:a16="http://schemas.microsoft.com/office/drawing/2014/main" id="{A4FADCAD-507C-ED4F-BD8C-5F4CB6CEBFFE}"/>
                </a:ext>
              </a:extLst>
            </p:cNvPr>
            <p:cNvSpPr txBox="1"/>
            <p:nvPr/>
          </p:nvSpPr>
          <p:spPr>
            <a:xfrm>
              <a:off x="5591300" y="1474750"/>
              <a:ext cx="1349700" cy="11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Binary Search Tree</a:t>
              </a: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747;p23">
              <a:extLst>
                <a:ext uri="{FF2B5EF4-FFF2-40B4-BE49-F238E27FC236}">
                  <a16:creationId xmlns:a16="http://schemas.microsoft.com/office/drawing/2014/main" id="{B9EE63F7-ECD1-5C4D-AABF-CE4DF2E10CCB}"/>
                </a:ext>
              </a:extLst>
            </p:cNvPr>
            <p:cNvSpPr txBox="1"/>
            <p:nvPr/>
          </p:nvSpPr>
          <p:spPr>
            <a:xfrm>
              <a:off x="5591300" y="3058600"/>
              <a:ext cx="1349700" cy="88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where the 2nd column IDs are stored</a:t>
              </a:r>
              <a:endParaRPr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" name="Google Shape;748;p23">
              <a:extLst>
                <a:ext uri="{FF2B5EF4-FFF2-40B4-BE49-F238E27FC236}">
                  <a16:creationId xmlns:a16="http://schemas.microsoft.com/office/drawing/2014/main" id="{E2104C6D-27F4-4642-A809-72331AFE2D78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266150" y="2646550"/>
              <a:ext cx="0" cy="4119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9573477-E2F8-0A4E-9A25-80176CE4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20" y="1423326"/>
            <a:ext cx="3053343" cy="26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45"/>
          <p:cNvSpPr/>
          <p:nvPr/>
        </p:nvSpPr>
        <p:spPr>
          <a:xfrm>
            <a:off x="3626930" y="1941195"/>
            <a:ext cx="1890141" cy="1718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Complexity Analysis</a:t>
            </a: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2207" name="Google Shape;2207;p45"/>
          <p:cNvGrpSpPr/>
          <p:nvPr/>
        </p:nvGrpSpPr>
        <p:grpSpPr>
          <a:xfrm>
            <a:off x="2981233" y="1234807"/>
            <a:ext cx="922503" cy="958029"/>
            <a:chOff x="2981233" y="1234807"/>
            <a:chExt cx="922502" cy="958029"/>
          </a:xfrm>
        </p:grpSpPr>
        <p:sp>
          <p:nvSpPr>
            <p:cNvPr id="2208" name="Google Shape;2208;p45"/>
            <p:cNvSpPr/>
            <p:nvPr/>
          </p:nvSpPr>
          <p:spPr>
            <a:xfrm>
              <a:off x="2982244" y="1234819"/>
              <a:ext cx="880500" cy="88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5"/>
            <p:cNvSpPr/>
            <p:nvPr/>
          </p:nvSpPr>
          <p:spPr>
            <a:xfrm flipH="1">
              <a:off x="2981233" y="1234807"/>
              <a:ext cx="882600" cy="880500"/>
            </a:xfrm>
            <a:prstGeom prst="pie">
              <a:avLst>
                <a:gd name="adj1" fmla="val 10818661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0" name="Google Shape;2210;p45"/>
            <p:cNvCxnSpPr>
              <a:stCxn id="2205" idx="1"/>
              <a:endCxn id="2209" idx="2"/>
            </p:cNvCxnSpPr>
            <p:nvPr/>
          </p:nvCxnSpPr>
          <p:spPr>
            <a:xfrm rot="16200000" flipV="1">
              <a:off x="3624895" y="1913996"/>
              <a:ext cx="517779" cy="39901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11" name="Google Shape;2211;p45"/>
          <p:cNvGrpSpPr/>
          <p:nvPr/>
        </p:nvGrpSpPr>
        <p:grpSpPr>
          <a:xfrm>
            <a:off x="5240266" y="1234807"/>
            <a:ext cx="922352" cy="958030"/>
            <a:chOff x="5240266" y="1234807"/>
            <a:chExt cx="922352" cy="958030"/>
          </a:xfrm>
        </p:grpSpPr>
        <p:sp>
          <p:nvSpPr>
            <p:cNvPr id="2212" name="Google Shape;2212;p45"/>
            <p:cNvSpPr/>
            <p:nvPr/>
          </p:nvSpPr>
          <p:spPr>
            <a:xfrm>
              <a:off x="5281131" y="1234807"/>
              <a:ext cx="880500" cy="88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5"/>
            <p:cNvSpPr/>
            <p:nvPr/>
          </p:nvSpPr>
          <p:spPr>
            <a:xfrm flipH="1">
              <a:off x="5280018" y="1234807"/>
              <a:ext cx="882600" cy="880500"/>
            </a:xfrm>
            <a:prstGeom prst="pie">
              <a:avLst>
                <a:gd name="adj1" fmla="val 9908601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4" name="Google Shape;2214;p45"/>
            <p:cNvCxnSpPr>
              <a:stCxn id="2205" idx="7"/>
              <a:endCxn id="2212" idx="2"/>
            </p:cNvCxnSpPr>
            <p:nvPr/>
          </p:nvCxnSpPr>
          <p:spPr>
            <a:xfrm rot="5400000" flipH="1" flipV="1">
              <a:off x="5001809" y="1913515"/>
              <a:ext cx="517779" cy="40865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15" name="Google Shape;2215;p45"/>
          <p:cNvGrpSpPr/>
          <p:nvPr/>
        </p:nvGrpSpPr>
        <p:grpSpPr>
          <a:xfrm>
            <a:off x="2981234" y="3407864"/>
            <a:ext cx="922502" cy="957738"/>
            <a:chOff x="2981234" y="3407863"/>
            <a:chExt cx="922502" cy="957739"/>
          </a:xfrm>
        </p:grpSpPr>
        <p:sp>
          <p:nvSpPr>
            <p:cNvPr id="2216" name="Google Shape;2216;p45"/>
            <p:cNvSpPr/>
            <p:nvPr/>
          </p:nvSpPr>
          <p:spPr>
            <a:xfrm>
              <a:off x="2982221" y="3485102"/>
              <a:ext cx="880500" cy="88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5"/>
            <p:cNvSpPr/>
            <p:nvPr/>
          </p:nvSpPr>
          <p:spPr>
            <a:xfrm flipH="1">
              <a:off x="2981234" y="3485091"/>
              <a:ext cx="882600" cy="880500"/>
            </a:xfrm>
            <a:prstGeom prst="pie">
              <a:avLst>
                <a:gd name="adj1" fmla="val 7629426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18" name="Google Shape;2218;p45"/>
            <p:cNvCxnSpPr>
              <a:stCxn id="2205" idx="3"/>
              <a:endCxn id="2217" idx="2"/>
            </p:cNvCxnSpPr>
            <p:nvPr/>
          </p:nvCxnSpPr>
          <p:spPr>
            <a:xfrm rot="5400000">
              <a:off x="3625046" y="3646652"/>
              <a:ext cx="517479" cy="39901"/>
            </a:xfrm>
            <a:prstGeom prst="bentConnector2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19" name="Google Shape;2219;p45"/>
          <p:cNvGrpSpPr/>
          <p:nvPr/>
        </p:nvGrpSpPr>
        <p:grpSpPr>
          <a:xfrm>
            <a:off x="5240267" y="3407863"/>
            <a:ext cx="922500" cy="957739"/>
            <a:chOff x="5240267" y="3407862"/>
            <a:chExt cx="922500" cy="957740"/>
          </a:xfrm>
        </p:grpSpPr>
        <p:sp>
          <p:nvSpPr>
            <p:cNvPr id="2220" name="Google Shape;2220;p45"/>
            <p:cNvSpPr/>
            <p:nvPr/>
          </p:nvSpPr>
          <p:spPr>
            <a:xfrm>
              <a:off x="5281154" y="3485102"/>
              <a:ext cx="880500" cy="880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5"/>
            <p:cNvSpPr/>
            <p:nvPr/>
          </p:nvSpPr>
          <p:spPr>
            <a:xfrm flipH="1">
              <a:off x="5280167" y="3485102"/>
              <a:ext cx="882600" cy="880500"/>
            </a:xfrm>
            <a:prstGeom prst="pie">
              <a:avLst>
                <a:gd name="adj1" fmla="val 3897156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22" name="Google Shape;2222;p45"/>
            <p:cNvCxnSpPr>
              <a:stCxn id="2205" idx="5"/>
              <a:endCxn id="2220" idx="2"/>
            </p:cNvCxnSpPr>
            <p:nvPr/>
          </p:nvCxnSpPr>
          <p:spPr>
            <a:xfrm rot="16200000" flipH="1">
              <a:off x="5001966" y="3646163"/>
              <a:ext cx="517490" cy="40888"/>
            </a:xfrm>
            <a:prstGeom prst="bentConnector2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C917-7D36-FC4D-8D77-F4D006CF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7476"/>
            <a:ext cx="4626010" cy="1482300"/>
          </a:xfrm>
        </p:spPr>
        <p:txBody>
          <a:bodyPr/>
          <a:lstStyle/>
          <a:p>
            <a:r>
              <a:rPr lang="en-EG" dirty="0">
                <a:solidFill>
                  <a:schemeClr val="accent1">
                    <a:lumMod val="50000"/>
                  </a:schemeClr>
                </a:solidFill>
                <a:latin typeface="Fira Sans" panose="020B0503050000020004" pitchFamily="34" charset="0"/>
              </a:rPr>
              <a:t>Insertion into BST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8A4-3C78-6F47-816F-A2C3B9EF8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Fira Sans" panose="020B0503050000020004" pitchFamily="34" charset="0"/>
              </a:rPr>
              <a:t>O(log 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50417-AD81-6547-9787-090B4CC96A1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EG" dirty="0">
              <a:solidFill>
                <a:schemeClr val="accent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800D1F2-BBEA-D44B-857B-1866DB23D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3"/>
          <a:stretch/>
        </p:blipFill>
        <p:spPr>
          <a:xfrm>
            <a:off x="4851172" y="579409"/>
            <a:ext cx="4013656" cy="40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91605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edia Strategy Infographics by Slidesgo">
  <a:themeElements>
    <a:clrScheme name="Simple Light">
      <a:dk1>
        <a:srgbClr val="000000"/>
      </a:dk1>
      <a:lt1>
        <a:srgbClr val="FFFFFF"/>
      </a:lt1>
      <a:dk2>
        <a:srgbClr val="7157E4"/>
      </a:dk2>
      <a:lt2>
        <a:srgbClr val="AB98FF"/>
      </a:lt2>
      <a:accent1>
        <a:srgbClr val="007BA8"/>
      </a:accent1>
      <a:accent2>
        <a:srgbClr val="48BAE6"/>
      </a:accent2>
      <a:accent3>
        <a:srgbClr val="0EB184"/>
      </a:accent3>
      <a:accent4>
        <a:srgbClr val="4FDDB6"/>
      </a:accent4>
      <a:accent5>
        <a:srgbClr val="C4D13C"/>
      </a:accent5>
      <a:accent6>
        <a:srgbClr val="D3D3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287</Words>
  <Application>Microsoft Macintosh PowerPoint</Application>
  <PresentationFormat>On-screen Show (16:9)</PresentationFormat>
  <Paragraphs>56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Consolas</vt:lpstr>
      <vt:lpstr>Fira Sans</vt:lpstr>
      <vt:lpstr>Fira Sans Condensed</vt:lpstr>
      <vt:lpstr>Fira Sans Condensed Medium</vt:lpstr>
      <vt:lpstr>Fira Sans Extra Condensed</vt:lpstr>
      <vt:lpstr>Fira Sans Extra Condensed Medium</vt:lpstr>
      <vt:lpstr>Fira Sans Extra Condensed SemiBold</vt:lpstr>
      <vt:lpstr>Roboto</vt:lpstr>
      <vt:lpstr>Social Media Strategy Infographics by Slidesgo</vt:lpstr>
      <vt:lpstr>Twitter Followers</vt:lpstr>
      <vt:lpstr>Under the supervision of</vt:lpstr>
      <vt:lpstr>Project deliverables</vt:lpstr>
      <vt:lpstr>The stars of our algorithm</vt:lpstr>
      <vt:lpstr>The stars of our algorithm</vt:lpstr>
      <vt:lpstr>The stars of our algorithm</vt:lpstr>
      <vt:lpstr>The stars of our algorithm</vt:lpstr>
      <vt:lpstr>PowerPoint Presentation</vt:lpstr>
      <vt:lpstr>Insertion into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Screenshots</vt:lpstr>
      <vt:lpstr>Output Screenshots</vt:lpstr>
      <vt:lpstr>Output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Strategy Infographics</dc:title>
  <cp:lastModifiedBy>Clara180550@feng.bu.edu.eg</cp:lastModifiedBy>
  <cp:revision>3</cp:revision>
  <dcterms:modified xsi:type="dcterms:W3CDTF">2022-05-24T01:18:03Z</dcterms:modified>
</cp:coreProperties>
</file>