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275" y="571500"/>
            <a:ext cx="39814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Jamie ( 5 ) &amp; Tony Maynard ( 5 months)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133600"/>
            <a:ext cx="31623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Maynard Boys (Nov-1989)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887" y="1695450"/>
            <a:ext cx="40862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Mark, Joann, Herbie, JJ (Feb. 1990)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1481137"/>
            <a:ext cx="35433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&amp; Harriett ( 1978)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312" y="1719262"/>
            <a:ext cx="33813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143000" y="6172200"/>
            <a:ext cx="2762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Dress Mom was buried 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Charles (45), John (58) Carl (48) Tossie (56)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Harriett (52) Lucille (54) Elizabeth (60) Dorthy (49)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3817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Betty &amp; Donald Castle</a:t>
            </a: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 Donnie, Gary, Art &amp; Darryll )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24000"/>
            <a:ext cx="64389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Dock Jr. &amp; Dorthy Dove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712" y="1781175"/>
            <a:ext cx="23145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Mary Lou ( 1969- 14 years)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42862"/>
            <a:ext cx="4953000" cy="67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Uncle Bill Sarven 1983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1790700"/>
            <a:ext cx="23241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57200" y="274637"/>
            <a:ext cx="2057400" cy="544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 &amp; Harriet  July 1984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0"/>
            <a:ext cx="4467225" cy="66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850" y="566737"/>
            <a:ext cx="3924300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John Dove &amp; Bill Sarven ( Nov 1983 )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612" y="1738312"/>
            <a:ext cx="46767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Jerry, Mark, Bobbie July-1984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981200"/>
            <a:ext cx="46958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Mrs. Mabel Dove - 1974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175" y="1733550"/>
            <a:ext cx="32956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Harriet &amp; Mary Lou 1991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1428750"/>
            <a:ext cx="58293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&amp; Harrietts Hog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325" y="2376487"/>
            <a:ext cx="3943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July 1984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1690687"/>
            <a:ext cx="48291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57200" y="274637"/>
            <a:ext cx="8229600" cy="140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Arnold Jr., Charlie Dove &amp; Edmon Staggs Back-Bill Sarven  (July 1984)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09800"/>
            <a:ext cx="47815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Herbie climbing porch, Mark &amp; Libby (Dove Reunion July 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1984)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666875"/>
            <a:ext cx="47529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Debbie, Gary Castle, John Maynard ( July 1984 )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87" y="1719262"/>
            <a:ext cx="47720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Elizabeth, Joann &amp; Herbie, Arnie &amp; Arnold Carl Dove ( Dove Reunion July 1984)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900" y="1728787"/>
            <a:ext cx="46482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Joh, Jane, Jennifer, Sam - 1990</a:t>
            </a:r>
            <a:endParaRPr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1695450"/>
            <a:ext cx="35433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Mary Lou Sarven &amp; Gary Ray Castle (1962)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Both are seven years old..Mary Lou is two months older…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525" y="1785937"/>
            <a:ext cx="30289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Jerry David &amp; John Allen Maynard 1983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81200"/>
            <a:ext cx="63722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Mark, John, Arnold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Libby, Elizabeth and Frankie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July 7, 1984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209800"/>
            <a:ext cx="63817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Dottie &amp; Ray Keeton (March 1979)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667000"/>
            <a:ext cx="23526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Elizabeth, Harriett and Dorthy ( April 1979 )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0" y="2276475"/>
            <a:ext cx="3238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7"/>
            <a:ext cx="83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76225"/>
            <a:ext cx="2781300" cy="6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Sarven *&amp; “Duddle” Maynard being baptized in May 1949 by Rev. Curry &amp; Arnold Maynard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914400"/>
            <a:ext cx="51054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295400"/>
            <a:ext cx="2894012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533400" y="1905000"/>
            <a:ext cx="23622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&amp; Harriett Sarven 20</a:t>
            </a:r>
            <a:r>
              <a:rPr b="0" baseline="3000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Anniversart</a:t>
            </a: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228600"/>
            <a:ext cx="4667250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457200" y="274637"/>
            <a:ext cx="2438400" cy="3916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Dock Dove July 1954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 Dec. 27,1896 )</a:t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04800"/>
            <a:ext cx="4629150" cy="61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Aunt Harriet &amp; John 1990</a:t>
            </a:r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7" y="1724025"/>
            <a:ext cx="42767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457200" y="274637"/>
            <a:ext cx="22098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Mabel Dove July 1954 ( March 21, 1901)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28600"/>
            <a:ext cx="4648200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609600" y="762000"/>
            <a:ext cx="1981200" cy="345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Dock &amp; Mabel ( 1954)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28600"/>
            <a:ext cx="4648200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685800" y="1676400"/>
            <a:ext cx="2133600" cy="262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Betty Jo – 4years old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Dottie Dove 3years old</a:t>
            </a:r>
            <a:endParaRPr/>
          </a:p>
        </p:txBody>
      </p:sp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04800"/>
            <a:ext cx="4648200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Mabel Dove &amp;Betty Castle - 1973</a:t>
            </a:r>
            <a:endParaRPr/>
          </a:p>
        </p:txBody>
      </p:sp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512" y="1819275"/>
            <a:ext cx="32289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457200" y="274637"/>
            <a:ext cx="1676400" cy="3916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Mabel Anderson Dove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Charles Anderson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Mary Anderson Bandy</a:t>
            </a:r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28600"/>
            <a:ext cx="4905375" cy="6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Bill, Harriet, Mary (June 1976)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Mary 21, Bill 46, Harriett 44</a:t>
            </a:r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6389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Grandma Freeman ( Minnie Bowen Anderson Freeman) Elizabeth’s grandmother, Arnolds great grandmother</a:t>
            </a:r>
            <a:endParaRPr/>
          </a:p>
        </p:txBody>
      </p:sp>
      <p:pic>
        <p:nvPicPr>
          <p:cNvPr id="317" name="Google Shape;3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237" y="1909762"/>
            <a:ext cx="22955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 and Carl Dove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323" name="Google Shape;3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600200"/>
            <a:ext cx="2362200" cy="280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Elizabeth, Frankie, Arnold Jr.</a:t>
            </a:r>
            <a:endParaRPr/>
          </a:p>
        </p:txBody>
      </p:sp>
      <p:pic>
        <p:nvPicPr>
          <p:cNvPr id="329" name="Google Shape;32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600200"/>
            <a:ext cx="387667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Mamaw Dove &amp; Mary Lou  ( December 1955 )</a:t>
            </a:r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075" y="1885950"/>
            <a:ext cx="33718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Bill, Harriet, Mary Lou-1986</a:t>
            </a:r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362" y="1695450"/>
            <a:ext cx="33432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Arnold Jr.</a:t>
            </a:r>
            <a:endParaRPr/>
          </a:p>
        </p:txBody>
      </p:sp>
      <p:pic>
        <p:nvPicPr>
          <p:cNvPr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725" y="2238375"/>
            <a:ext cx="21145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Elizabeth, Frankie, Arnold Jr, John, Barbara Lee</a:t>
            </a:r>
            <a:endParaRPr/>
          </a:p>
        </p:txBody>
      </p:sp>
      <p:pic>
        <p:nvPicPr>
          <p:cNvPr id="347" name="Google Shape;34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1985962"/>
            <a:ext cx="45148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 Dove</a:t>
            </a:r>
            <a:endParaRPr/>
          </a:p>
        </p:txBody>
      </p:sp>
      <p:pic>
        <p:nvPicPr>
          <p:cNvPr id="353" name="Google Shape;35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966912"/>
            <a:ext cx="4800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987" y="1752600"/>
            <a:ext cx="32480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Harriett &amp; Bill, March 29, 1996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0" baseline="3000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Birthday</a:t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7" y="1481137"/>
            <a:ext cx="57626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025" y="1652587"/>
            <a:ext cx="41719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325" y="1733550"/>
            <a:ext cx="47053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