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096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Dove ( Christmas 1970)</a:t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124200"/>
            <a:ext cx="3276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1838325"/>
            <a:ext cx="42767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Junior, Missy, Frankie and Sarah Louise Dove 1987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687" y="1833562"/>
            <a:ext cx="42386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Arnold, Frankie, John, Bobbie, Mark, Jerry, Libby and Elizabeth 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Aug 9, 1980)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057400"/>
            <a:ext cx="35052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 &amp; Mark Maynard (April 1988)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914525"/>
            <a:ext cx="48291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John Allen, Tossie Dove 1987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87" y="1838325"/>
            <a:ext cx="40100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Edmond, Lucille, John Jr &amp; Cherri Ann ( Oct 1976 )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843087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Harriett Louise Dove ( 6 months old ) 3/29/32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057400"/>
            <a:ext cx="33528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Buddy Staggs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62" y="1833562"/>
            <a:ext cx="3343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 &amp; Joann ( Aug. 9, 1980 )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981200"/>
            <a:ext cx="33909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Frankie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237" y="2462212"/>
            <a:ext cx="15335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Dove 1975</a:t>
            </a: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7" y="1833562"/>
            <a:ext cx="33242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Charles, John, Carl, Allen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Harriett, Lucille, Elizabeth, Dorthy 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July 1984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2" y="1843087"/>
            <a:ext cx="47148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Brenda Walker ( Tessa, Jeremy &amp; Joey )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919287"/>
            <a:ext cx="48291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Brenda Walker &amp; Joann Maynard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838325"/>
            <a:ext cx="45720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1993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62" y="1838325"/>
            <a:ext cx="32670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1585912"/>
            <a:ext cx="57626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1576387"/>
            <a:ext cx="57626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1576387"/>
            <a:ext cx="57626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1590675"/>
            <a:ext cx="56578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Arnold Jr (7</a:t>
            </a:r>
            <a:r>
              <a:rPr b="0" baseline="3000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grade 1960-61) &amp; Frankie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925" y="2433637"/>
            <a:ext cx="34861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85800"/>
            <a:ext cx="6324600" cy="65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Ray Keeton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3787" y="2224087"/>
            <a:ext cx="18764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Buddy Seven Years Old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1947862"/>
            <a:ext cx="32575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Maynard ‘s</a:t>
            </a:r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462" y="1833562"/>
            <a:ext cx="40290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Dove’s Grandchildren</a:t>
            </a:r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5" y="2266950"/>
            <a:ext cx="40957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Mamaw Dove’s Grandchildren</a:t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425" y="2024062"/>
            <a:ext cx="38671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 - 1988</a:t>
            </a:r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909762"/>
            <a:ext cx="48291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Lucille, Harriett, Elizabeth, Betty &amp; Dottie ( 2-6-1949 )</a:t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925" y="1743075"/>
            <a:ext cx="34861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