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09600" y="914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&amp; Libby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Libby’s birthday )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743200"/>
            <a:ext cx="47434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087" y="1919287"/>
            <a:ext cx="46958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900237"/>
            <a:ext cx="48958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19200"/>
            <a:ext cx="48672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2" y="947737"/>
            <a:ext cx="73818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104900"/>
            <a:ext cx="73342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85875"/>
            <a:ext cx="67056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391525" cy="551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