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4"/>
  </p:sldMasterIdLst>
  <p:notesMasterIdLst>
    <p:notesMasterId r:id="rId5"/>
  </p:notesMasterIdLst>
  <p:handoutMasterIdLst>
    <p:handoutMasterId r:id="rId6"/>
  </p:handoutMasterIdLst>
  <p:sldSz cx="12188825" cy="6858000"/>
  <p:notesSz cx="7102475" cy="9388475"/>
  <p:defaultTextStyle>
    <a:defPPr>
      <a:defRPr lang="en-US"/>
    </a:defPPr>
    <a:lvl1pPr marL="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D32FE12-B33B-427E-E987-FE1D3250A8CC}" name="Amanda  Duvall" initials="AD" userId="S::amanda.duvall@tnedu.gov::41699b31-3f29-4396-a833-0453722523d0" providerId="AD"/>
  <p188:author id="{14E9001C-630C-ACDA-3288-1E893FFE28FC}" name="Chelsea Crawford" initials="CC" userId="S::chelsea.crawford@tnedu.gov::2c821bfd-9bd2-477c-b740-897067c0d95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zabeth Fiveash" initials="EF" lastIdx="3" clrIdx="0">
    <p:extLst>
      <p:ext uri="{19B8F6BF-5375-455C-9EA6-DF929625EA0E}">
        <p15:presenceInfo xmlns:p15="http://schemas.microsoft.com/office/powerpoint/2012/main" userId="S-1-5-21-2149558826-3324038498-27948981-252498" providerId="AD"/>
      </p:ext>
    </p:extLst>
  </p:cmAuthor>
  <p:cmAuthor id="2" name="Victoria  Robinson" initials="VR" lastIdx="12" clrIdx="1">
    <p:extLst>
      <p:ext uri="{19B8F6BF-5375-455C-9EA6-DF929625EA0E}">
        <p15:presenceInfo xmlns:p15="http://schemas.microsoft.com/office/powerpoint/2012/main" userId="S::victoria.robinson16@tnedu.gov::179a221d-4a85-4670-bf20-e277157108e4" providerId="AD"/>
      </p:ext>
    </p:extLst>
  </p:cmAuthor>
  <p:cmAuthor id="3" name="Chelsea Crawford" initials="CC" lastIdx="23" clrIdx="2">
    <p:extLst>
      <p:ext uri="{19B8F6BF-5375-455C-9EA6-DF929625EA0E}">
        <p15:presenceInfo xmlns:p15="http://schemas.microsoft.com/office/powerpoint/2012/main" userId="S::chelsea.crawford@tnedu.gov::2c821bfd-9bd2-477c-b740-897067c0d957" providerId="AD"/>
      </p:ext>
    </p:extLst>
  </p:cmAuthor>
  <p:cmAuthor id="4" name="Andi Baumgartner" initials="AB" lastIdx="3" clrIdx="3">
    <p:extLst>
      <p:ext uri="{19B8F6BF-5375-455C-9EA6-DF929625EA0E}">
        <p15:presenceInfo xmlns:p15="http://schemas.microsoft.com/office/powerpoint/2012/main" userId="S::andi.baumgartner@tnedu.gov::f426fcbd-fe44-4437-8b47-918de0912aa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3"/>
    <a:srgbClr val="5D7975"/>
    <a:srgbClr val="D2D755"/>
    <a:srgbClr val="2DCCD3"/>
    <a:srgbClr val="EE3424"/>
    <a:srgbClr val="1B365D"/>
    <a:srgbClr val="174A7C"/>
    <a:srgbClr val="0E2B5A"/>
    <a:srgbClr val="1D2E56"/>
    <a:srgbClr val="445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F3787-8E9D-98D7-A01F-4E141170E31A}" v="1" dt="2022-06-21T20:59:21.327"/>
    <p1510:client id="{5E5B5A18-CADC-4A42-BB96-7F50C9490B02}" v="36" dt="2022-06-21T21:28:56.318"/>
    <p1510:client id="{9194ACCF-0502-514E-92A6-7CAD0310D480}" v="3" dt="2022-06-21T21:29:17.127"/>
    <p1510:client id="{F4A7833B-2022-B248-9EC2-EEFC47ACF225}" v="1644" dt="2022-06-22T19:39:55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87199" autoAdjust="0"/>
  </p:normalViewPr>
  <p:slideViewPr>
    <p:cSldViewPr snapToGrid="0">
      <p:cViewPr varScale="1">
        <p:scale>
          <a:sx n="112" d="100"/>
          <a:sy n="112" d="100"/>
        </p:scale>
        <p:origin x="500" y="72"/>
      </p:cViewPr>
      <p:guideLst>
        <p:guide orient="horz" pos="2184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584" y="10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i Baumgartner" userId="f426fcbd-fe44-4437-8b47-918de0912aa8" providerId="ADAL" clId="{E4E902A0-DA48-DE44-814B-1056712F6020}"/>
    <pc:docChg chg="undo custSel modSld modMainMaster">
      <pc:chgData name="Andi Baumgartner" userId="f426fcbd-fe44-4437-8b47-918de0912aa8" providerId="ADAL" clId="{E4E902A0-DA48-DE44-814B-1056712F6020}" dt="2022-06-20T20:46:46.816" v="245"/>
      <pc:docMkLst>
        <pc:docMk/>
      </pc:docMkLst>
      <pc:sldChg chg="modSp mod">
        <pc:chgData name="Andi Baumgartner" userId="f426fcbd-fe44-4437-8b47-918de0912aa8" providerId="ADAL" clId="{E4E902A0-DA48-DE44-814B-1056712F6020}" dt="2022-06-20T18:47:29.529" v="100"/>
        <pc:sldMkLst>
          <pc:docMk/>
          <pc:sldMk cId="1859368749" sldId="341"/>
        </pc:sldMkLst>
        <pc:spChg chg="mod">
          <ac:chgData name="Andi Baumgartner" userId="f426fcbd-fe44-4437-8b47-918de0912aa8" providerId="ADAL" clId="{E4E902A0-DA48-DE44-814B-1056712F6020}" dt="2022-06-20T18:47:29.529" v="100"/>
          <ac:spMkLst>
            <pc:docMk/>
            <pc:sldMk cId="1859368749" sldId="341"/>
            <ac:spMk id="13" creationId="{136A9E3F-61DB-8541-B64D-EADEB68E89C4}"/>
          </ac:spMkLst>
        </pc:spChg>
      </pc:sldChg>
      <pc:sldChg chg="modSp mod">
        <pc:chgData name="Andi Baumgartner" userId="f426fcbd-fe44-4437-8b47-918de0912aa8" providerId="ADAL" clId="{E4E902A0-DA48-DE44-814B-1056712F6020}" dt="2022-06-20T18:47:18.913" v="98"/>
        <pc:sldMkLst>
          <pc:docMk/>
          <pc:sldMk cId="82915710" sldId="1767"/>
        </pc:sldMkLst>
        <pc:spChg chg="mod">
          <ac:chgData name="Andi Baumgartner" userId="f426fcbd-fe44-4437-8b47-918de0912aa8" providerId="ADAL" clId="{E4E902A0-DA48-DE44-814B-1056712F6020}" dt="2022-06-20T18:47:18.913" v="98"/>
          <ac:spMkLst>
            <pc:docMk/>
            <pc:sldMk cId="82915710" sldId="1767"/>
            <ac:spMk id="11" creationId="{F1179140-CB97-E545-827A-66A756F1FBC1}"/>
          </ac:spMkLst>
        </pc:spChg>
      </pc:sldChg>
      <pc:sldChg chg="modSp mod">
        <pc:chgData name="Andi Baumgartner" userId="f426fcbd-fe44-4437-8b47-918de0912aa8" providerId="ADAL" clId="{E4E902A0-DA48-DE44-814B-1056712F6020}" dt="2022-06-20T18:47:12.528" v="96"/>
        <pc:sldMkLst>
          <pc:docMk/>
          <pc:sldMk cId="299845872" sldId="1789"/>
        </pc:sldMkLst>
        <pc:spChg chg="mod">
          <ac:chgData name="Andi Baumgartner" userId="f426fcbd-fe44-4437-8b47-918de0912aa8" providerId="ADAL" clId="{E4E902A0-DA48-DE44-814B-1056712F6020}" dt="2022-06-20T18:47:12.528" v="96"/>
          <ac:spMkLst>
            <pc:docMk/>
            <pc:sldMk cId="299845872" sldId="1789"/>
            <ac:spMk id="30" creationId="{002C8C3C-8CE9-5D4F-81CC-BD18C3DF7178}"/>
          </ac:spMkLst>
        </pc:spChg>
      </pc:sldChg>
      <pc:sldChg chg="addSp modSp mod">
        <pc:chgData name="Andi Baumgartner" userId="f426fcbd-fe44-4437-8b47-918de0912aa8" providerId="ADAL" clId="{E4E902A0-DA48-DE44-814B-1056712F6020}" dt="2022-06-20T18:47:02.270" v="94"/>
        <pc:sldMkLst>
          <pc:docMk/>
          <pc:sldMk cId="444627698" sldId="1813"/>
        </pc:sldMkLst>
        <pc:spChg chg="add mod">
          <ac:chgData name="Andi Baumgartner" userId="f426fcbd-fe44-4437-8b47-918de0912aa8" providerId="ADAL" clId="{E4E902A0-DA48-DE44-814B-1056712F6020}" dt="2022-06-20T18:32:38.411" v="5"/>
          <ac:spMkLst>
            <pc:docMk/>
            <pc:sldMk cId="444627698" sldId="1813"/>
            <ac:spMk id="12" creationId="{2CDB6AAA-4FD5-1693-C563-72C091F4C154}"/>
          </ac:spMkLst>
        </pc:spChg>
        <pc:spChg chg="add mod">
          <ac:chgData name="Andi Baumgartner" userId="f426fcbd-fe44-4437-8b47-918de0912aa8" providerId="ADAL" clId="{E4E902A0-DA48-DE44-814B-1056712F6020}" dt="2022-06-20T18:32:38.411" v="5"/>
          <ac:spMkLst>
            <pc:docMk/>
            <pc:sldMk cId="444627698" sldId="1813"/>
            <ac:spMk id="14" creationId="{FFE430DE-3FEB-2AB7-5EB3-4C16DEAC74F5}"/>
          </ac:spMkLst>
        </pc:spChg>
        <pc:spChg chg="mod">
          <ac:chgData name="Andi Baumgartner" userId="f426fcbd-fe44-4437-8b47-918de0912aa8" providerId="ADAL" clId="{E4E902A0-DA48-DE44-814B-1056712F6020}" dt="2022-06-20T18:47:02.270" v="94"/>
          <ac:spMkLst>
            <pc:docMk/>
            <pc:sldMk cId="444627698" sldId="1813"/>
            <ac:spMk id="38" creationId="{E3E8A002-2372-5647-87B6-C85130F25D76}"/>
          </ac:spMkLst>
        </pc:spChg>
        <pc:graphicFrameChg chg="add mod">
          <ac:chgData name="Andi Baumgartner" userId="f426fcbd-fe44-4437-8b47-918de0912aa8" providerId="ADAL" clId="{E4E902A0-DA48-DE44-814B-1056712F6020}" dt="2022-06-20T18:32:38.411" v="5"/>
          <ac:graphicFrameMkLst>
            <pc:docMk/>
            <pc:sldMk cId="444627698" sldId="1813"/>
            <ac:graphicFrameMk id="13" creationId="{A30F35D3-9DAC-0233-E386-05ADA69D5F5E}"/>
          </ac:graphicFrameMkLst>
        </pc:graphicFrameChg>
      </pc:sldChg>
      <pc:sldChg chg="modSp mod">
        <pc:chgData name="Andi Baumgartner" userId="f426fcbd-fe44-4437-8b47-918de0912aa8" providerId="ADAL" clId="{E4E902A0-DA48-DE44-814B-1056712F6020}" dt="2022-06-20T18:46:49.512" v="93"/>
        <pc:sldMkLst>
          <pc:docMk/>
          <pc:sldMk cId="107923145" sldId="1814"/>
        </pc:sldMkLst>
        <pc:spChg chg="mod">
          <ac:chgData name="Andi Baumgartner" userId="f426fcbd-fe44-4437-8b47-918de0912aa8" providerId="ADAL" clId="{E4E902A0-DA48-DE44-814B-1056712F6020}" dt="2022-06-20T18:46:49.512" v="93"/>
          <ac:spMkLst>
            <pc:docMk/>
            <pc:sldMk cId="107923145" sldId="1814"/>
            <ac:spMk id="11" creationId="{F1179140-CB97-E545-827A-66A756F1FBC1}"/>
          </ac:spMkLst>
        </pc:spChg>
      </pc:sldChg>
      <pc:sldChg chg="modSp mod">
        <pc:chgData name="Andi Baumgartner" userId="f426fcbd-fe44-4437-8b47-918de0912aa8" providerId="ADAL" clId="{E4E902A0-DA48-DE44-814B-1056712F6020}" dt="2022-06-20T18:50:12.020" v="109" actId="20577"/>
        <pc:sldMkLst>
          <pc:docMk/>
          <pc:sldMk cId="1315030847" sldId="1819"/>
        </pc:sldMkLst>
        <pc:spChg chg="mod">
          <ac:chgData name="Andi Baumgartner" userId="f426fcbd-fe44-4437-8b47-918de0912aa8" providerId="ADAL" clId="{E4E902A0-DA48-DE44-814B-1056712F6020}" dt="2022-06-20T18:50:12.020" v="109" actId="20577"/>
          <ac:spMkLst>
            <pc:docMk/>
            <pc:sldMk cId="1315030847" sldId="1819"/>
            <ac:spMk id="12" creationId="{27D0C49D-7246-B14F-8D62-494E6695EDED}"/>
          </ac:spMkLst>
        </pc:spChg>
      </pc:sldChg>
      <pc:sldChg chg="modSp mod">
        <pc:chgData name="Andi Baumgartner" userId="f426fcbd-fe44-4437-8b47-918de0912aa8" providerId="ADAL" clId="{E4E902A0-DA48-DE44-814B-1056712F6020}" dt="2022-06-20T18:50:07.447" v="106"/>
        <pc:sldMkLst>
          <pc:docMk/>
          <pc:sldMk cId="2425860811" sldId="1820"/>
        </pc:sldMkLst>
        <pc:spChg chg="mod">
          <ac:chgData name="Andi Baumgartner" userId="f426fcbd-fe44-4437-8b47-918de0912aa8" providerId="ADAL" clId="{E4E902A0-DA48-DE44-814B-1056712F6020}" dt="2022-06-20T18:50:07.447" v="106"/>
          <ac:spMkLst>
            <pc:docMk/>
            <pc:sldMk cId="2425860811" sldId="1820"/>
            <ac:spMk id="22" creationId="{B7AD2517-DB6E-2243-A5AE-783861CA6BA5}"/>
          </ac:spMkLst>
        </pc:spChg>
      </pc:sldChg>
      <pc:sldChg chg="modSp mod">
        <pc:chgData name="Andi Baumgartner" userId="f426fcbd-fe44-4437-8b47-918de0912aa8" providerId="ADAL" clId="{E4E902A0-DA48-DE44-814B-1056712F6020}" dt="2022-06-20T19:13:55.888" v="130" actId="692"/>
        <pc:sldMkLst>
          <pc:docMk/>
          <pc:sldMk cId="729099760" sldId="1841"/>
        </pc:sldMkLst>
        <pc:spChg chg="mod">
          <ac:chgData name="Andi Baumgartner" userId="f426fcbd-fe44-4437-8b47-918de0912aa8" providerId="ADAL" clId="{E4E902A0-DA48-DE44-814B-1056712F6020}" dt="2022-06-20T18:47:09.536" v="95"/>
          <ac:spMkLst>
            <pc:docMk/>
            <pc:sldMk cId="729099760" sldId="1841"/>
            <ac:spMk id="38" creationId="{E3E8A002-2372-5647-87B6-C85130F25D76}"/>
          </ac:spMkLst>
        </pc:spChg>
        <pc:graphicFrameChg chg="mod">
          <ac:chgData name="Andi Baumgartner" userId="f426fcbd-fe44-4437-8b47-918de0912aa8" providerId="ADAL" clId="{E4E902A0-DA48-DE44-814B-1056712F6020}" dt="2022-06-20T19:13:55.888" v="130" actId="692"/>
          <ac:graphicFrameMkLst>
            <pc:docMk/>
            <pc:sldMk cId="729099760" sldId="1841"/>
            <ac:graphicFrameMk id="18" creationId="{00000000-0008-0000-0300-000006000000}"/>
          </ac:graphicFrameMkLst>
        </pc:graphicFrameChg>
      </pc:sldChg>
      <pc:sldChg chg="addSp delSp modSp mod modClrScheme chgLayout">
        <pc:chgData name="Andi Baumgartner" userId="f426fcbd-fe44-4437-8b47-918de0912aa8" providerId="ADAL" clId="{E4E902A0-DA48-DE44-814B-1056712F6020}" dt="2022-06-20T19:55:22.485" v="243" actId="1037"/>
        <pc:sldMkLst>
          <pc:docMk/>
          <pc:sldMk cId="3720496503" sldId="2132"/>
        </pc:sldMkLst>
        <pc:spChg chg="add del mod ord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3" creationId="{27E0FBCA-CBDB-9529-9FF2-B5D12B31479C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4" creationId="{A48FF0DB-FFC7-EE2C-013E-721F4835881E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5" creationId="{E4DF5C1C-11DA-68E2-9858-23F6822A21AC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6" creationId="{6BAFA13E-322F-26D3-C0DF-BF872DD017F5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7" creationId="{97C3D14C-23B1-AC42-4221-7337847A43B2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8" creationId="{30777C67-E0B9-B7D8-4517-8F2EA4205EC7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9" creationId="{E147569E-17E7-FDA1-F69F-5529EF6B6318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10" creationId="{962AC0F4-376D-CC49-162E-81A5E0A888C4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11" creationId="{715EA4EA-5BDC-F733-E326-FE405843E2CE}"/>
          </ac:spMkLst>
        </pc:spChg>
        <pc:spChg chg="add del">
          <ac:chgData name="Andi Baumgartner" userId="f426fcbd-fe44-4437-8b47-918de0912aa8" providerId="ADAL" clId="{E4E902A0-DA48-DE44-814B-1056712F6020}" dt="2022-06-20T18:41:39.669" v="77" actId="21"/>
          <ac:spMkLst>
            <pc:docMk/>
            <pc:sldMk cId="3720496503" sldId="2132"/>
            <ac:spMk id="19" creationId="{38016EAE-154B-568A-DAEA-16B02B6F4283}"/>
          </ac:spMkLst>
        </pc:spChg>
        <pc:spChg chg="add del">
          <ac:chgData name="Andi Baumgartner" userId="f426fcbd-fe44-4437-8b47-918de0912aa8" providerId="ADAL" clId="{E4E902A0-DA48-DE44-814B-1056712F6020}" dt="2022-06-20T18:41:39.669" v="77" actId="21"/>
          <ac:spMkLst>
            <pc:docMk/>
            <pc:sldMk cId="3720496503" sldId="2132"/>
            <ac:spMk id="20" creationId="{206E3C62-8750-ACB5-CBDD-8D4C8D3F43D0}"/>
          </ac:spMkLst>
        </pc:spChg>
        <pc:spChg chg="add del mod">
          <ac:chgData name="Andi Baumgartner" userId="f426fcbd-fe44-4437-8b47-918de0912aa8" providerId="ADAL" clId="{E4E902A0-DA48-DE44-814B-1056712F6020}" dt="2022-06-20T18:47:15.693" v="97"/>
          <ac:spMkLst>
            <pc:docMk/>
            <pc:sldMk cId="3720496503" sldId="2132"/>
            <ac:spMk id="22" creationId="{9A48C94B-2D36-F822-8BC7-C180AFBC4124}"/>
          </ac:spMkLst>
        </pc:spChg>
        <pc:spChg chg="add del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23" creationId="{A91D7BC2-824C-78D7-66F1-7536DF52299E}"/>
          </ac:spMkLst>
        </pc:spChg>
        <pc:spChg chg="add del mod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24" creationId="{C27D3992-2A6F-F6D0-2320-24763792779C}"/>
          </ac:spMkLst>
        </pc:spChg>
        <pc:spChg chg="add del">
          <ac:chgData name="Andi Baumgartner" userId="f426fcbd-fe44-4437-8b47-918de0912aa8" providerId="ADAL" clId="{E4E902A0-DA48-DE44-814B-1056712F6020}" dt="2022-06-20T18:41:39.669" v="77" actId="21"/>
          <ac:spMkLst>
            <pc:docMk/>
            <pc:sldMk cId="3720496503" sldId="2132"/>
            <ac:spMk id="25" creationId="{40A53173-E5B7-4D7F-B828-AF727139AF17}"/>
          </ac:spMkLst>
        </pc:spChg>
        <pc:spChg chg="add del">
          <ac:chgData name="Andi Baumgartner" userId="f426fcbd-fe44-4437-8b47-918de0912aa8" providerId="ADAL" clId="{E4E902A0-DA48-DE44-814B-1056712F6020}" dt="2022-06-20T18:41:39.669" v="77" actId="21"/>
          <ac:spMkLst>
            <pc:docMk/>
            <pc:sldMk cId="3720496503" sldId="2132"/>
            <ac:spMk id="26" creationId="{AD90D1A5-4199-A918-A33A-4F14B9914D28}"/>
          </ac:spMkLst>
        </pc:spChg>
        <pc:spChg chg="add del mod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27" creationId="{A9D511A0-2121-FA90-D334-B235BB61A575}"/>
          </ac:spMkLst>
        </pc:spChg>
        <pc:spChg chg="add del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28" creationId="{59BEF68D-E140-B8DD-FC4C-8AB01AE9F4DE}"/>
          </ac:spMkLst>
        </pc:spChg>
        <pc:spChg chg="add del mod">
          <ac:chgData name="Andi Baumgartner" userId="f426fcbd-fe44-4437-8b47-918de0912aa8" providerId="ADAL" clId="{E4E902A0-DA48-DE44-814B-1056712F6020}" dt="2022-06-20T19:42:57.920" v="146" actId="1076"/>
          <ac:spMkLst>
            <pc:docMk/>
            <pc:sldMk cId="3720496503" sldId="2132"/>
            <ac:spMk id="29" creationId="{73911FC4-F680-F87E-7DB8-41CC963E2EB6}"/>
          </ac:spMkLst>
        </pc:spChg>
        <pc:spChg chg="add del">
          <ac:chgData name="Andi Baumgartner" userId="f426fcbd-fe44-4437-8b47-918de0912aa8" providerId="ADAL" clId="{E4E902A0-DA48-DE44-814B-1056712F6020}" dt="2022-06-20T18:41:39.669" v="77" actId="21"/>
          <ac:spMkLst>
            <pc:docMk/>
            <pc:sldMk cId="3720496503" sldId="2132"/>
            <ac:spMk id="30" creationId="{D419F52C-EF1D-A72D-CC00-AC66D14FD4A0}"/>
          </ac:spMkLst>
        </pc:spChg>
        <pc:spChg chg="add del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31" creationId="{28C86ABD-E758-00FE-8106-B8DAFAF7E215}"/>
          </ac:spMkLst>
        </pc:spChg>
        <pc:spChg chg="add del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32" creationId="{4E82E33B-833D-67D8-1F8C-5E8C5DA421E6}"/>
          </ac:spMkLst>
        </pc:spChg>
        <pc:spChg chg="add del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33" creationId="{03DD0BC9-A1C7-55D3-591C-46B1730147CC}"/>
          </ac:spMkLst>
        </pc:spChg>
        <pc:spChg chg="add del">
          <ac:chgData name="Andi Baumgartner" userId="f426fcbd-fe44-4437-8b47-918de0912aa8" providerId="ADAL" clId="{E4E902A0-DA48-DE44-814B-1056712F6020}" dt="2022-06-20T18:41:39.669" v="77" actId="21"/>
          <ac:spMkLst>
            <pc:docMk/>
            <pc:sldMk cId="3720496503" sldId="2132"/>
            <ac:spMk id="36" creationId="{D16BFA7C-ED7B-BB2E-0EEE-C934AD4D3444}"/>
          </ac:spMkLst>
        </pc:spChg>
        <pc:spChg chg="add del mod">
          <ac:chgData name="Andi Baumgartner" userId="f426fcbd-fe44-4437-8b47-918de0912aa8" providerId="ADAL" clId="{E4E902A0-DA48-DE44-814B-1056712F6020}" dt="2022-06-20T19:43:32.588" v="167" actId="1038"/>
          <ac:spMkLst>
            <pc:docMk/>
            <pc:sldMk cId="3720496503" sldId="2132"/>
            <ac:spMk id="37" creationId="{4D0A13BB-0B67-A3D4-D35D-C5E4DE6FFF7C}"/>
          </ac:spMkLst>
        </pc:spChg>
        <pc:spChg chg="add del mod">
          <ac:chgData name="Andi Baumgartner" userId="f426fcbd-fe44-4437-8b47-918de0912aa8" providerId="ADAL" clId="{E4E902A0-DA48-DE44-814B-1056712F6020}" dt="2022-06-20T19:43:37.640" v="179" actId="1037"/>
          <ac:spMkLst>
            <pc:docMk/>
            <pc:sldMk cId="3720496503" sldId="2132"/>
            <ac:spMk id="38" creationId="{4BAD8713-5843-20A0-E3A4-0C6F536568AB}"/>
          </ac:spMkLst>
        </pc:spChg>
        <pc:spChg chg="add del mod">
          <ac:chgData name="Andi Baumgartner" userId="f426fcbd-fe44-4437-8b47-918de0912aa8" providerId="ADAL" clId="{E4E902A0-DA48-DE44-814B-1056712F6020}" dt="2022-06-20T19:43:42.325" v="184" actId="1038"/>
          <ac:spMkLst>
            <pc:docMk/>
            <pc:sldMk cId="3720496503" sldId="2132"/>
            <ac:spMk id="39" creationId="{643E6715-9A36-F906-4189-024097058914}"/>
          </ac:spMkLst>
        </pc:spChg>
        <pc:spChg chg="add del mod">
          <ac:chgData name="Andi Baumgartner" userId="f426fcbd-fe44-4437-8b47-918de0912aa8" providerId="ADAL" clId="{E4E902A0-DA48-DE44-814B-1056712F6020}" dt="2022-06-20T19:43:26.947" v="153" actId="1076"/>
          <ac:spMkLst>
            <pc:docMk/>
            <pc:sldMk cId="3720496503" sldId="2132"/>
            <ac:spMk id="40" creationId="{E2A0A65C-2FCA-5A7F-62D3-BAFEDCE764E2}"/>
          </ac:spMkLst>
        </pc:spChg>
        <pc:graphicFrameChg chg="add del mod">
          <ac:chgData name="Andi Baumgartner" userId="f426fcbd-fe44-4437-8b47-918de0912aa8" providerId="ADAL" clId="{E4E902A0-DA48-DE44-814B-1056712F6020}" dt="2022-06-20T18:41:38.270" v="76" actId="21"/>
          <ac:graphicFrameMkLst>
            <pc:docMk/>
            <pc:sldMk cId="3720496503" sldId="2132"/>
            <ac:graphicFrameMk id="18" creationId="{05F4DD47-0302-0526-72D3-375B176B2C00}"/>
          </ac:graphicFrameMkLst>
        </pc:graphicFrameChg>
        <pc:graphicFrameChg chg="add del mod">
          <ac:chgData name="Andi Baumgartner" userId="f426fcbd-fe44-4437-8b47-918de0912aa8" providerId="ADAL" clId="{E4E902A0-DA48-DE44-814B-1056712F6020}" dt="2022-06-20T19:44:02.940" v="185" actId="478"/>
          <ac:graphicFrameMkLst>
            <pc:docMk/>
            <pc:sldMk cId="3720496503" sldId="2132"/>
            <ac:graphicFrameMk id="34" creationId="{ADDFE45C-7958-1389-A510-5B212CB0EB75}"/>
          </ac:graphicFrameMkLst>
        </pc:graphicFrameChg>
        <pc:graphicFrameChg chg="add del mod">
          <ac:chgData name="Andi Baumgartner" userId="f426fcbd-fe44-4437-8b47-918de0912aa8" providerId="ADAL" clId="{E4E902A0-DA48-DE44-814B-1056712F6020}" dt="2022-06-20T19:42:48.238" v="143" actId="478"/>
          <ac:graphicFrameMkLst>
            <pc:docMk/>
            <pc:sldMk cId="3720496503" sldId="2132"/>
            <ac:graphicFrameMk id="35" creationId="{95A767B7-05AF-51D9-6FA2-42911F84E9E9}"/>
          </ac:graphicFrameMkLst>
        </pc:graphicFrameChg>
        <pc:graphicFrameChg chg="add mod">
          <ac:chgData name="Andi Baumgartner" userId="f426fcbd-fe44-4437-8b47-918de0912aa8" providerId="ADAL" clId="{E4E902A0-DA48-DE44-814B-1056712F6020}" dt="2022-06-20T19:47:40.954" v="206" actId="113"/>
          <ac:graphicFrameMkLst>
            <pc:docMk/>
            <pc:sldMk cId="3720496503" sldId="2132"/>
            <ac:graphicFrameMk id="41" creationId="{5941074D-8204-F07D-E9B4-6A97D551383F}"/>
          </ac:graphicFrameMkLst>
        </pc:graphicFrameChg>
        <pc:graphicFrameChg chg="add del mod">
          <ac:chgData name="Andi Baumgartner" userId="f426fcbd-fe44-4437-8b47-918de0912aa8" providerId="ADAL" clId="{E4E902A0-DA48-DE44-814B-1056712F6020}" dt="2022-06-20T19:46:17.543" v="193" actId="478"/>
          <ac:graphicFrameMkLst>
            <pc:docMk/>
            <pc:sldMk cId="3720496503" sldId="2132"/>
            <ac:graphicFrameMk id="42" creationId="{10CF5C72-EDDF-6672-266E-6D191895207D}"/>
          </ac:graphicFrameMkLst>
        </pc:graphicFrameChg>
        <pc:graphicFrameChg chg="add del mod">
          <ac:chgData name="Andi Baumgartner" userId="f426fcbd-fe44-4437-8b47-918de0912aa8" providerId="ADAL" clId="{E4E902A0-DA48-DE44-814B-1056712F6020}" dt="2022-06-20T19:52:56.962" v="209" actId="478"/>
          <ac:graphicFrameMkLst>
            <pc:docMk/>
            <pc:sldMk cId="3720496503" sldId="2132"/>
            <ac:graphicFrameMk id="43" creationId="{10CF5C72-EDDF-6672-266E-6D191895207D}"/>
          </ac:graphicFrameMkLst>
        </pc:graphicFrameChg>
        <pc:graphicFrameChg chg="add del mod">
          <ac:chgData name="Andi Baumgartner" userId="f426fcbd-fe44-4437-8b47-918de0912aa8" providerId="ADAL" clId="{E4E902A0-DA48-DE44-814B-1056712F6020}" dt="2022-06-20T19:55:05.159" v="227" actId="478"/>
          <ac:graphicFrameMkLst>
            <pc:docMk/>
            <pc:sldMk cId="3720496503" sldId="2132"/>
            <ac:graphicFrameMk id="44" creationId="{10CF5C72-EDDF-6672-266E-6D191895207D}"/>
          </ac:graphicFrameMkLst>
        </pc:graphicFrameChg>
        <pc:graphicFrameChg chg="add mod">
          <ac:chgData name="Andi Baumgartner" userId="f426fcbd-fe44-4437-8b47-918de0912aa8" providerId="ADAL" clId="{E4E902A0-DA48-DE44-814B-1056712F6020}" dt="2022-06-20T19:55:22.485" v="243" actId="1037"/>
          <ac:graphicFrameMkLst>
            <pc:docMk/>
            <pc:sldMk cId="3720496503" sldId="2132"/>
            <ac:graphicFrameMk id="45" creationId="{10CF5C72-EDDF-6672-266E-6D191895207D}"/>
          </ac:graphicFrameMkLst>
        </pc:graphicFrameChg>
        <pc:picChg chg="add del">
          <ac:chgData name="Andi Baumgartner" userId="f426fcbd-fe44-4437-8b47-918de0912aa8" providerId="ADAL" clId="{E4E902A0-DA48-DE44-814B-1056712F6020}" dt="2022-06-20T18:41:39.669" v="77" actId="21"/>
          <ac:picMkLst>
            <pc:docMk/>
            <pc:sldMk cId="3720496503" sldId="2132"/>
            <ac:picMk id="21" creationId="{98F7D1BE-F159-6211-4CDB-4C61F65BA60D}"/>
          </ac:picMkLst>
        </pc:picChg>
      </pc:sldChg>
      <pc:sldChg chg="addSp delSp modSp mod">
        <pc:chgData name="Andi Baumgartner" userId="f426fcbd-fe44-4437-8b47-918de0912aa8" providerId="ADAL" clId="{E4E902A0-DA48-DE44-814B-1056712F6020}" dt="2022-06-20T20:46:46.816" v="245"/>
        <pc:sldMkLst>
          <pc:docMk/>
          <pc:sldMk cId="131219617" sldId="2133"/>
        </pc:sldMkLst>
        <pc:spChg chg="add mod">
          <ac:chgData name="Andi Baumgartner" userId="f426fcbd-fe44-4437-8b47-918de0912aa8" providerId="ADAL" clId="{E4E902A0-DA48-DE44-814B-1056712F6020}" dt="2022-06-20T20:46:46.816" v="245"/>
          <ac:spMkLst>
            <pc:docMk/>
            <pc:sldMk cId="131219617" sldId="2133"/>
            <ac:spMk id="9" creationId="{FEA0C326-9140-7940-4CAE-56E606A686E0}"/>
          </ac:spMkLst>
        </pc:spChg>
        <pc:spChg chg="add mod">
          <ac:chgData name="Andi Baumgartner" userId="f426fcbd-fe44-4437-8b47-918de0912aa8" providerId="ADAL" clId="{E4E902A0-DA48-DE44-814B-1056712F6020}" dt="2022-06-20T20:46:46.816" v="245"/>
          <ac:spMkLst>
            <pc:docMk/>
            <pc:sldMk cId="131219617" sldId="2133"/>
            <ac:spMk id="11" creationId="{25C7BD77-6981-3F3B-21CA-6C8C4DFDECC2}"/>
          </ac:spMkLst>
        </pc:spChg>
        <pc:spChg chg="add mod">
          <ac:chgData name="Andi Baumgartner" userId="f426fcbd-fe44-4437-8b47-918de0912aa8" providerId="ADAL" clId="{E4E902A0-DA48-DE44-814B-1056712F6020}" dt="2022-06-20T20:46:46.816" v="245"/>
          <ac:spMkLst>
            <pc:docMk/>
            <pc:sldMk cId="131219617" sldId="2133"/>
            <ac:spMk id="12" creationId="{A16869B7-E414-553F-D894-FEC70B8B1251}"/>
          </ac:spMkLst>
        </pc:spChg>
        <pc:spChg chg="add mod">
          <ac:chgData name="Andi Baumgartner" userId="f426fcbd-fe44-4437-8b47-918de0912aa8" providerId="ADAL" clId="{E4E902A0-DA48-DE44-814B-1056712F6020}" dt="2022-06-20T20:46:46.816" v="245"/>
          <ac:spMkLst>
            <pc:docMk/>
            <pc:sldMk cId="131219617" sldId="2133"/>
            <ac:spMk id="13" creationId="{8D7D72C2-03B0-C728-2A72-2D857A53B01B}"/>
          </ac:spMkLst>
        </pc:spChg>
        <pc:spChg chg="add mod">
          <ac:chgData name="Andi Baumgartner" userId="f426fcbd-fe44-4437-8b47-918de0912aa8" providerId="ADAL" clId="{E4E902A0-DA48-DE44-814B-1056712F6020}" dt="2022-06-20T20:46:46.816" v="245"/>
          <ac:spMkLst>
            <pc:docMk/>
            <pc:sldMk cId="131219617" sldId="2133"/>
            <ac:spMk id="14" creationId="{A56EDE5E-7BD6-6036-A856-E90B51F4964B}"/>
          </ac:spMkLst>
        </pc:spChg>
        <pc:spChg chg="add mod">
          <ac:chgData name="Andi Baumgartner" userId="f426fcbd-fe44-4437-8b47-918de0912aa8" providerId="ADAL" clId="{E4E902A0-DA48-DE44-814B-1056712F6020}" dt="2022-06-20T20:46:46.816" v="245"/>
          <ac:spMkLst>
            <pc:docMk/>
            <pc:sldMk cId="131219617" sldId="2133"/>
            <ac:spMk id="15" creationId="{F4EBD3C4-6B93-5AF9-8FF5-3981B5EE07EE}"/>
          </ac:spMkLst>
        </pc:spChg>
        <pc:spChg chg="del">
          <ac:chgData name="Andi Baumgartner" userId="f426fcbd-fe44-4437-8b47-918de0912aa8" providerId="ADAL" clId="{E4E902A0-DA48-DE44-814B-1056712F6020}" dt="2022-06-20T20:46:46.088" v="244" actId="478"/>
          <ac:spMkLst>
            <pc:docMk/>
            <pc:sldMk cId="131219617" sldId="2133"/>
            <ac:spMk id="20" creationId="{DD49F0FA-9B77-B733-6827-AF8F554AD0F1}"/>
          </ac:spMkLst>
        </pc:spChg>
        <pc:spChg chg="del">
          <ac:chgData name="Andi Baumgartner" userId="f426fcbd-fe44-4437-8b47-918de0912aa8" providerId="ADAL" clId="{E4E902A0-DA48-DE44-814B-1056712F6020}" dt="2022-06-20T20:46:46.088" v="244" actId="478"/>
          <ac:spMkLst>
            <pc:docMk/>
            <pc:sldMk cId="131219617" sldId="2133"/>
            <ac:spMk id="21" creationId="{A60D5061-185B-7F0A-7B64-82A8FBB4A0C3}"/>
          </ac:spMkLst>
        </pc:spChg>
        <pc:graphicFrameChg chg="add mod">
          <ac:chgData name="Andi Baumgartner" userId="f426fcbd-fe44-4437-8b47-918de0912aa8" providerId="ADAL" clId="{E4E902A0-DA48-DE44-814B-1056712F6020}" dt="2022-06-20T20:46:46.816" v="245"/>
          <ac:graphicFrameMkLst>
            <pc:docMk/>
            <pc:sldMk cId="131219617" sldId="2133"/>
            <ac:graphicFrameMk id="10" creationId="{CFEFF07A-CD4A-2BFE-2B6B-FD74F035D2F9}"/>
          </ac:graphicFrameMkLst>
        </pc:graphicFrameChg>
        <pc:graphicFrameChg chg="add mod">
          <ac:chgData name="Andi Baumgartner" userId="f426fcbd-fe44-4437-8b47-918de0912aa8" providerId="ADAL" clId="{E4E902A0-DA48-DE44-814B-1056712F6020}" dt="2022-06-20T20:46:46.816" v="245"/>
          <ac:graphicFrameMkLst>
            <pc:docMk/>
            <pc:sldMk cId="131219617" sldId="2133"/>
            <ac:graphicFrameMk id="16" creationId="{A02901DF-7FE9-C88F-488F-8FA436B837E3}"/>
          </ac:graphicFrameMkLst>
        </pc:graphicFrameChg>
        <pc:graphicFrameChg chg="add mod">
          <ac:chgData name="Andi Baumgartner" userId="f426fcbd-fe44-4437-8b47-918de0912aa8" providerId="ADAL" clId="{E4E902A0-DA48-DE44-814B-1056712F6020}" dt="2022-06-20T20:46:46.816" v="245"/>
          <ac:graphicFrameMkLst>
            <pc:docMk/>
            <pc:sldMk cId="131219617" sldId="2133"/>
            <ac:graphicFrameMk id="17" creationId="{4446971D-CF6E-150E-7B5F-B3C0D072A224}"/>
          </ac:graphicFrameMkLst>
        </pc:graphicFrameChg>
      </pc:sldChg>
      <pc:sldMasterChg chg="modSldLayout">
        <pc:chgData name="Andi Baumgartner" userId="f426fcbd-fe44-4437-8b47-918de0912aa8" providerId="ADAL" clId="{E4E902A0-DA48-DE44-814B-1056712F6020}" dt="2022-06-20T18:49:48.712" v="102"/>
        <pc:sldMasterMkLst>
          <pc:docMk/>
          <pc:sldMasterMk cId="3932844464" sldId="2147483915"/>
        </pc:sldMasterMkLst>
        <pc:sldLayoutChg chg="modSp mod">
          <pc:chgData name="Andi Baumgartner" userId="f426fcbd-fe44-4437-8b47-918de0912aa8" providerId="ADAL" clId="{E4E902A0-DA48-DE44-814B-1056712F6020}" dt="2022-06-20T18:49:48.712" v="102"/>
          <pc:sldLayoutMkLst>
            <pc:docMk/>
            <pc:sldMasterMk cId="3932844464" sldId="2147483915"/>
            <pc:sldLayoutMk cId="2385090018" sldId="2147483977"/>
          </pc:sldLayoutMkLst>
          <pc:spChg chg="mod">
            <ac:chgData name="Andi Baumgartner" userId="f426fcbd-fe44-4437-8b47-918de0912aa8" providerId="ADAL" clId="{E4E902A0-DA48-DE44-814B-1056712F6020}" dt="2022-06-20T18:49:48.712" v="102"/>
            <ac:spMkLst>
              <pc:docMk/>
              <pc:sldMasterMk cId="3932844464" sldId="2147483915"/>
              <pc:sldLayoutMk cId="2385090018" sldId="2147483977"/>
              <ac:spMk id="11" creationId="{32A6151B-D50A-0447-80C6-177485886243}"/>
            </ac:spMkLst>
          </pc:spChg>
        </pc:sldLayoutChg>
      </pc:sldMasterChg>
    </pc:docChg>
  </pc:docChgLst>
  <pc:docChgLst>
    <pc:chgData name="Chelsea Crawford" userId="2c821bfd-9bd2-477c-b740-897067c0d957" providerId="ADAL" clId="{9194ACCF-0502-514E-92A6-7CAD0310D480}"/>
    <pc:docChg chg="custSel modMainMaster">
      <pc:chgData name="Chelsea Crawford" userId="2c821bfd-9bd2-477c-b740-897067c0d957" providerId="ADAL" clId="{9194ACCF-0502-514E-92A6-7CAD0310D480}" dt="2022-06-21T21:29:17.128" v="0" actId="478"/>
      <pc:docMkLst>
        <pc:docMk/>
      </pc:docMkLst>
      <pc:sldMasterChg chg="modSldLayout">
        <pc:chgData name="Chelsea Crawford" userId="2c821bfd-9bd2-477c-b740-897067c0d957" providerId="ADAL" clId="{9194ACCF-0502-514E-92A6-7CAD0310D480}" dt="2022-06-21T21:29:17.128" v="0" actId="478"/>
        <pc:sldMasterMkLst>
          <pc:docMk/>
          <pc:sldMasterMk cId="3932844464" sldId="2147483915"/>
        </pc:sldMasterMkLst>
        <pc:sldLayoutChg chg="delSp mod">
          <pc:chgData name="Chelsea Crawford" userId="2c821bfd-9bd2-477c-b740-897067c0d957" providerId="ADAL" clId="{9194ACCF-0502-514E-92A6-7CAD0310D480}" dt="2022-06-21T21:29:17.128" v="0" actId="478"/>
          <pc:sldLayoutMkLst>
            <pc:docMk/>
            <pc:sldMasterMk cId="3932844464" sldId="2147483915"/>
            <pc:sldLayoutMk cId="2385090018" sldId="2147483977"/>
          </pc:sldLayoutMkLst>
          <pc:spChg chg="del">
            <ac:chgData name="Chelsea Crawford" userId="2c821bfd-9bd2-477c-b740-897067c0d957" providerId="ADAL" clId="{9194ACCF-0502-514E-92A6-7CAD0310D480}" dt="2022-06-21T21:29:17.128" v="0" actId="478"/>
            <ac:spMkLst>
              <pc:docMk/>
              <pc:sldMasterMk cId="3932844464" sldId="2147483915"/>
              <pc:sldLayoutMk cId="2385090018" sldId="2147483977"/>
              <ac:spMk id="49" creationId="{0CEAE67A-9D9A-CD32-AEF1-858A397D0DD5}"/>
            </ac:spMkLst>
          </pc:spChg>
        </pc:sldLayoutChg>
      </pc:sldMasterChg>
    </pc:docChg>
  </pc:docChgLst>
  <pc:docChgLst>
    <pc:chgData name="Andrew Marsee" userId="S::andrew.marsee@tnedu.gov::8a1dfdb8-5e65-4f4e-8285-d589e62d2ea9" providerId="AD" clId="Web-{5CC0DBDC-7F91-C52A-0ED7-177D17D57242}"/>
    <pc:docChg chg="modSld">
      <pc:chgData name="Andrew Marsee" userId="S::andrew.marsee@tnedu.gov::8a1dfdb8-5e65-4f4e-8285-d589e62d2ea9" providerId="AD" clId="Web-{5CC0DBDC-7F91-C52A-0ED7-177D17D57242}" dt="2022-06-21T16:46:15.389" v="5" actId="1076"/>
      <pc:docMkLst>
        <pc:docMk/>
      </pc:docMkLst>
      <pc:sldChg chg="addSp modSp mod modClrScheme chgLayout modNotes">
        <pc:chgData name="Andrew Marsee" userId="S::andrew.marsee@tnedu.gov::8a1dfdb8-5e65-4f4e-8285-d589e62d2ea9" providerId="AD" clId="Web-{5CC0DBDC-7F91-C52A-0ED7-177D17D57242}" dt="2022-06-21T16:46:15.389" v="5" actId="1076"/>
        <pc:sldMkLst>
          <pc:docMk/>
          <pc:sldMk cId="0" sldId="2128"/>
        </pc:sldMkLst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2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6:15.389" v="5" actId="1076"/>
          <ac:spMkLst>
            <pc:docMk/>
            <pc:sldMk cId="0" sldId="2128"/>
            <ac:spMk id="6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7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8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9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0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1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2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3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4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5" creationId="{00000000-0000-0000-0000-000000000000}"/>
          </ac:spMkLst>
        </pc:spChg>
        <pc:spChg chg="add 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6" creationId="{C0A0504B-73D6-4D49-0D03-EDC43F48C3EC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7" creationId="{F12CD3B1-0C05-BA92-F7BB-2109575E8C7E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8" creationId="{62E477F3-46E2-E9FE-516A-9D9ED5678E16}"/>
          </ac:spMkLst>
        </pc:spChg>
        <pc:graphicFrameChg chg="mod ord">
          <ac:chgData name="Andrew Marsee" userId="S::andrew.marsee@tnedu.gov::8a1dfdb8-5e65-4f4e-8285-d589e62d2ea9" providerId="AD" clId="Web-{5CC0DBDC-7F91-C52A-0ED7-177D17D57242}" dt="2022-06-21T16:40:13.050" v="0"/>
          <ac:graphicFrameMkLst>
            <pc:docMk/>
            <pc:sldMk cId="0" sldId="2128"/>
            <ac:graphicFrameMk id="3" creationId="{00000000-0000-0000-0000-000000000000}"/>
          </ac:graphicFrameMkLst>
        </pc:graphicFrameChg>
        <pc:graphicFrameChg chg="mod ord">
          <ac:chgData name="Andrew Marsee" userId="S::andrew.marsee@tnedu.gov::8a1dfdb8-5e65-4f4e-8285-d589e62d2ea9" providerId="AD" clId="Web-{5CC0DBDC-7F91-C52A-0ED7-177D17D57242}" dt="2022-06-21T16:40:13.050" v="0"/>
          <ac:graphicFrameMkLst>
            <pc:docMk/>
            <pc:sldMk cId="0" sldId="2128"/>
            <ac:graphicFrameMk id="5" creationId="{00000000-0000-0000-0000-000000000000}"/>
          </ac:graphicFrameMkLst>
        </pc:graphicFrameChg>
      </pc:sldChg>
    </pc:docChg>
  </pc:docChgLst>
  <pc:docChgLst>
    <pc:chgData name="Andrew Marsee" userId="8a1dfdb8-5e65-4f4e-8285-d589e62d2ea9" providerId="ADAL" clId="{EC17DDC5-3018-45A9-9B37-EAD1F11B7C12}"/>
    <pc:docChg chg="modMainMaster">
      <pc:chgData name="Andrew Marsee" userId="8a1dfdb8-5e65-4f4e-8285-d589e62d2ea9" providerId="ADAL" clId="{EC17DDC5-3018-45A9-9B37-EAD1F11B7C12}" dt="2022-06-21T16:39:29.418" v="1" actId="20577"/>
      <pc:docMkLst>
        <pc:docMk/>
      </pc:docMkLst>
      <pc:sldMasterChg chg="modSldLayout">
        <pc:chgData name="Andrew Marsee" userId="8a1dfdb8-5e65-4f4e-8285-d589e62d2ea9" providerId="ADAL" clId="{EC17DDC5-3018-45A9-9B37-EAD1F11B7C12}" dt="2022-06-21T16:39:29.418" v="1" actId="20577"/>
        <pc:sldMasterMkLst>
          <pc:docMk/>
          <pc:sldMasterMk cId="3932844464" sldId="2147483915"/>
        </pc:sldMasterMkLst>
        <pc:sldLayoutChg chg="modSp mod">
          <pc:chgData name="Andrew Marsee" userId="8a1dfdb8-5e65-4f4e-8285-d589e62d2ea9" providerId="ADAL" clId="{EC17DDC5-3018-45A9-9B37-EAD1F11B7C12}" dt="2022-06-21T16:39:29.418" v="1" actId="20577"/>
          <pc:sldLayoutMkLst>
            <pc:docMk/>
            <pc:sldMasterMk cId="3932844464" sldId="2147483915"/>
            <pc:sldLayoutMk cId="3081256623" sldId="2147483980"/>
          </pc:sldLayoutMkLst>
          <pc:spChg chg="mod">
            <ac:chgData name="Andrew Marsee" userId="8a1dfdb8-5e65-4f4e-8285-d589e62d2ea9" providerId="ADAL" clId="{EC17DDC5-3018-45A9-9B37-EAD1F11B7C12}" dt="2022-06-21T16:39:29.418" v="1" actId="20577"/>
            <ac:spMkLst>
              <pc:docMk/>
              <pc:sldMasterMk cId="3932844464" sldId="2147483915"/>
              <pc:sldLayoutMk cId="3081256623" sldId="2147483980"/>
              <ac:spMk id="6" creationId="{E1CC43AB-73D0-1C4E-B9A8-D6CA1974714E}"/>
            </ac:spMkLst>
          </pc:spChg>
        </pc:sldLayoutChg>
      </pc:sldMasterChg>
    </pc:docChg>
  </pc:docChgLst>
  <pc:docChgLst>
    <pc:chgData name="Rachael Maves" userId="135c9795-73ac-4566-902e-fcb56f4207cd" providerId="ADAL" clId="{5E5B5A18-CADC-4A42-BB96-7F50C9490B02}"/>
    <pc:docChg chg="custSel addSld modSld sldOrd">
      <pc:chgData name="Rachael Maves" userId="135c9795-73ac-4566-902e-fcb56f4207cd" providerId="ADAL" clId="{5E5B5A18-CADC-4A42-BB96-7F50C9490B02}" dt="2022-06-21T21:28:56.318" v="43" actId="478"/>
      <pc:docMkLst>
        <pc:docMk/>
      </pc:docMkLst>
      <pc:sldChg chg="delSp modSp mod">
        <pc:chgData name="Rachael Maves" userId="135c9795-73ac-4566-902e-fcb56f4207cd" providerId="ADAL" clId="{5E5B5A18-CADC-4A42-BB96-7F50C9490B02}" dt="2022-06-21T16:00:39.142" v="29" actId="14100"/>
        <pc:sldMkLst>
          <pc:docMk/>
          <pc:sldMk cId="1859368749" sldId="341"/>
        </pc:sldMkLst>
        <pc:spChg chg="del">
          <ac:chgData name="Rachael Maves" userId="135c9795-73ac-4566-902e-fcb56f4207cd" providerId="ADAL" clId="{5E5B5A18-CADC-4A42-BB96-7F50C9490B02}" dt="2022-06-21T16:00:32.812" v="28" actId="478"/>
          <ac:spMkLst>
            <pc:docMk/>
            <pc:sldMk cId="1859368749" sldId="341"/>
            <ac:spMk id="23" creationId="{FC7DB0F1-DA23-BE48-AC5C-978FFF792882}"/>
          </ac:spMkLst>
        </pc:spChg>
        <pc:graphicFrameChg chg="mod">
          <ac:chgData name="Rachael Maves" userId="135c9795-73ac-4566-902e-fcb56f4207cd" providerId="ADAL" clId="{5E5B5A18-CADC-4A42-BB96-7F50C9490B02}" dt="2022-06-21T16:00:39.142" v="29" actId="14100"/>
          <ac:graphicFrameMkLst>
            <pc:docMk/>
            <pc:sldMk cId="1859368749" sldId="341"/>
            <ac:graphicFrameMk id="20" creationId="{00000000-0008-0000-1C00-000002000000}"/>
          </ac:graphicFrameMkLst>
        </pc:graphicFrameChg>
      </pc:sldChg>
      <pc:sldChg chg="delSp modSp mod">
        <pc:chgData name="Rachael Maves" userId="135c9795-73ac-4566-902e-fcb56f4207cd" providerId="ADAL" clId="{5E5B5A18-CADC-4A42-BB96-7F50C9490B02}" dt="2022-06-21T16:00:17.126" v="27" actId="14100"/>
        <pc:sldMkLst>
          <pc:docMk/>
          <pc:sldMk cId="82915710" sldId="1767"/>
        </pc:sldMkLst>
        <pc:spChg chg="del">
          <ac:chgData name="Rachael Maves" userId="135c9795-73ac-4566-902e-fcb56f4207cd" providerId="ADAL" clId="{5E5B5A18-CADC-4A42-BB96-7F50C9490B02}" dt="2022-06-21T16:00:11.598" v="26" actId="478"/>
          <ac:spMkLst>
            <pc:docMk/>
            <pc:sldMk cId="82915710" sldId="1767"/>
            <ac:spMk id="51" creationId="{68C3754E-F9B0-A1E3-1646-01DF2611A474}"/>
          </ac:spMkLst>
        </pc:spChg>
        <pc:graphicFrameChg chg="mod">
          <ac:chgData name="Rachael Maves" userId="135c9795-73ac-4566-902e-fcb56f4207cd" providerId="ADAL" clId="{5E5B5A18-CADC-4A42-BB96-7F50C9490B02}" dt="2022-06-21T16:00:17.126" v="27" actId="14100"/>
          <ac:graphicFrameMkLst>
            <pc:docMk/>
            <pc:sldMk cId="82915710" sldId="1767"/>
            <ac:graphicFrameMk id="53" creationId="{00000000-0008-0000-0700-000002000000}"/>
          </ac:graphicFrameMkLst>
        </pc:graphicFrameChg>
      </pc:sldChg>
      <pc:sldChg chg="delSp modSp mod">
        <pc:chgData name="Rachael Maves" userId="135c9795-73ac-4566-902e-fcb56f4207cd" providerId="ADAL" clId="{5E5B5A18-CADC-4A42-BB96-7F50C9490B02}" dt="2022-06-21T16:00:02.019" v="25" actId="14100"/>
        <pc:sldMkLst>
          <pc:docMk/>
          <pc:sldMk cId="299845872" sldId="1789"/>
        </pc:sldMkLst>
        <pc:spChg chg="del">
          <ac:chgData name="Rachael Maves" userId="135c9795-73ac-4566-902e-fcb56f4207cd" providerId="ADAL" clId="{5E5B5A18-CADC-4A42-BB96-7F50C9490B02}" dt="2022-06-21T15:59:56.434" v="24" actId="478"/>
          <ac:spMkLst>
            <pc:docMk/>
            <pc:sldMk cId="299845872" sldId="1789"/>
            <ac:spMk id="38" creationId="{96960F3C-152F-7148-84B5-9905DB76AC9A}"/>
          </ac:spMkLst>
        </pc:spChg>
        <pc:graphicFrameChg chg="mod">
          <ac:chgData name="Rachael Maves" userId="135c9795-73ac-4566-902e-fcb56f4207cd" providerId="ADAL" clId="{5E5B5A18-CADC-4A42-BB96-7F50C9490B02}" dt="2022-06-21T16:00:02.019" v="25" actId="14100"/>
          <ac:graphicFrameMkLst>
            <pc:docMk/>
            <pc:sldMk cId="299845872" sldId="1789"/>
            <ac:graphicFrameMk id="17" creationId="{00000000-0008-0000-1200-000002000000}"/>
          </ac:graphicFrameMkLst>
        </pc:graphicFrameChg>
      </pc:sldChg>
      <pc:sldChg chg="delSp modSp mod">
        <pc:chgData name="Rachael Maves" userId="135c9795-73ac-4566-902e-fcb56f4207cd" providerId="ADAL" clId="{5E5B5A18-CADC-4A42-BB96-7F50C9490B02}" dt="2022-06-21T15:59:50.391" v="23" actId="14100"/>
        <pc:sldMkLst>
          <pc:docMk/>
          <pc:sldMk cId="444627698" sldId="1813"/>
        </pc:sldMkLst>
        <pc:spChg chg="del">
          <ac:chgData name="Rachael Maves" userId="135c9795-73ac-4566-902e-fcb56f4207cd" providerId="ADAL" clId="{5E5B5A18-CADC-4A42-BB96-7F50C9490B02}" dt="2022-06-21T15:59:44.796" v="22" actId="478"/>
          <ac:spMkLst>
            <pc:docMk/>
            <pc:sldMk cId="444627698" sldId="1813"/>
            <ac:spMk id="46" creationId="{78FABC21-F894-E048-A03D-DC9E9AA6F513}"/>
          </ac:spMkLst>
        </pc:spChg>
        <pc:graphicFrameChg chg="mod">
          <ac:chgData name="Rachael Maves" userId="135c9795-73ac-4566-902e-fcb56f4207cd" providerId="ADAL" clId="{5E5B5A18-CADC-4A42-BB96-7F50C9490B02}" dt="2022-06-21T15:59:50.391" v="23" actId="14100"/>
          <ac:graphicFrameMkLst>
            <pc:docMk/>
            <pc:sldMk cId="444627698" sldId="1813"/>
            <ac:graphicFrameMk id="11" creationId="{00000000-0008-0000-0200-000004000000}"/>
          </ac:graphicFrameMkLst>
        </pc:graphicFrameChg>
      </pc:sldChg>
      <pc:sldChg chg="delSp modSp mod">
        <pc:chgData name="Rachael Maves" userId="135c9795-73ac-4566-902e-fcb56f4207cd" providerId="ADAL" clId="{5E5B5A18-CADC-4A42-BB96-7F50C9490B02}" dt="2022-06-21T15:20:44.179" v="21" actId="14100"/>
        <pc:sldMkLst>
          <pc:docMk/>
          <pc:sldMk cId="107923145" sldId="1814"/>
        </pc:sldMkLst>
        <pc:spChg chg="del">
          <ac:chgData name="Rachael Maves" userId="135c9795-73ac-4566-902e-fcb56f4207cd" providerId="ADAL" clId="{5E5B5A18-CADC-4A42-BB96-7F50C9490B02}" dt="2022-06-21T15:20:40.071" v="20" actId="478"/>
          <ac:spMkLst>
            <pc:docMk/>
            <pc:sldMk cId="107923145" sldId="1814"/>
            <ac:spMk id="17" creationId="{9EAB8507-9C3D-824A-BE61-455245B0FEAF}"/>
          </ac:spMkLst>
        </pc:spChg>
        <pc:grpChg chg="mod">
          <ac:chgData name="Rachael Maves" userId="135c9795-73ac-4566-902e-fcb56f4207cd" providerId="ADAL" clId="{5E5B5A18-CADC-4A42-BB96-7F50C9490B02}" dt="2022-06-21T15:20:44.179" v="21" actId="14100"/>
          <ac:grpSpMkLst>
            <pc:docMk/>
            <pc:sldMk cId="107923145" sldId="1814"/>
            <ac:grpSpMk id="12" creationId="{00000000-0008-0000-0800-000002000000}"/>
          </ac:grpSpMkLst>
        </pc:grpChg>
      </pc:sldChg>
      <pc:sldChg chg="delSp modSp mod">
        <pc:chgData name="Rachael Maves" userId="135c9795-73ac-4566-902e-fcb56f4207cd" providerId="ADAL" clId="{5E5B5A18-CADC-4A42-BB96-7F50C9490B02}" dt="2022-06-21T16:01:00.508" v="31" actId="14100"/>
        <pc:sldMkLst>
          <pc:docMk/>
          <pc:sldMk cId="1315030847" sldId="1819"/>
        </pc:sldMkLst>
        <pc:spChg chg="del">
          <ac:chgData name="Rachael Maves" userId="135c9795-73ac-4566-902e-fcb56f4207cd" providerId="ADAL" clId="{5E5B5A18-CADC-4A42-BB96-7F50C9490B02}" dt="2022-06-21T16:00:54.729" v="30" actId="478"/>
          <ac:spMkLst>
            <pc:docMk/>
            <pc:sldMk cId="1315030847" sldId="1819"/>
            <ac:spMk id="14" creationId="{0D76C8BB-EF7A-0741-8BF6-B0851A80A19B}"/>
          </ac:spMkLst>
        </pc:spChg>
        <pc:grpChg chg="mod">
          <ac:chgData name="Rachael Maves" userId="135c9795-73ac-4566-902e-fcb56f4207cd" providerId="ADAL" clId="{5E5B5A18-CADC-4A42-BB96-7F50C9490B02}" dt="2022-06-21T16:01:00.508" v="31" actId="14100"/>
          <ac:grpSpMkLst>
            <pc:docMk/>
            <pc:sldMk cId="1315030847" sldId="1819"/>
            <ac:grpSpMk id="25" creationId="{00000000-0008-0000-0C00-000002000000}"/>
          </ac:grpSpMkLst>
        </pc:grpChg>
      </pc:sldChg>
      <pc:sldChg chg="delSp modSp mod">
        <pc:chgData name="Rachael Maves" userId="135c9795-73ac-4566-902e-fcb56f4207cd" providerId="ADAL" clId="{5E5B5A18-CADC-4A42-BB96-7F50C9490B02}" dt="2022-06-21T16:01:10.706" v="33" actId="14100"/>
        <pc:sldMkLst>
          <pc:docMk/>
          <pc:sldMk cId="2425860811" sldId="1820"/>
        </pc:sldMkLst>
        <pc:spChg chg="del">
          <ac:chgData name="Rachael Maves" userId="135c9795-73ac-4566-902e-fcb56f4207cd" providerId="ADAL" clId="{5E5B5A18-CADC-4A42-BB96-7F50C9490B02}" dt="2022-06-21T16:01:05.605" v="32" actId="478"/>
          <ac:spMkLst>
            <pc:docMk/>
            <pc:sldMk cId="2425860811" sldId="1820"/>
            <ac:spMk id="14" creationId="{0D76C8BB-EF7A-0741-8BF6-B0851A80A19B}"/>
          </ac:spMkLst>
        </pc:spChg>
        <pc:grpChg chg="mod">
          <ac:chgData name="Rachael Maves" userId="135c9795-73ac-4566-902e-fcb56f4207cd" providerId="ADAL" clId="{5E5B5A18-CADC-4A42-BB96-7F50C9490B02}" dt="2022-06-21T16:01:10.706" v="33" actId="14100"/>
          <ac:grpSpMkLst>
            <pc:docMk/>
            <pc:sldMk cId="2425860811" sldId="1820"/>
            <ac:grpSpMk id="13" creationId="{00000000-0008-0000-0F00-000002000000}"/>
          </ac:grpSpMkLst>
        </pc:grpChg>
      </pc:sldChg>
      <pc:sldChg chg="delSp modSp mod">
        <pc:chgData name="Rachael Maves" userId="135c9795-73ac-4566-902e-fcb56f4207cd" providerId="ADAL" clId="{5E5B5A18-CADC-4A42-BB96-7F50C9490B02}" dt="2022-06-21T15:19:50.311" v="19" actId="14100"/>
        <pc:sldMkLst>
          <pc:docMk/>
          <pc:sldMk cId="729099760" sldId="1841"/>
        </pc:sldMkLst>
        <pc:spChg chg="del">
          <ac:chgData name="Rachael Maves" userId="135c9795-73ac-4566-902e-fcb56f4207cd" providerId="ADAL" clId="{5E5B5A18-CADC-4A42-BB96-7F50C9490B02}" dt="2022-06-21T15:19:44.775" v="18" actId="478"/>
          <ac:spMkLst>
            <pc:docMk/>
            <pc:sldMk cId="729099760" sldId="1841"/>
            <ac:spMk id="20" creationId="{403B074F-A29C-15D3-283F-0AA8FAC9A6A7}"/>
          </ac:spMkLst>
        </pc:spChg>
        <pc:grpChg chg="mod">
          <ac:chgData name="Rachael Maves" userId="135c9795-73ac-4566-902e-fcb56f4207cd" providerId="ADAL" clId="{5E5B5A18-CADC-4A42-BB96-7F50C9490B02}" dt="2022-06-21T15:19:50.311" v="19" actId="14100"/>
          <ac:grpSpMkLst>
            <pc:docMk/>
            <pc:sldMk cId="729099760" sldId="1841"/>
            <ac:grpSpMk id="14" creationId="{00000000-0008-0000-0300-000002000000}"/>
          </ac:grpSpMkLst>
        </pc:grpChg>
      </pc:sldChg>
      <pc:sldChg chg="modSp add mod ord">
        <pc:chgData name="Rachael Maves" userId="135c9795-73ac-4566-902e-fcb56f4207cd" providerId="ADAL" clId="{5E5B5A18-CADC-4A42-BB96-7F50C9490B02}" dt="2022-06-21T16:42:04.011" v="36" actId="1076"/>
        <pc:sldMkLst>
          <pc:docMk/>
          <pc:sldMk cId="0" sldId="2128"/>
        </pc:sldMkLst>
        <pc:graphicFrameChg chg="mod">
          <ac:chgData name="Rachael Maves" userId="135c9795-73ac-4566-902e-fcb56f4207cd" providerId="ADAL" clId="{5E5B5A18-CADC-4A42-BB96-7F50C9490B02}" dt="2022-06-21T16:42:01.825" v="35" actId="1076"/>
          <ac:graphicFrameMkLst>
            <pc:docMk/>
            <pc:sldMk cId="0" sldId="2128"/>
            <ac:graphicFrameMk id="5" creationId="{00000000-0000-0000-0000-000000000000}"/>
          </ac:graphicFrameMkLst>
        </pc:graphicFrameChg>
        <pc:graphicFrameChg chg="mod">
          <ac:chgData name="Rachael Maves" userId="135c9795-73ac-4566-902e-fcb56f4207cd" providerId="ADAL" clId="{5E5B5A18-CADC-4A42-BB96-7F50C9490B02}" dt="2022-06-21T16:42:04.011" v="36" actId="1076"/>
          <ac:graphicFrameMkLst>
            <pc:docMk/>
            <pc:sldMk cId="0" sldId="2128"/>
            <ac:graphicFrameMk id="21" creationId="{97257954-9254-73DF-7361-FAE91F043241}"/>
          </ac:graphicFrameMkLst>
        </pc:graphicFrameChg>
      </pc:sldChg>
      <pc:sldChg chg="add mod ord">
        <pc:chgData name="Rachael Maves" userId="135c9795-73ac-4566-902e-fcb56f4207cd" providerId="ADAL" clId="{5E5B5A18-CADC-4A42-BB96-7F50C9490B02}" dt="2022-06-21T15:13:44.514" v="17" actId="27918"/>
        <pc:sldMkLst>
          <pc:docMk/>
          <pc:sldMk cId="0" sldId="2129"/>
        </pc:sldMkLst>
      </pc:sldChg>
      <pc:sldChg chg="delSp mod">
        <pc:chgData name="Rachael Maves" userId="135c9795-73ac-4566-902e-fcb56f4207cd" providerId="ADAL" clId="{5E5B5A18-CADC-4A42-BB96-7F50C9490B02}" dt="2022-06-21T21:27:34.738" v="40" actId="478"/>
        <pc:sldMkLst>
          <pc:docMk/>
          <pc:sldMk cId="3720496503" sldId="2132"/>
        </pc:sldMkLst>
        <pc:spChg chg="del">
          <ac:chgData name="Rachael Maves" userId="135c9795-73ac-4566-902e-fcb56f4207cd" providerId="ADAL" clId="{5E5B5A18-CADC-4A42-BB96-7F50C9490B02}" dt="2022-06-21T21:27:24.839" v="37" actId="478"/>
          <ac:spMkLst>
            <pc:docMk/>
            <pc:sldMk cId="3720496503" sldId="2132"/>
            <ac:spMk id="26" creationId="{AD90D1A5-4199-A918-A33A-4F14B9914D28}"/>
          </ac:spMkLst>
        </pc:spChg>
        <pc:spChg chg="del">
          <ac:chgData name="Rachael Maves" userId="135c9795-73ac-4566-902e-fcb56f4207cd" providerId="ADAL" clId="{5E5B5A18-CADC-4A42-BB96-7F50C9490B02}" dt="2022-06-21T21:27:30.583" v="38" actId="478"/>
          <ac:spMkLst>
            <pc:docMk/>
            <pc:sldMk cId="3720496503" sldId="2132"/>
            <ac:spMk id="31" creationId="{28C86ABD-E758-00FE-8106-B8DAFAF7E215}"/>
          </ac:spMkLst>
        </pc:spChg>
        <pc:spChg chg="del">
          <ac:chgData name="Rachael Maves" userId="135c9795-73ac-4566-902e-fcb56f4207cd" providerId="ADAL" clId="{5E5B5A18-CADC-4A42-BB96-7F50C9490B02}" dt="2022-06-21T21:27:32.618" v="39" actId="478"/>
          <ac:spMkLst>
            <pc:docMk/>
            <pc:sldMk cId="3720496503" sldId="2132"/>
            <ac:spMk id="32" creationId="{4E82E33B-833D-67D8-1F8C-5E8C5DA421E6}"/>
          </ac:spMkLst>
        </pc:spChg>
        <pc:spChg chg="del">
          <ac:chgData name="Rachael Maves" userId="135c9795-73ac-4566-902e-fcb56f4207cd" providerId="ADAL" clId="{5E5B5A18-CADC-4A42-BB96-7F50C9490B02}" dt="2022-06-21T21:27:34.738" v="40" actId="478"/>
          <ac:spMkLst>
            <pc:docMk/>
            <pc:sldMk cId="3720496503" sldId="2132"/>
            <ac:spMk id="33" creationId="{03DD0BC9-A1C7-55D3-591C-46B1730147CC}"/>
          </ac:spMkLst>
        </pc:spChg>
      </pc:sldChg>
      <pc:sldChg chg="delSp mod">
        <pc:chgData name="Rachael Maves" userId="135c9795-73ac-4566-902e-fcb56f4207cd" providerId="ADAL" clId="{5E5B5A18-CADC-4A42-BB96-7F50C9490B02}" dt="2022-06-21T21:28:56.318" v="43" actId="478"/>
        <pc:sldMkLst>
          <pc:docMk/>
          <pc:sldMk cId="131219617" sldId="2133"/>
        </pc:sldMkLst>
        <pc:spChg chg="del">
          <ac:chgData name="Rachael Maves" userId="135c9795-73ac-4566-902e-fcb56f4207cd" providerId="ADAL" clId="{5E5B5A18-CADC-4A42-BB96-7F50C9490B02}" dt="2022-06-21T21:28:53.071" v="41" actId="478"/>
          <ac:spMkLst>
            <pc:docMk/>
            <pc:sldMk cId="131219617" sldId="2133"/>
            <ac:spMk id="23" creationId="{609CBF21-AAE7-564E-706F-A0EDE209727B}"/>
          </ac:spMkLst>
        </pc:spChg>
        <pc:spChg chg="del">
          <ac:chgData name="Rachael Maves" userId="135c9795-73ac-4566-902e-fcb56f4207cd" providerId="ADAL" clId="{5E5B5A18-CADC-4A42-BB96-7F50C9490B02}" dt="2022-06-21T21:28:55.008" v="42" actId="478"/>
          <ac:spMkLst>
            <pc:docMk/>
            <pc:sldMk cId="131219617" sldId="2133"/>
            <ac:spMk id="24" creationId="{F980B494-C96F-1BE0-ECBA-44C0C9E49782}"/>
          </ac:spMkLst>
        </pc:spChg>
        <pc:spChg chg="del">
          <ac:chgData name="Rachael Maves" userId="135c9795-73ac-4566-902e-fcb56f4207cd" providerId="ADAL" clId="{5E5B5A18-CADC-4A42-BB96-7F50C9490B02}" dt="2022-06-21T21:28:56.318" v="43" actId="478"/>
          <ac:spMkLst>
            <pc:docMk/>
            <pc:sldMk cId="131219617" sldId="2133"/>
            <ac:spMk id="25" creationId="{D9D54363-051A-B13B-C08E-8BCBCEEA5AAE}"/>
          </ac:spMkLst>
        </pc:spChg>
      </pc:sldChg>
    </pc:docChg>
  </pc:docChgLst>
  <pc:docChgLst>
    <pc:chgData name="Chelsea Crawford" userId="S::chelsea.crawford@tnedu.gov::2c821bfd-9bd2-477c-b740-897067c0d957" providerId="AD" clId="Web-{5F1264E1-CE65-E04D-B5A0-D4A42B7F9AA0}"/>
    <pc:docChg chg="">
      <pc:chgData name="Chelsea Crawford" userId="S::chelsea.crawford@tnedu.gov::2c821bfd-9bd2-477c-b740-897067c0d957" providerId="AD" clId="Web-{5F1264E1-CE65-E04D-B5A0-D4A42B7F9AA0}" dt="2022-06-20T19:26:43.144" v="0"/>
      <pc:docMkLst>
        <pc:docMk/>
      </pc:docMkLst>
      <pc:sldChg chg="delCm">
        <pc:chgData name="Chelsea Crawford" userId="S::chelsea.crawford@tnedu.gov::2c821bfd-9bd2-477c-b740-897067c0d957" providerId="AD" clId="Web-{5F1264E1-CE65-E04D-B5A0-D4A42B7F9AA0}" dt="2022-06-20T19:26:43.144" v="0"/>
        <pc:sldMkLst>
          <pc:docMk/>
          <pc:sldMk cId="444627698" sldId="1813"/>
        </pc:sldMkLst>
      </pc:sldChg>
    </pc:docChg>
  </pc:docChgLst>
  <pc:docChgLst>
    <pc:chgData name="Andrew Marsee" userId="S::andrew.marsee@tnedu.gov::8a1dfdb8-5e65-4f4e-8285-d589e62d2ea9" providerId="AD" clId="Web-{0D650A73-16D2-8A2F-80C1-8BC180B6890A}"/>
    <pc:docChg chg="modSld">
      <pc:chgData name="Andrew Marsee" userId="S::andrew.marsee@tnedu.gov::8a1dfdb8-5e65-4f4e-8285-d589e62d2ea9" providerId="AD" clId="Web-{0D650A73-16D2-8A2F-80C1-8BC180B6890A}" dt="2022-06-21T16:38:11.888" v="461"/>
      <pc:docMkLst>
        <pc:docMk/>
      </pc:docMkLst>
      <pc:sldChg chg="modNotes">
        <pc:chgData name="Andrew Marsee" userId="S::andrew.marsee@tnedu.gov::8a1dfdb8-5e65-4f4e-8285-d589e62d2ea9" providerId="AD" clId="Web-{0D650A73-16D2-8A2F-80C1-8BC180B6890A}" dt="2022-06-21T15:47:51.820" v="427"/>
        <pc:sldMkLst>
          <pc:docMk/>
          <pc:sldMk cId="1859368749" sldId="341"/>
        </pc:sldMkLst>
      </pc:sldChg>
      <pc:sldChg chg="modNotes">
        <pc:chgData name="Andrew Marsee" userId="S::andrew.marsee@tnedu.gov::8a1dfdb8-5e65-4f4e-8285-d589e62d2ea9" providerId="AD" clId="Web-{0D650A73-16D2-8A2F-80C1-8BC180B6890A}" dt="2022-06-21T15:46:28.317" v="419"/>
        <pc:sldMkLst>
          <pc:docMk/>
          <pc:sldMk cId="82915710" sldId="1767"/>
        </pc:sldMkLst>
      </pc:sldChg>
      <pc:sldChg chg="modNotes">
        <pc:chgData name="Andrew Marsee" userId="S::andrew.marsee@tnedu.gov::8a1dfdb8-5e65-4f4e-8285-d589e62d2ea9" providerId="AD" clId="Web-{0D650A73-16D2-8A2F-80C1-8BC180B6890A}" dt="2022-06-21T15:39:40.961" v="376"/>
        <pc:sldMkLst>
          <pc:docMk/>
          <pc:sldMk cId="299845872" sldId="1789"/>
        </pc:sldMkLst>
      </pc:sldChg>
      <pc:sldChg chg="modNotes">
        <pc:chgData name="Andrew Marsee" userId="S::andrew.marsee@tnedu.gov::8a1dfdb8-5e65-4f4e-8285-d589e62d2ea9" providerId="AD" clId="Web-{0D650A73-16D2-8A2F-80C1-8BC180B6890A}" dt="2022-06-21T15:35:52.875" v="297"/>
        <pc:sldMkLst>
          <pc:docMk/>
          <pc:sldMk cId="444627698" sldId="1813"/>
        </pc:sldMkLst>
      </pc:sldChg>
      <pc:sldChg chg="modNotes">
        <pc:chgData name="Andrew Marsee" userId="S::andrew.marsee@tnedu.gov::8a1dfdb8-5e65-4f4e-8285-d589e62d2ea9" providerId="AD" clId="Web-{0D650A73-16D2-8A2F-80C1-8BC180B6890A}" dt="2022-06-21T15:46:58.631" v="422"/>
        <pc:sldMkLst>
          <pc:docMk/>
          <pc:sldMk cId="107923145" sldId="1814"/>
        </pc:sldMkLst>
      </pc:sldChg>
      <pc:sldChg chg="modNotes">
        <pc:chgData name="Andrew Marsee" userId="S::andrew.marsee@tnedu.gov::8a1dfdb8-5e65-4f4e-8285-d589e62d2ea9" providerId="AD" clId="Web-{0D650A73-16D2-8A2F-80C1-8BC180B6890A}" dt="2022-06-21T15:51:20.733" v="454"/>
        <pc:sldMkLst>
          <pc:docMk/>
          <pc:sldMk cId="1315030847" sldId="1819"/>
        </pc:sldMkLst>
      </pc:sldChg>
      <pc:sldChg chg="modNotes">
        <pc:chgData name="Andrew Marsee" userId="S::andrew.marsee@tnedu.gov::8a1dfdb8-5e65-4f4e-8285-d589e62d2ea9" providerId="AD" clId="Web-{0D650A73-16D2-8A2F-80C1-8BC180B6890A}" dt="2022-06-21T15:52:37.047" v="460"/>
        <pc:sldMkLst>
          <pc:docMk/>
          <pc:sldMk cId="2425860811" sldId="1820"/>
        </pc:sldMkLst>
      </pc:sldChg>
      <pc:sldChg chg="modNotes">
        <pc:chgData name="Andrew Marsee" userId="S::andrew.marsee@tnedu.gov::8a1dfdb8-5e65-4f4e-8285-d589e62d2ea9" providerId="AD" clId="Web-{0D650A73-16D2-8A2F-80C1-8BC180B6890A}" dt="2022-06-21T15:37:16.066" v="359"/>
        <pc:sldMkLst>
          <pc:docMk/>
          <pc:sldMk cId="729099760" sldId="1841"/>
        </pc:sldMkLst>
      </pc:sldChg>
      <pc:sldChg chg="addSp modNotes">
        <pc:chgData name="Andrew Marsee" userId="S::andrew.marsee@tnedu.gov::8a1dfdb8-5e65-4f4e-8285-d589e62d2ea9" providerId="AD" clId="Web-{0D650A73-16D2-8A2F-80C1-8BC180B6890A}" dt="2022-06-21T16:38:11.888" v="461"/>
        <pc:sldMkLst>
          <pc:docMk/>
          <pc:sldMk cId="0" sldId="2128"/>
        </pc:sldMkLst>
        <pc:spChg chg="add">
          <ac:chgData name="Andrew Marsee" userId="S::andrew.marsee@tnedu.gov::8a1dfdb8-5e65-4f4e-8285-d589e62d2ea9" providerId="AD" clId="Web-{0D650A73-16D2-8A2F-80C1-8BC180B6890A}" dt="2022-06-21T16:38:11.888" v="461"/>
          <ac:spMkLst>
            <pc:docMk/>
            <pc:sldMk cId="0" sldId="2128"/>
            <ac:spMk id="4" creationId="{21027A75-597A-2515-FF15-931E4EB93412}"/>
          </ac:spMkLst>
        </pc:spChg>
      </pc:sldChg>
      <pc:sldChg chg="modNotes">
        <pc:chgData name="Andrew Marsee" userId="S::andrew.marsee@tnedu.gov::8a1dfdb8-5e65-4f4e-8285-d589e62d2ea9" providerId="AD" clId="Web-{0D650A73-16D2-8A2F-80C1-8BC180B6890A}" dt="2022-06-21T15:48:27.102" v="431"/>
        <pc:sldMkLst>
          <pc:docMk/>
          <pc:sldMk cId="0" sldId="2129"/>
        </pc:sldMkLst>
      </pc:sldChg>
    </pc:docChg>
  </pc:docChgLst>
  <pc:docChgLst>
    <pc:chgData name="Andrew Marsee" userId="S::andrew.marsee@tnedu.gov::8a1dfdb8-5e65-4f4e-8285-d589e62d2ea9" providerId="AD" clId="Web-{391F3787-8E9D-98D7-A01F-4E141170E31A}"/>
    <pc:docChg chg="modSld">
      <pc:chgData name="Andrew Marsee" userId="S::andrew.marsee@tnedu.gov::8a1dfdb8-5e65-4f4e-8285-d589e62d2ea9" providerId="AD" clId="Web-{391F3787-8E9D-98D7-A01F-4E141170E31A}" dt="2022-06-21T20:59:21.327" v="0"/>
      <pc:docMkLst>
        <pc:docMk/>
      </pc:docMkLst>
      <pc:sldChg chg="addSp">
        <pc:chgData name="Andrew Marsee" userId="S::andrew.marsee@tnedu.gov::8a1dfdb8-5e65-4f4e-8285-d589e62d2ea9" providerId="AD" clId="Web-{391F3787-8E9D-98D7-A01F-4E141170E31A}" dt="2022-06-21T20:59:21.327" v="0"/>
        <pc:sldMkLst>
          <pc:docMk/>
          <pc:sldMk cId="0" sldId="2129"/>
        </pc:sldMkLst>
        <pc:spChg chg="add">
          <ac:chgData name="Andrew Marsee" userId="S::andrew.marsee@tnedu.gov::8a1dfdb8-5e65-4f4e-8285-d589e62d2ea9" providerId="AD" clId="Web-{391F3787-8E9D-98D7-A01F-4E141170E31A}" dt="2022-06-21T20:59:21.327" v="0"/>
          <ac:spMkLst>
            <pc:docMk/>
            <pc:sldMk cId="0" sldId="2129"/>
            <ac:spMk id="3" creationId="{541D84B4-0C2A-D4F2-1918-0829F526D3D3}"/>
          </ac:spMkLst>
        </pc:spChg>
      </pc:sldChg>
    </pc:docChg>
  </pc:docChgLst>
  <pc:docChgLst>
    <pc:chgData name="Andrew Marsee" userId="S::andrew.marsee@tnedu.gov::8a1dfdb8-5e65-4f4e-8285-d589e62d2ea9" providerId="AD" clId="Web-{DD2D7BAD-4D4A-9233-89CF-CB7DA1A309BF}"/>
    <pc:docChg chg="modSld">
      <pc:chgData name="Andrew Marsee" userId="S::andrew.marsee@tnedu.gov::8a1dfdb8-5e65-4f4e-8285-d589e62d2ea9" providerId="AD" clId="Web-{DD2D7BAD-4D4A-9233-89CF-CB7DA1A309BF}" dt="2022-06-22T14:19:25.392" v="478"/>
      <pc:docMkLst>
        <pc:docMk/>
      </pc:docMkLst>
      <pc:sldChg chg="modNotes">
        <pc:chgData name="Andrew Marsee" userId="S::andrew.marsee@tnedu.gov::8a1dfdb8-5e65-4f4e-8285-d589e62d2ea9" providerId="AD" clId="Web-{DD2D7BAD-4D4A-9233-89CF-CB7DA1A309BF}" dt="2022-06-22T14:12:53.051" v="351"/>
        <pc:sldMkLst>
          <pc:docMk/>
          <pc:sldMk cId="0" sldId="2128"/>
        </pc:sldMkLst>
      </pc:sldChg>
      <pc:sldChg chg="modNotes">
        <pc:chgData name="Andrew Marsee" userId="S::andrew.marsee@tnedu.gov::8a1dfdb8-5e65-4f4e-8285-d589e62d2ea9" providerId="AD" clId="Web-{DD2D7BAD-4D4A-9233-89CF-CB7DA1A309BF}" dt="2022-06-22T14:19:00.938" v="473"/>
        <pc:sldMkLst>
          <pc:docMk/>
          <pc:sldMk cId="3720496503" sldId="2132"/>
        </pc:sldMkLst>
      </pc:sldChg>
      <pc:sldChg chg="modNotes">
        <pc:chgData name="Andrew Marsee" userId="S::andrew.marsee@tnedu.gov::8a1dfdb8-5e65-4f4e-8285-d589e62d2ea9" providerId="AD" clId="Web-{DD2D7BAD-4D4A-9233-89CF-CB7DA1A309BF}" dt="2022-06-22T14:19:25.392" v="478"/>
        <pc:sldMkLst>
          <pc:docMk/>
          <pc:sldMk cId="131219617" sldId="2133"/>
        </pc:sldMkLst>
      </pc:sldChg>
    </pc:docChg>
  </pc:docChgLst>
  <pc:docChgLst>
    <pc:chgData name="Andi Baumgartner" userId="f426fcbd-fe44-4437-8b47-918de0912aa8" providerId="ADAL" clId="{F4A7833B-2022-B248-9EC2-EEFC47ACF225}"/>
    <pc:docChg chg="undo custSel addSld delSld modSld modMainMaster">
      <pc:chgData name="Andi Baumgartner" userId="f426fcbd-fe44-4437-8b47-918de0912aa8" providerId="ADAL" clId="{F4A7833B-2022-B248-9EC2-EEFC47ACF225}" dt="2022-06-22T19:39:55.982" v="2282" actId="27918"/>
      <pc:docMkLst>
        <pc:docMk/>
      </pc:docMkLst>
      <pc:sldChg chg="addSp delSp modSp mod modClrScheme chgLayout">
        <pc:chgData name="Andi Baumgartner" userId="f426fcbd-fe44-4437-8b47-918de0912aa8" providerId="ADAL" clId="{F4A7833B-2022-B248-9EC2-EEFC47ACF225}" dt="2022-06-22T19:24:53.709" v="2150" actId="478"/>
        <pc:sldMkLst>
          <pc:docMk/>
          <pc:sldMk cId="1859368749" sldId="341"/>
        </pc:sldMkLst>
        <pc:spChg chg="del">
          <ac:chgData name="Andi Baumgartner" userId="f426fcbd-fe44-4437-8b47-918de0912aa8" providerId="ADAL" clId="{F4A7833B-2022-B248-9EC2-EEFC47ACF225}" dt="2022-06-22T15:28:23.150" v="1138" actId="478"/>
          <ac:spMkLst>
            <pc:docMk/>
            <pc:sldMk cId="1859368749" sldId="341"/>
            <ac:spMk id="7" creationId="{DB242866-ACC2-C344-95BF-33EF1F1780F6}"/>
          </ac:spMkLst>
        </pc:spChg>
        <pc:spChg chg="del">
          <ac:chgData name="Andi Baumgartner" userId="f426fcbd-fe44-4437-8b47-918de0912aa8" providerId="ADAL" clId="{F4A7833B-2022-B248-9EC2-EEFC47ACF225}" dt="2022-06-22T15:28:25.086" v="1139" actId="478"/>
          <ac:spMkLst>
            <pc:docMk/>
            <pc:sldMk cId="1859368749" sldId="341"/>
            <ac:spMk id="11" creationId="{0A971CF1-1C8B-4C4A-8246-9365F8808CA5}"/>
          </ac:spMkLst>
        </pc:spChg>
        <pc:spChg chg="del">
          <ac:chgData name="Andi Baumgartner" userId="f426fcbd-fe44-4437-8b47-918de0912aa8" providerId="ADAL" clId="{F4A7833B-2022-B248-9EC2-EEFC47ACF225}" dt="2022-06-22T15:28:21.565" v="1137" actId="21"/>
          <ac:spMkLst>
            <pc:docMk/>
            <pc:sldMk cId="1859368749" sldId="341"/>
            <ac:spMk id="12" creationId="{399EB968-8019-EF49-A903-A14E6DDCD2C1}"/>
          </ac:spMkLst>
        </pc:spChg>
        <pc:spChg chg="del">
          <ac:chgData name="Andi Baumgartner" userId="f426fcbd-fe44-4437-8b47-918de0912aa8" providerId="ADAL" clId="{F4A7833B-2022-B248-9EC2-EEFC47ACF225}" dt="2022-06-22T15:28:21.565" v="1137" actId="21"/>
          <ac:spMkLst>
            <pc:docMk/>
            <pc:sldMk cId="1859368749" sldId="341"/>
            <ac:spMk id="13" creationId="{136A9E3F-61DB-8541-B64D-EADEB68E89C4}"/>
          </ac:spMkLst>
        </pc:spChg>
        <pc:spChg chg="del">
          <ac:chgData name="Andi Baumgartner" userId="f426fcbd-fe44-4437-8b47-918de0912aa8" providerId="ADAL" clId="{F4A7833B-2022-B248-9EC2-EEFC47ACF225}" dt="2022-06-22T15:28:21.565" v="1137" actId="21"/>
          <ac:spMkLst>
            <pc:docMk/>
            <pc:sldMk cId="1859368749" sldId="341"/>
            <ac:spMk id="18" creationId="{BDAD0777-6B64-C94B-9472-092655EF6271}"/>
          </ac:spMkLst>
        </pc:spChg>
        <pc:spChg chg="del">
          <ac:chgData name="Andi Baumgartner" userId="f426fcbd-fe44-4437-8b47-918de0912aa8" providerId="ADAL" clId="{F4A7833B-2022-B248-9EC2-EEFC47ACF225}" dt="2022-06-22T15:28:21.565" v="1137" actId="21"/>
          <ac:spMkLst>
            <pc:docMk/>
            <pc:sldMk cId="1859368749" sldId="341"/>
            <ac:spMk id="19" creationId="{35262743-EDC7-F644-8F47-C48B080E0A53}"/>
          </ac:spMkLst>
        </pc:spChg>
        <pc:spChg chg="del">
          <ac:chgData name="Andi Baumgartner" userId="f426fcbd-fe44-4437-8b47-918de0912aa8" providerId="ADAL" clId="{F4A7833B-2022-B248-9EC2-EEFC47ACF225}" dt="2022-06-22T15:28:25.086" v="1139" actId="478"/>
          <ac:spMkLst>
            <pc:docMk/>
            <pc:sldMk cId="1859368749" sldId="341"/>
            <ac:spMk id="21" creationId="{D29DF626-E368-42F7-7745-9D0AAB123BF1}"/>
          </ac:spMkLst>
        </pc:spChg>
        <pc:graphicFrameChg chg="add del mod">
          <ac:chgData name="Andi Baumgartner" userId="f426fcbd-fe44-4437-8b47-918de0912aa8" providerId="ADAL" clId="{F4A7833B-2022-B248-9EC2-EEFC47ACF225}" dt="2022-06-22T19:24:53.709" v="2150" actId="478"/>
          <ac:graphicFrameMkLst>
            <pc:docMk/>
            <pc:sldMk cId="1859368749" sldId="341"/>
            <ac:graphicFrameMk id="15" creationId="{E407CAEC-1530-4AEF-B570-6C4BA44D3DA5}"/>
          </ac:graphicFrameMkLst>
        </pc:graphicFrameChg>
        <pc:graphicFrameChg chg="del">
          <ac:chgData name="Andi Baumgartner" userId="f426fcbd-fe44-4437-8b47-918de0912aa8" providerId="ADAL" clId="{F4A7833B-2022-B248-9EC2-EEFC47ACF225}" dt="2022-06-21T22:14:07.332" v="597" actId="478"/>
          <ac:graphicFrameMkLst>
            <pc:docMk/>
            <pc:sldMk cId="1859368749" sldId="341"/>
            <ac:graphicFrameMk id="20" creationId="{00000000-0008-0000-1C00-000002000000}"/>
          </ac:graphicFrameMkLst>
        </pc:graphicFrameChg>
        <pc:picChg chg="del">
          <ac:chgData name="Andi Baumgartner" userId="f426fcbd-fe44-4437-8b47-918de0912aa8" providerId="ADAL" clId="{F4A7833B-2022-B248-9EC2-EEFC47ACF225}" dt="2022-06-22T15:28:21.565" v="1137" actId="21"/>
          <ac:picMkLst>
            <pc:docMk/>
            <pc:sldMk cId="1859368749" sldId="341"/>
            <ac:picMk id="14" creationId="{31E967F7-D41D-C942-A9B0-D94AF7D968C4}"/>
          </ac:picMkLst>
        </pc:picChg>
      </pc:sldChg>
      <pc:sldChg chg="addSp delSp modSp mod modClrScheme chgLayout">
        <pc:chgData name="Andi Baumgartner" userId="f426fcbd-fe44-4437-8b47-918de0912aa8" providerId="ADAL" clId="{F4A7833B-2022-B248-9EC2-EEFC47ACF225}" dt="2022-06-22T19:24:46.931" v="2148" actId="478"/>
        <pc:sldMkLst>
          <pc:docMk/>
          <pc:sldMk cId="82915710" sldId="1767"/>
        </pc:sldMkLst>
        <pc:spChg chg="del">
          <ac:chgData name="Andi Baumgartner" userId="f426fcbd-fe44-4437-8b47-918de0912aa8" providerId="ADAL" clId="{F4A7833B-2022-B248-9EC2-EEFC47ACF225}" dt="2022-06-22T13:44:42.002" v="799" actId="478"/>
          <ac:spMkLst>
            <pc:docMk/>
            <pc:sldMk cId="82915710" sldId="1767"/>
            <ac:spMk id="2" creationId="{229A2AC6-67D8-1757-C0AA-4BFD9EBC78FA}"/>
          </ac:spMkLst>
        </pc:spChg>
        <pc:spChg chg="del">
          <ac:chgData name="Andi Baumgartner" userId="f426fcbd-fe44-4437-8b47-918de0912aa8" providerId="ADAL" clId="{F4A7833B-2022-B248-9EC2-EEFC47ACF225}" dt="2022-06-22T15:25:31.377" v="1112" actId="21"/>
          <ac:spMkLst>
            <pc:docMk/>
            <pc:sldMk cId="82915710" sldId="1767"/>
            <ac:spMk id="8" creationId="{4F7680AF-AC1A-A24D-BFCB-B8FFE15EDB1D}"/>
          </ac:spMkLst>
        </pc:spChg>
        <pc:spChg chg="del">
          <ac:chgData name="Andi Baumgartner" userId="f426fcbd-fe44-4437-8b47-918de0912aa8" providerId="ADAL" clId="{F4A7833B-2022-B248-9EC2-EEFC47ACF225}" dt="2022-06-22T15:20:20.926" v="1066" actId="478"/>
          <ac:spMkLst>
            <pc:docMk/>
            <pc:sldMk cId="82915710" sldId="1767"/>
            <ac:spMk id="10" creationId="{ABAB8D0F-2F5B-434E-8B8B-A6CDF3063B84}"/>
          </ac:spMkLst>
        </pc:spChg>
        <pc:spChg chg="del">
          <ac:chgData name="Andi Baumgartner" userId="f426fcbd-fe44-4437-8b47-918de0912aa8" providerId="ADAL" clId="{F4A7833B-2022-B248-9EC2-EEFC47ACF225}" dt="2022-06-22T15:25:31.377" v="1112" actId="21"/>
          <ac:spMkLst>
            <pc:docMk/>
            <pc:sldMk cId="82915710" sldId="1767"/>
            <ac:spMk id="11" creationId="{F1179140-CB97-E545-827A-66A756F1FBC1}"/>
          </ac:spMkLst>
        </pc:spChg>
        <pc:spChg chg="del">
          <ac:chgData name="Andi Baumgartner" userId="f426fcbd-fe44-4437-8b47-918de0912aa8" providerId="ADAL" clId="{F4A7833B-2022-B248-9EC2-EEFC47ACF225}" dt="2022-06-22T15:20:23.404" v="1067" actId="478"/>
          <ac:spMkLst>
            <pc:docMk/>
            <pc:sldMk cId="82915710" sldId="1767"/>
            <ac:spMk id="14" creationId="{EB2CBB07-75B9-4D45-9BD9-432043FCD132}"/>
          </ac:spMkLst>
        </pc:spChg>
        <pc:spChg chg="add del mod">
          <ac:chgData name="Andi Baumgartner" userId="f426fcbd-fe44-4437-8b47-918de0912aa8" providerId="ADAL" clId="{F4A7833B-2022-B248-9EC2-EEFC47ACF225}" dt="2022-06-22T19:24:46.931" v="2148" actId="478"/>
          <ac:spMkLst>
            <pc:docMk/>
            <pc:sldMk cId="82915710" sldId="1767"/>
            <ac:spMk id="17" creationId="{253302E2-BC79-A68C-8839-2722ABF8AF59}"/>
          </ac:spMkLst>
        </pc:spChg>
        <pc:spChg chg="del">
          <ac:chgData name="Andi Baumgartner" userId="f426fcbd-fe44-4437-8b47-918de0912aa8" providerId="ADAL" clId="{F4A7833B-2022-B248-9EC2-EEFC47ACF225}" dt="2022-06-22T15:20:20.926" v="1066" actId="478"/>
          <ac:spMkLst>
            <pc:docMk/>
            <pc:sldMk cId="82915710" sldId="1767"/>
            <ac:spMk id="50" creationId="{9D09D441-5275-79A1-F851-F153B783D7A0}"/>
          </ac:spMkLst>
        </pc:spChg>
        <pc:spChg chg="del">
          <ac:chgData name="Andi Baumgartner" userId="f426fcbd-fe44-4437-8b47-918de0912aa8" providerId="ADAL" clId="{F4A7833B-2022-B248-9EC2-EEFC47ACF225}" dt="2022-06-22T15:25:31.377" v="1112" actId="21"/>
          <ac:spMkLst>
            <pc:docMk/>
            <pc:sldMk cId="82915710" sldId="1767"/>
            <ac:spMk id="52" creationId="{14B678D7-758B-C4D1-4DF8-963975B9130B}"/>
          </ac:spMkLst>
        </pc:spChg>
        <pc:spChg chg="del">
          <ac:chgData name="Andi Baumgartner" userId="f426fcbd-fe44-4437-8b47-918de0912aa8" providerId="ADAL" clId="{F4A7833B-2022-B248-9EC2-EEFC47ACF225}" dt="2022-06-21T22:21:36.847" v="662" actId="478"/>
          <ac:spMkLst>
            <pc:docMk/>
            <pc:sldMk cId="82915710" sldId="1767"/>
            <ac:spMk id="57" creationId="{3B9A43B2-1F85-90C4-2BB7-0C5984F1568F}"/>
          </ac:spMkLst>
        </pc:spChg>
        <pc:graphicFrameChg chg="add del mod">
          <ac:chgData name="Andi Baumgartner" userId="f426fcbd-fe44-4437-8b47-918de0912aa8" providerId="ADAL" clId="{F4A7833B-2022-B248-9EC2-EEFC47ACF225}" dt="2022-06-22T19:24:46.931" v="2148" actId="478"/>
          <ac:graphicFrameMkLst>
            <pc:docMk/>
            <pc:sldMk cId="82915710" sldId="1767"/>
            <ac:graphicFrameMk id="15" creationId="{FCAD6E42-D8F6-4127-A4FC-F774A14D8E5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4:42.002" v="799" actId="478"/>
          <ac:graphicFrameMkLst>
            <pc:docMk/>
            <pc:sldMk cId="82915710" sldId="1767"/>
            <ac:graphicFrameMk id="16" creationId="{C78D8F1A-A5C2-DC31-9BFE-3095D8B78BC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46.931" v="2148" actId="478"/>
          <ac:graphicFrameMkLst>
            <pc:docMk/>
            <pc:sldMk cId="82915710" sldId="1767"/>
            <ac:graphicFrameMk id="18" creationId="{787F63BF-3EA7-59FB-D2B4-682E6636A5F9}"/>
          </ac:graphicFrameMkLst>
        </pc:graphicFrameChg>
        <pc:graphicFrameChg chg="del">
          <ac:chgData name="Andi Baumgartner" userId="f426fcbd-fe44-4437-8b47-918de0912aa8" providerId="ADAL" clId="{F4A7833B-2022-B248-9EC2-EEFC47ACF225}" dt="2022-06-21T22:05:13.704" v="578" actId="478"/>
          <ac:graphicFrameMkLst>
            <pc:docMk/>
            <pc:sldMk cId="82915710" sldId="1767"/>
            <ac:graphicFrameMk id="53" creationId="{00000000-0008-0000-0700-000002000000}"/>
          </ac:graphicFrameMkLst>
        </pc:graphicFrameChg>
        <pc:graphicFrameChg chg="del">
          <ac:chgData name="Andi Baumgartner" userId="f426fcbd-fe44-4437-8b47-918de0912aa8" providerId="ADAL" clId="{F4A7833B-2022-B248-9EC2-EEFC47ACF225}" dt="2022-06-21T22:21:34.497" v="661" actId="478"/>
          <ac:graphicFrameMkLst>
            <pc:docMk/>
            <pc:sldMk cId="82915710" sldId="1767"/>
            <ac:graphicFrameMk id="56" creationId="{D304808F-BFC2-5638-9A94-8994DEBCC056}"/>
          </ac:graphicFrameMkLst>
        </pc:graphicFrameChg>
        <pc:picChg chg="del">
          <ac:chgData name="Andi Baumgartner" userId="f426fcbd-fe44-4437-8b47-918de0912aa8" providerId="ADAL" clId="{F4A7833B-2022-B248-9EC2-EEFC47ACF225}" dt="2022-06-22T15:25:31.377" v="1112" actId="21"/>
          <ac:picMkLst>
            <pc:docMk/>
            <pc:sldMk cId="82915710" sldId="1767"/>
            <ac:picMk id="13" creationId="{D150C368-2776-4E46-8662-C4C13E4E0265}"/>
          </ac:picMkLst>
        </pc:picChg>
      </pc:sldChg>
      <pc:sldChg chg="addSp delSp modSp mod modClrScheme chgLayout">
        <pc:chgData name="Andi Baumgartner" userId="f426fcbd-fe44-4437-8b47-918de0912aa8" providerId="ADAL" clId="{F4A7833B-2022-B248-9EC2-EEFC47ACF225}" dt="2022-06-22T19:24:31.288" v="2145" actId="478"/>
        <pc:sldMkLst>
          <pc:docMk/>
          <pc:sldMk cId="299845872" sldId="1789"/>
        </pc:sldMkLst>
        <pc:spChg chg="del">
          <ac:chgData name="Andi Baumgartner" userId="f426fcbd-fe44-4437-8b47-918de0912aa8" providerId="ADAL" clId="{F4A7833B-2022-B248-9EC2-EEFC47ACF225}" dt="2022-06-22T15:06:35.180" v="917" actId="478"/>
          <ac:spMkLst>
            <pc:docMk/>
            <pc:sldMk cId="299845872" sldId="1789"/>
            <ac:spMk id="23" creationId="{2EDE460D-4FD4-3741-8666-BE41F96B1BCF}"/>
          </ac:spMkLst>
        </pc:spChg>
        <pc:spChg chg="del">
          <ac:chgData name="Andi Baumgartner" userId="f426fcbd-fe44-4437-8b47-918de0912aa8" providerId="ADAL" clId="{F4A7833B-2022-B248-9EC2-EEFC47ACF225}" dt="2022-06-22T15:16:18.821" v="1029" actId="21"/>
          <ac:spMkLst>
            <pc:docMk/>
            <pc:sldMk cId="299845872" sldId="1789"/>
            <ac:spMk id="24" creationId="{281E8875-8E02-EB4D-A6FF-589157FC8004}"/>
          </ac:spMkLst>
        </pc:spChg>
        <pc:spChg chg="del">
          <ac:chgData name="Andi Baumgartner" userId="f426fcbd-fe44-4437-8b47-918de0912aa8" providerId="ADAL" clId="{F4A7833B-2022-B248-9EC2-EEFC47ACF225}" dt="2022-06-22T15:06:35.180" v="917" actId="478"/>
          <ac:spMkLst>
            <pc:docMk/>
            <pc:sldMk cId="299845872" sldId="1789"/>
            <ac:spMk id="26" creationId="{E1914B65-54AC-424A-9272-FAA882214133}"/>
          </ac:spMkLst>
        </pc:spChg>
        <pc:spChg chg="del">
          <ac:chgData name="Andi Baumgartner" userId="f426fcbd-fe44-4437-8b47-918de0912aa8" providerId="ADAL" clId="{F4A7833B-2022-B248-9EC2-EEFC47ACF225}" dt="2022-06-22T15:16:18.821" v="1029" actId="21"/>
          <ac:spMkLst>
            <pc:docMk/>
            <pc:sldMk cId="299845872" sldId="1789"/>
            <ac:spMk id="30" creationId="{002C8C3C-8CE9-5D4F-81CC-BD18C3DF7178}"/>
          </ac:spMkLst>
        </pc:spChg>
        <pc:spChg chg="del">
          <ac:chgData name="Andi Baumgartner" userId="f426fcbd-fe44-4437-8b47-918de0912aa8" providerId="ADAL" clId="{F4A7833B-2022-B248-9EC2-EEFC47ACF225}" dt="2022-06-22T15:16:20.871" v="1030" actId="478"/>
          <ac:spMkLst>
            <pc:docMk/>
            <pc:sldMk cId="299845872" sldId="1789"/>
            <ac:spMk id="33" creationId="{591C1DF0-F2AD-B74E-9DA5-DC23ECB79FA4}"/>
          </ac:spMkLst>
        </pc:spChg>
        <pc:spChg chg="del">
          <ac:chgData name="Andi Baumgartner" userId="f426fcbd-fe44-4437-8b47-918de0912aa8" providerId="ADAL" clId="{F4A7833B-2022-B248-9EC2-EEFC47ACF225}" dt="2022-06-22T15:16:53.642" v="1036" actId="21"/>
          <ac:spMkLst>
            <pc:docMk/>
            <pc:sldMk cId="299845872" sldId="1789"/>
            <ac:spMk id="35" creationId="{02A112D5-6CCC-D14D-ADD0-49AB8DBD48FC}"/>
          </ac:spMkLst>
        </pc:spChg>
        <pc:spChg chg="del">
          <ac:chgData name="Andi Baumgartner" userId="f426fcbd-fe44-4437-8b47-918de0912aa8" providerId="ADAL" clId="{F4A7833B-2022-B248-9EC2-EEFC47ACF225}" dt="2022-06-22T15:16:53.642" v="1036" actId="21"/>
          <ac:spMkLst>
            <pc:docMk/>
            <pc:sldMk cId="299845872" sldId="1789"/>
            <ac:spMk id="36" creationId="{425010A5-40C9-054F-B34C-671D066347FD}"/>
          </ac:spMkLst>
        </pc:spChg>
        <pc:graphicFrameChg chg="add del mod">
          <ac:chgData name="Andi Baumgartner" userId="f426fcbd-fe44-4437-8b47-918de0912aa8" providerId="ADAL" clId="{F4A7833B-2022-B248-9EC2-EEFC47ACF225}" dt="2022-06-22T19:24:31.288" v="2145" actId="478"/>
          <ac:graphicFrameMkLst>
            <pc:docMk/>
            <pc:sldMk cId="299845872" sldId="1789"/>
            <ac:graphicFrameMk id="12" creationId="{3C82C9F9-9D2E-49D0-A23A-3D1996BB6ABF}"/>
          </ac:graphicFrameMkLst>
        </pc:graphicFrameChg>
        <pc:graphicFrameChg chg="del">
          <ac:chgData name="Andi Baumgartner" userId="f426fcbd-fe44-4437-8b47-918de0912aa8" providerId="ADAL" clId="{F4A7833B-2022-B248-9EC2-EEFC47ACF225}" dt="2022-06-21T21:37:22.750" v="370" actId="478"/>
          <ac:graphicFrameMkLst>
            <pc:docMk/>
            <pc:sldMk cId="299845872" sldId="1789"/>
            <ac:graphicFrameMk id="17" creationId="{00000000-0008-0000-1200-000002000000}"/>
          </ac:graphicFrameMkLst>
        </pc:graphicFrameChg>
        <pc:picChg chg="del">
          <ac:chgData name="Andi Baumgartner" userId="f426fcbd-fe44-4437-8b47-918de0912aa8" providerId="ADAL" clId="{F4A7833B-2022-B248-9EC2-EEFC47ACF225}" dt="2022-06-22T15:16:18.821" v="1029" actId="21"/>
          <ac:picMkLst>
            <pc:docMk/>
            <pc:sldMk cId="299845872" sldId="1789"/>
            <ac:picMk id="25" creationId="{BEF86E6D-9437-1F41-A545-3804258FF846}"/>
          </ac:picMkLst>
        </pc:picChg>
      </pc:sldChg>
      <pc:sldChg chg="addSp delSp modSp mod modClrScheme chgLayout">
        <pc:chgData name="Andi Baumgartner" userId="f426fcbd-fe44-4437-8b47-918de0912aa8" providerId="ADAL" clId="{F4A7833B-2022-B248-9EC2-EEFC47ACF225}" dt="2022-06-22T19:35:51.655" v="2243" actId="1076"/>
        <pc:sldMkLst>
          <pc:docMk/>
          <pc:sldMk cId="444627698" sldId="1813"/>
        </pc:sldMkLst>
        <pc:spChg chg="del">
          <ac:chgData name="Andi Baumgartner" userId="f426fcbd-fe44-4437-8b47-918de0912aa8" providerId="ADAL" clId="{F4A7833B-2022-B248-9EC2-EEFC47ACF225}" dt="2022-06-22T15:06:27.353" v="915" actId="478"/>
          <ac:spMkLst>
            <pc:docMk/>
            <pc:sldMk cId="444627698" sldId="1813"/>
            <ac:spMk id="9" creationId="{F87814A2-D086-E1B3-11C9-115F4C07450B}"/>
          </ac:spMkLst>
        </pc:spChg>
        <pc:spChg chg="del">
          <ac:chgData name="Andi Baumgartner" userId="f426fcbd-fe44-4437-8b47-918de0912aa8" providerId="ADAL" clId="{F4A7833B-2022-B248-9EC2-EEFC47ACF225}" dt="2022-06-22T15:14:05.425" v="1015" actId="21"/>
          <ac:spMkLst>
            <pc:docMk/>
            <pc:sldMk cId="444627698" sldId="1813"/>
            <ac:spMk id="10" creationId="{DCF2A1E7-B4A4-6838-B5F4-45E6381D5825}"/>
          </ac:spMkLst>
        </pc:spChg>
        <pc:spChg chg="del">
          <ac:chgData name="Andi Baumgartner" userId="f426fcbd-fe44-4437-8b47-918de0912aa8" providerId="ADAL" clId="{F4A7833B-2022-B248-9EC2-EEFC47ACF225}" dt="2022-06-21T21:53:05.411" v="467" actId="478"/>
          <ac:spMkLst>
            <pc:docMk/>
            <pc:sldMk cId="444627698" sldId="1813"/>
            <ac:spMk id="12" creationId="{2CDB6AAA-4FD5-1693-C563-72C091F4C154}"/>
          </ac:spMkLst>
        </pc:spChg>
        <pc:spChg chg="del">
          <ac:chgData name="Andi Baumgartner" userId="f426fcbd-fe44-4437-8b47-918de0912aa8" providerId="ADAL" clId="{F4A7833B-2022-B248-9EC2-EEFC47ACF225}" dt="2022-06-21T21:53:00.579" v="464" actId="478"/>
          <ac:spMkLst>
            <pc:docMk/>
            <pc:sldMk cId="444627698" sldId="1813"/>
            <ac:spMk id="14" creationId="{FFE430DE-3FEB-2AB7-5EB3-4C16DEAC74F5}"/>
          </ac:spMkLst>
        </pc:spChg>
        <pc:spChg chg="add del mod">
          <ac:chgData name="Andi Baumgartner" userId="f426fcbd-fe44-4437-8b47-918de0912aa8" providerId="ADAL" clId="{F4A7833B-2022-B248-9EC2-EEFC47ACF225}" dt="2022-06-22T19:24:21.805" v="2143" actId="478"/>
          <ac:spMkLst>
            <pc:docMk/>
            <pc:sldMk cId="444627698" sldId="1813"/>
            <ac:spMk id="19" creationId="{ADF10DED-F6C3-B45F-5C9F-4B49128136CE}"/>
          </ac:spMkLst>
        </pc:spChg>
        <pc:spChg chg="add mod">
          <ac:chgData name="Andi Baumgartner" userId="f426fcbd-fe44-4437-8b47-918de0912aa8" providerId="ADAL" clId="{F4A7833B-2022-B248-9EC2-EEFC47ACF225}" dt="2022-06-22T19:35:51.655" v="2243" actId="1076"/>
          <ac:spMkLst>
            <pc:docMk/>
            <pc:sldMk cId="444627698" sldId="1813"/>
            <ac:spMk id="29" creationId="{C6C3D662-AF58-946B-168D-07FC0BEBB968}"/>
          </ac:spMkLst>
        </pc:spChg>
        <pc:spChg chg="del">
          <ac:chgData name="Andi Baumgartner" userId="f426fcbd-fe44-4437-8b47-918de0912aa8" providerId="ADAL" clId="{F4A7833B-2022-B248-9EC2-EEFC47ACF225}" dt="2022-06-22T15:14:05.425" v="1015" actId="21"/>
          <ac:spMkLst>
            <pc:docMk/>
            <pc:sldMk cId="444627698" sldId="1813"/>
            <ac:spMk id="32" creationId="{D062E5CA-BB61-D441-9E25-A346E53DC7AF}"/>
          </ac:spMkLst>
        </pc:spChg>
        <pc:spChg chg="del mod">
          <ac:chgData name="Andi Baumgartner" userId="f426fcbd-fe44-4437-8b47-918de0912aa8" providerId="ADAL" clId="{F4A7833B-2022-B248-9EC2-EEFC47ACF225}" dt="2022-06-22T15:06:27.353" v="915" actId="478"/>
          <ac:spMkLst>
            <pc:docMk/>
            <pc:sldMk cId="444627698" sldId="1813"/>
            <ac:spMk id="34" creationId="{46688C68-1C37-A943-9F45-E21D1DE669BF}"/>
          </ac:spMkLst>
        </pc:spChg>
        <pc:spChg chg="del">
          <ac:chgData name="Andi Baumgartner" userId="f426fcbd-fe44-4437-8b47-918de0912aa8" providerId="ADAL" clId="{F4A7833B-2022-B248-9EC2-EEFC47ACF225}" dt="2022-06-22T15:14:05.425" v="1015" actId="21"/>
          <ac:spMkLst>
            <pc:docMk/>
            <pc:sldMk cId="444627698" sldId="1813"/>
            <ac:spMk id="38" creationId="{E3E8A002-2372-5647-87B6-C85130F25D76}"/>
          </ac:spMkLst>
        </pc:spChg>
        <pc:spChg chg="del">
          <ac:chgData name="Andi Baumgartner" userId="f426fcbd-fe44-4437-8b47-918de0912aa8" providerId="ADAL" clId="{F4A7833B-2022-B248-9EC2-EEFC47ACF225}" dt="2022-06-22T14:45:53.175" v="911" actId="21"/>
          <ac:spMkLst>
            <pc:docMk/>
            <pc:sldMk cId="444627698" sldId="1813"/>
            <ac:spMk id="39" creationId="{B315D295-ABFC-8341-8800-BC5DB22A3FE2}"/>
          </ac:spMkLst>
        </pc:spChg>
        <pc:graphicFrameChg chg="add del mod">
          <ac:chgData name="Andi Baumgartner" userId="f426fcbd-fe44-4437-8b47-918de0912aa8" providerId="ADAL" clId="{F4A7833B-2022-B248-9EC2-EEFC47ACF225}" dt="2022-06-21T20:56:28.070" v="199" actId="478"/>
          <ac:graphicFrameMkLst>
            <pc:docMk/>
            <pc:sldMk cId="444627698" sldId="1813"/>
            <ac:graphicFrameMk id="2" creationId="{6183907C-4D9A-25B9-64F4-73ADBDC23BF7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4:00:18.759" v="856" actId="21"/>
          <ac:graphicFrameMkLst>
            <pc:docMk/>
            <pc:sldMk cId="444627698" sldId="1813"/>
            <ac:graphicFrameMk id="3" creationId="{CE282C14-94D6-4E29-F296-06121B617B4C}"/>
          </ac:graphicFrameMkLst>
        </pc:graphicFrameChg>
        <pc:graphicFrameChg chg="del mod">
          <ac:chgData name="Andi Baumgartner" userId="f426fcbd-fe44-4437-8b47-918de0912aa8" providerId="ADAL" clId="{F4A7833B-2022-B248-9EC2-EEFC47ACF225}" dt="2022-06-21T20:56:33.589" v="200" actId="478"/>
          <ac:graphicFrameMkLst>
            <pc:docMk/>
            <pc:sldMk cId="444627698" sldId="1813"/>
            <ac:graphicFrameMk id="11" creationId="{00000000-0008-0000-0200-000004000000}"/>
          </ac:graphicFrameMkLst>
        </pc:graphicFrameChg>
        <pc:graphicFrameChg chg="del mod">
          <ac:chgData name="Andi Baumgartner" userId="f426fcbd-fe44-4437-8b47-918de0912aa8" providerId="ADAL" clId="{F4A7833B-2022-B248-9EC2-EEFC47ACF225}" dt="2022-06-21T21:53:03.789" v="466" actId="478"/>
          <ac:graphicFrameMkLst>
            <pc:docMk/>
            <pc:sldMk cId="444627698" sldId="1813"/>
            <ac:graphicFrameMk id="13" creationId="{A30F35D3-9DAC-0233-E386-05ADA69D5F5E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12:31.791" v="252" actId="478"/>
          <ac:graphicFrameMkLst>
            <pc:docMk/>
            <pc:sldMk cId="444627698" sldId="1813"/>
            <ac:graphicFrameMk id="15" creationId="{D2E55AFE-CF95-4E83-AD7B-8E644D732C2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32:18.694" v="318" actId="478"/>
          <ac:graphicFrameMkLst>
            <pc:docMk/>
            <pc:sldMk cId="444627698" sldId="1813"/>
            <ac:graphicFrameMk id="16" creationId="{D2E55AFE-CF95-4E83-AD7B-8E644D732C2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7:04:47.565" v="1440" actId="478"/>
          <ac:graphicFrameMkLst>
            <pc:docMk/>
            <pc:sldMk cId="444627698" sldId="1813"/>
            <ac:graphicFrameMk id="17" creationId="{D2E55AFE-CF95-4E83-AD7B-8E644D732C2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53:46.978" v="494" actId="478"/>
          <ac:graphicFrameMkLst>
            <pc:docMk/>
            <pc:sldMk cId="444627698" sldId="1813"/>
            <ac:graphicFrameMk id="18" creationId="{9C7B0154-97BE-4966-97D4-B5236C8A9B2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56:48.142" v="533" actId="478"/>
          <ac:graphicFrameMkLst>
            <pc:docMk/>
            <pc:sldMk cId="444627698" sldId="1813"/>
            <ac:graphicFrameMk id="20" creationId="{9C7B0154-97BE-4966-97D4-B5236C8A9B2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2:31.112" v="757" actId="478"/>
          <ac:graphicFrameMkLst>
            <pc:docMk/>
            <pc:sldMk cId="444627698" sldId="1813"/>
            <ac:graphicFrameMk id="21" creationId="{9C7B0154-97BE-4966-97D4-B5236C8A9B2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2:29.024" v="756" actId="21"/>
          <ac:graphicFrameMkLst>
            <pc:docMk/>
            <pc:sldMk cId="444627698" sldId="1813"/>
            <ac:graphicFrameMk id="22" creationId="{9C7B0154-97BE-4966-97D4-B5236C8A9B2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2:41.804" v="760" actId="478"/>
          <ac:graphicFrameMkLst>
            <pc:docMk/>
            <pc:sldMk cId="444627698" sldId="1813"/>
            <ac:graphicFrameMk id="23" creationId="{7DB222E3-7311-90DA-92E1-023FC7148FDA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21.805" v="2143" actId="478"/>
          <ac:graphicFrameMkLst>
            <pc:docMk/>
            <pc:sldMk cId="444627698" sldId="1813"/>
            <ac:graphicFrameMk id="24" creationId="{9C7B0154-97BE-4966-97D4-B5236C8A9B2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21.805" v="2143" actId="478"/>
          <ac:graphicFrameMkLst>
            <pc:docMk/>
            <pc:sldMk cId="444627698" sldId="1813"/>
            <ac:graphicFrameMk id="26" creationId="{D2E55AFE-CF95-4E83-AD7B-8E644D732C2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7:04:37.003" v="1436"/>
          <ac:graphicFrameMkLst>
            <pc:docMk/>
            <pc:sldMk cId="444627698" sldId="1813"/>
            <ac:graphicFrameMk id="27" creationId="{DF673521-2CA3-C8E3-CC7A-44ECB4FD319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48:37.590" v="1705" actId="21"/>
          <ac:graphicFrameMkLst>
            <pc:docMk/>
            <pc:sldMk cId="444627698" sldId="1813"/>
            <ac:graphicFrameMk id="28" creationId="{D2E55AFE-CF95-4E83-AD7B-8E644D732C21}"/>
          </ac:graphicFrameMkLst>
        </pc:graphicFrameChg>
        <pc:picChg chg="del">
          <ac:chgData name="Andi Baumgartner" userId="f426fcbd-fe44-4437-8b47-918de0912aa8" providerId="ADAL" clId="{F4A7833B-2022-B248-9EC2-EEFC47ACF225}" dt="2022-06-22T15:14:05.425" v="1015" actId="21"/>
          <ac:picMkLst>
            <pc:docMk/>
            <pc:sldMk cId="444627698" sldId="1813"/>
            <ac:picMk id="33" creationId="{B68C36ED-73AC-6746-B432-A7FBDB8959A2}"/>
          </ac:picMkLst>
        </pc:picChg>
      </pc:sldChg>
      <pc:sldChg chg="addSp delSp modSp mod modClrScheme chgLayout">
        <pc:chgData name="Andi Baumgartner" userId="f426fcbd-fe44-4437-8b47-918de0912aa8" providerId="ADAL" clId="{F4A7833B-2022-B248-9EC2-EEFC47ACF225}" dt="2022-06-22T19:24:50.084" v="2149" actId="478"/>
        <pc:sldMkLst>
          <pc:docMk/>
          <pc:sldMk cId="107923145" sldId="1814"/>
        </pc:sldMkLst>
        <pc:spChg chg="del">
          <ac:chgData name="Andi Baumgartner" userId="f426fcbd-fe44-4437-8b47-918de0912aa8" providerId="ADAL" clId="{F4A7833B-2022-B248-9EC2-EEFC47ACF225}" dt="2022-06-22T15:27:01.009" v="1127" actId="21"/>
          <ac:spMkLst>
            <pc:docMk/>
            <pc:sldMk cId="107923145" sldId="1814"/>
            <ac:spMk id="8" creationId="{4F7680AF-AC1A-A24D-BFCB-B8FFE15EDB1D}"/>
          </ac:spMkLst>
        </pc:spChg>
        <pc:spChg chg="del">
          <ac:chgData name="Andi Baumgartner" userId="f426fcbd-fe44-4437-8b47-918de0912aa8" providerId="ADAL" clId="{F4A7833B-2022-B248-9EC2-EEFC47ACF225}" dt="2022-06-22T15:26:56.940" v="1126" actId="478"/>
          <ac:spMkLst>
            <pc:docMk/>
            <pc:sldMk cId="107923145" sldId="1814"/>
            <ac:spMk id="10" creationId="{ABAB8D0F-2F5B-434E-8B8B-A6CDF3063B84}"/>
          </ac:spMkLst>
        </pc:spChg>
        <pc:spChg chg="del">
          <ac:chgData name="Andi Baumgartner" userId="f426fcbd-fe44-4437-8b47-918de0912aa8" providerId="ADAL" clId="{F4A7833B-2022-B248-9EC2-EEFC47ACF225}" dt="2022-06-22T15:27:01.009" v="1127" actId="21"/>
          <ac:spMkLst>
            <pc:docMk/>
            <pc:sldMk cId="107923145" sldId="1814"/>
            <ac:spMk id="11" creationId="{F1179140-CB97-E545-827A-66A756F1FBC1}"/>
          </ac:spMkLst>
        </pc:spChg>
        <pc:spChg chg="del">
          <ac:chgData name="Andi Baumgartner" userId="f426fcbd-fe44-4437-8b47-918de0912aa8" providerId="ADAL" clId="{F4A7833B-2022-B248-9EC2-EEFC47ACF225}" dt="2022-06-22T15:26:54.175" v="1125" actId="478"/>
          <ac:spMkLst>
            <pc:docMk/>
            <pc:sldMk cId="107923145" sldId="1814"/>
            <ac:spMk id="14" creationId="{EB2CBB07-75B9-4D45-9BD9-432043FCD132}"/>
          </ac:spMkLst>
        </pc:spChg>
        <pc:spChg chg="del">
          <ac:chgData name="Andi Baumgartner" userId="f426fcbd-fe44-4437-8b47-918de0912aa8" providerId="ADAL" clId="{F4A7833B-2022-B248-9EC2-EEFC47ACF225}" dt="2022-06-22T15:26:56.940" v="1126" actId="478"/>
          <ac:spMkLst>
            <pc:docMk/>
            <pc:sldMk cId="107923145" sldId="1814"/>
            <ac:spMk id="20" creationId="{C65F1173-7C2B-68C3-3979-398ADEDB420F}"/>
          </ac:spMkLst>
        </pc:spChg>
        <pc:spChg chg="add mod">
          <ac:chgData name="Andi Baumgartner" userId="f426fcbd-fe44-4437-8b47-918de0912aa8" providerId="ADAL" clId="{F4A7833B-2022-B248-9EC2-EEFC47ACF225}" dt="2022-06-21T22:11:45.584" v="587"/>
          <ac:spMkLst>
            <pc:docMk/>
            <pc:sldMk cId="107923145" sldId="1814"/>
            <ac:spMk id="23" creationId="{3755E39F-DBDD-E64E-B56F-272BE7FCB52B}"/>
          </ac:spMkLst>
        </pc:spChg>
        <pc:spChg chg="add mod">
          <ac:chgData name="Andi Baumgartner" userId="f426fcbd-fe44-4437-8b47-918de0912aa8" providerId="ADAL" clId="{F4A7833B-2022-B248-9EC2-EEFC47ACF225}" dt="2022-06-21T22:11:45.584" v="587"/>
          <ac:spMkLst>
            <pc:docMk/>
            <pc:sldMk cId="107923145" sldId="1814"/>
            <ac:spMk id="24" creationId="{D9EA895F-8411-5040-B431-27DE2447CBD6}"/>
          </ac:spMkLst>
        </pc:spChg>
        <pc:spChg chg="add mod">
          <ac:chgData name="Andi Baumgartner" userId="f426fcbd-fe44-4437-8b47-918de0912aa8" providerId="ADAL" clId="{F4A7833B-2022-B248-9EC2-EEFC47ACF225}" dt="2022-06-21T22:11:45.584" v="587"/>
          <ac:spMkLst>
            <pc:docMk/>
            <pc:sldMk cId="107923145" sldId="1814"/>
            <ac:spMk id="25" creationId="{DEE40D36-B8D9-7647-82BE-AAF1A9C18196}"/>
          </ac:spMkLst>
        </pc:spChg>
        <pc:grpChg chg="del">
          <ac:chgData name="Andi Baumgartner" userId="f426fcbd-fe44-4437-8b47-918de0912aa8" providerId="ADAL" clId="{F4A7833B-2022-B248-9EC2-EEFC47ACF225}" dt="2022-06-21T22:11:39.103" v="585" actId="478"/>
          <ac:grpSpMkLst>
            <pc:docMk/>
            <pc:sldMk cId="107923145" sldId="1814"/>
            <ac:grpSpMk id="12" creationId="{00000000-0008-0000-0800-000002000000}"/>
          </ac:grpSpMkLst>
        </pc:grpChg>
        <pc:grpChg chg="add del mod">
          <ac:chgData name="Andi Baumgartner" userId="f426fcbd-fe44-4437-8b47-918de0912aa8" providerId="ADAL" clId="{F4A7833B-2022-B248-9EC2-EEFC47ACF225}" dt="2022-06-22T19:24:50.084" v="2149" actId="478"/>
          <ac:grpSpMkLst>
            <pc:docMk/>
            <pc:sldMk cId="107923145" sldId="1814"/>
            <ac:grpSpMk id="21" creationId="{A1C96C29-193A-8B3B-BC97-263D5F3E3FD0}"/>
          </ac:grpSpMkLst>
        </pc:grpChg>
        <pc:graphicFrameChg chg="add mod">
          <ac:chgData name="Andi Baumgartner" userId="f426fcbd-fe44-4437-8b47-918de0912aa8" providerId="ADAL" clId="{F4A7833B-2022-B248-9EC2-EEFC47ACF225}" dt="2022-06-21T22:11:45.584" v="587"/>
          <ac:graphicFrameMkLst>
            <pc:docMk/>
            <pc:sldMk cId="107923145" sldId="1814"/>
            <ac:graphicFrameMk id="22" creationId="{EF022CE6-944C-49AF-A7B4-E9F27D82224A}"/>
          </ac:graphicFrameMkLst>
        </pc:graphicFrameChg>
        <pc:picChg chg="del">
          <ac:chgData name="Andi Baumgartner" userId="f426fcbd-fe44-4437-8b47-918de0912aa8" providerId="ADAL" clId="{F4A7833B-2022-B248-9EC2-EEFC47ACF225}" dt="2022-06-22T15:27:01.009" v="1127" actId="21"/>
          <ac:picMkLst>
            <pc:docMk/>
            <pc:sldMk cId="107923145" sldId="1814"/>
            <ac:picMk id="13" creationId="{D150C368-2776-4E46-8662-C4C13E4E0265}"/>
          </ac:picMkLst>
        </pc:picChg>
      </pc:sldChg>
      <pc:sldChg chg="addSp delSp modSp mod modClrScheme chgLayout">
        <pc:chgData name="Andi Baumgartner" userId="f426fcbd-fe44-4437-8b47-918de0912aa8" providerId="ADAL" clId="{F4A7833B-2022-B248-9EC2-EEFC47ACF225}" dt="2022-06-22T19:25:11.309" v="2155" actId="478"/>
        <pc:sldMkLst>
          <pc:docMk/>
          <pc:sldMk cId="1315030847" sldId="1819"/>
        </pc:sldMkLst>
        <pc:spChg chg="del">
          <ac:chgData name="Andi Baumgartner" userId="f426fcbd-fe44-4437-8b47-918de0912aa8" providerId="ADAL" clId="{F4A7833B-2022-B248-9EC2-EEFC47ACF225}" dt="2022-06-22T13:45:07.367" v="809" actId="478"/>
          <ac:spMkLst>
            <pc:docMk/>
            <pc:sldMk cId="1315030847" sldId="1819"/>
            <ac:spMk id="2" creationId="{BEAA4451-A99A-AAB3-2ED6-93D56DAEC423}"/>
          </ac:spMkLst>
        </pc:spChg>
        <pc:spChg chg="del">
          <ac:chgData name="Andi Baumgartner" userId="f426fcbd-fe44-4437-8b47-918de0912aa8" providerId="ADAL" clId="{F4A7833B-2022-B248-9EC2-EEFC47ACF225}" dt="2022-06-22T15:32:51.434" v="1165" actId="478"/>
          <ac:spMkLst>
            <pc:docMk/>
            <pc:sldMk cId="1315030847" sldId="1819"/>
            <ac:spMk id="6" creationId="{C94CF9F5-6457-BF47-A125-429577B269E8}"/>
          </ac:spMkLst>
        </pc:spChg>
        <pc:spChg chg="del">
          <ac:chgData name="Andi Baumgartner" userId="f426fcbd-fe44-4437-8b47-918de0912aa8" providerId="ADAL" clId="{F4A7833B-2022-B248-9EC2-EEFC47ACF225}" dt="2022-06-22T15:32:47.314" v="1163" actId="21"/>
          <ac:spMkLst>
            <pc:docMk/>
            <pc:sldMk cId="1315030847" sldId="1819"/>
            <ac:spMk id="10" creationId="{DE096E3D-D38B-5A4A-8C14-350E8184B0F0}"/>
          </ac:spMkLst>
        </pc:spChg>
        <pc:spChg chg="del">
          <ac:chgData name="Andi Baumgartner" userId="f426fcbd-fe44-4437-8b47-918de0912aa8" providerId="ADAL" clId="{F4A7833B-2022-B248-9EC2-EEFC47ACF225}" dt="2022-06-22T15:32:47.314" v="1163" actId="21"/>
          <ac:spMkLst>
            <pc:docMk/>
            <pc:sldMk cId="1315030847" sldId="1819"/>
            <ac:spMk id="12" creationId="{27D0C49D-7246-B14F-8D62-494E6695EDED}"/>
          </ac:spMkLst>
        </pc:spChg>
        <pc:spChg chg="del">
          <ac:chgData name="Andi Baumgartner" userId="f426fcbd-fe44-4437-8b47-918de0912aa8" providerId="ADAL" clId="{F4A7833B-2022-B248-9EC2-EEFC47ACF225}" dt="2022-06-22T15:32:49.399" v="1164" actId="478"/>
          <ac:spMkLst>
            <pc:docMk/>
            <pc:sldMk cId="1315030847" sldId="1819"/>
            <ac:spMk id="17" creationId="{09E14CD7-DF90-D871-051B-5EAD7A22C87B}"/>
          </ac:spMkLst>
        </pc:spChg>
        <pc:spChg chg="del">
          <ac:chgData name="Andi Baumgartner" userId="f426fcbd-fe44-4437-8b47-918de0912aa8" providerId="ADAL" clId="{F4A7833B-2022-B248-9EC2-EEFC47ACF225}" dt="2022-06-22T15:32:49.399" v="1164" actId="478"/>
          <ac:spMkLst>
            <pc:docMk/>
            <pc:sldMk cId="1315030847" sldId="1819"/>
            <ac:spMk id="20" creationId="{BF559BC9-16B5-CE5C-9604-958F1627C805}"/>
          </ac:spMkLst>
        </pc:spChg>
        <pc:spChg chg="del">
          <ac:chgData name="Andi Baumgartner" userId="f426fcbd-fe44-4437-8b47-918de0912aa8" providerId="ADAL" clId="{F4A7833B-2022-B248-9EC2-EEFC47ACF225}" dt="2022-06-22T15:32:47.314" v="1163" actId="21"/>
          <ac:spMkLst>
            <pc:docMk/>
            <pc:sldMk cId="1315030847" sldId="1819"/>
            <ac:spMk id="21" creationId="{D20BEBE2-2B3F-72A9-57D6-2524CF3C278D}"/>
          </ac:spMkLst>
        </pc:spChg>
        <pc:spChg chg="del">
          <ac:chgData name="Andi Baumgartner" userId="f426fcbd-fe44-4437-8b47-918de0912aa8" providerId="ADAL" clId="{F4A7833B-2022-B248-9EC2-EEFC47ACF225}" dt="2022-06-21T22:22:02.653" v="672" actId="478"/>
          <ac:spMkLst>
            <pc:docMk/>
            <pc:sldMk cId="1315030847" sldId="1819"/>
            <ac:spMk id="24" creationId="{AAB92972-6A82-81CF-734C-24E69A47C083}"/>
          </ac:spMkLst>
        </pc:spChg>
        <pc:spChg chg="del">
          <ac:chgData name="Andi Baumgartner" userId="f426fcbd-fe44-4437-8b47-918de0912aa8" providerId="ADAL" clId="{F4A7833B-2022-B248-9EC2-EEFC47ACF225}" dt="2022-06-22T15:32:47.314" v="1163" actId="21"/>
          <ac:spMkLst>
            <pc:docMk/>
            <pc:sldMk cId="1315030847" sldId="1819"/>
            <ac:spMk id="30" creationId="{FBE42CE5-B26B-7E69-6FF2-23F0922C4924}"/>
          </ac:spMkLst>
        </pc:spChg>
        <pc:spChg chg="add mod">
          <ac:chgData name="Andi Baumgartner" userId="f426fcbd-fe44-4437-8b47-918de0912aa8" providerId="ADAL" clId="{F4A7833B-2022-B248-9EC2-EEFC47ACF225}" dt="2022-06-21T22:25:34.926" v="681"/>
          <ac:spMkLst>
            <pc:docMk/>
            <pc:sldMk cId="1315030847" sldId="1819"/>
            <ac:spMk id="32" creationId="{2765553E-F4AF-6D4A-9AB7-12B07AD3A9ED}"/>
          </ac:spMkLst>
        </pc:spChg>
        <pc:spChg chg="add mod">
          <ac:chgData name="Andi Baumgartner" userId="f426fcbd-fe44-4437-8b47-918de0912aa8" providerId="ADAL" clId="{F4A7833B-2022-B248-9EC2-EEFC47ACF225}" dt="2022-06-21T22:25:34.926" v="681"/>
          <ac:spMkLst>
            <pc:docMk/>
            <pc:sldMk cId="1315030847" sldId="1819"/>
            <ac:spMk id="33" creationId="{2B9EA83F-9722-344D-9D4A-8E05F90108CE}"/>
          </ac:spMkLst>
        </pc:spChg>
        <pc:spChg chg="add mod">
          <ac:chgData name="Andi Baumgartner" userId="f426fcbd-fe44-4437-8b47-918de0912aa8" providerId="ADAL" clId="{F4A7833B-2022-B248-9EC2-EEFC47ACF225}" dt="2022-06-21T22:25:34.926" v="681"/>
          <ac:spMkLst>
            <pc:docMk/>
            <pc:sldMk cId="1315030847" sldId="1819"/>
            <ac:spMk id="34" creationId="{99652B2C-4ADF-A54B-B3C9-5A5BD66DBC07}"/>
          </ac:spMkLst>
        </pc:spChg>
        <pc:spChg chg="add del mod">
          <ac:chgData name="Andi Baumgartner" userId="f426fcbd-fe44-4437-8b47-918de0912aa8" providerId="ADAL" clId="{F4A7833B-2022-B248-9EC2-EEFC47ACF225}" dt="2022-06-22T19:25:11.309" v="2155" actId="478"/>
          <ac:spMkLst>
            <pc:docMk/>
            <pc:sldMk cId="1315030847" sldId="1819"/>
            <ac:spMk id="36" creationId="{A4D7465F-A670-FB9A-5B07-5F7F190D0D4F}"/>
          </ac:spMkLst>
        </pc:spChg>
        <pc:spChg chg="add mod">
          <ac:chgData name="Andi Baumgartner" userId="f426fcbd-fe44-4437-8b47-918de0912aa8" providerId="ADAL" clId="{F4A7833B-2022-B248-9EC2-EEFC47ACF225}" dt="2022-06-22T17:48:15.345" v="1455"/>
          <ac:spMkLst>
            <pc:docMk/>
            <pc:sldMk cId="1315030847" sldId="1819"/>
            <ac:spMk id="40" creationId="{2765553E-F4AF-6D4A-9AB7-12B07AD3A9ED}"/>
          </ac:spMkLst>
        </pc:spChg>
        <pc:spChg chg="add mod">
          <ac:chgData name="Andi Baumgartner" userId="f426fcbd-fe44-4437-8b47-918de0912aa8" providerId="ADAL" clId="{F4A7833B-2022-B248-9EC2-EEFC47ACF225}" dt="2022-06-22T17:48:15.345" v="1455"/>
          <ac:spMkLst>
            <pc:docMk/>
            <pc:sldMk cId="1315030847" sldId="1819"/>
            <ac:spMk id="41" creationId="{2B9EA83F-9722-344D-9D4A-8E05F90108CE}"/>
          </ac:spMkLst>
        </pc:spChg>
        <pc:spChg chg="add mod">
          <ac:chgData name="Andi Baumgartner" userId="f426fcbd-fe44-4437-8b47-918de0912aa8" providerId="ADAL" clId="{F4A7833B-2022-B248-9EC2-EEFC47ACF225}" dt="2022-06-22T17:48:15.345" v="1455"/>
          <ac:spMkLst>
            <pc:docMk/>
            <pc:sldMk cId="1315030847" sldId="1819"/>
            <ac:spMk id="42" creationId="{99652B2C-4ADF-A54B-B3C9-5A5BD66DBC07}"/>
          </ac:spMkLst>
        </pc:spChg>
        <pc:grpChg chg="del">
          <ac:chgData name="Andi Baumgartner" userId="f426fcbd-fe44-4437-8b47-918de0912aa8" providerId="ADAL" clId="{F4A7833B-2022-B248-9EC2-EEFC47ACF225}" dt="2022-06-21T22:25:29.363" v="679" actId="478"/>
          <ac:grpSpMkLst>
            <pc:docMk/>
            <pc:sldMk cId="1315030847" sldId="1819"/>
            <ac:grpSpMk id="25" creationId="{00000000-0008-0000-0C00-000002000000}"/>
          </ac:grpSpMkLst>
        </pc:grpChg>
        <pc:grpChg chg="add del mod">
          <ac:chgData name="Andi Baumgartner" userId="f426fcbd-fe44-4437-8b47-918de0912aa8" providerId="ADAL" clId="{F4A7833B-2022-B248-9EC2-EEFC47ACF225}" dt="2022-06-22T17:48:57.516" v="1465" actId="478"/>
          <ac:grpSpMkLst>
            <pc:docMk/>
            <pc:sldMk cId="1315030847" sldId="1819"/>
            <ac:grpSpMk id="29" creationId="{87F25246-6EA9-B434-71FA-09647C719E74}"/>
          </ac:grpSpMkLst>
        </pc:grpChg>
        <pc:grpChg chg="add del mod">
          <ac:chgData name="Andi Baumgartner" userId="f426fcbd-fe44-4437-8b47-918de0912aa8" providerId="ADAL" clId="{F4A7833B-2022-B248-9EC2-EEFC47ACF225}" dt="2022-06-22T19:25:11.309" v="2155" actId="478"/>
          <ac:grpSpMkLst>
            <pc:docMk/>
            <pc:sldMk cId="1315030847" sldId="1819"/>
            <ac:grpSpMk id="38" creationId="{87F25246-6EA9-B434-71FA-09647C719E74}"/>
          </ac:grpSpMkLst>
        </pc:grpChg>
        <pc:graphicFrameChg chg="add del mod">
          <ac:chgData name="Andi Baumgartner" userId="f426fcbd-fe44-4437-8b47-918de0912aa8" providerId="ADAL" clId="{F4A7833B-2022-B248-9EC2-EEFC47ACF225}" dt="2022-06-22T13:45:06.197" v="808" actId="478"/>
          <ac:graphicFrameMkLst>
            <pc:docMk/>
            <pc:sldMk cId="1315030847" sldId="1819"/>
            <ac:graphicFrameMk id="22" creationId="{A289F937-C130-C032-7032-B76ECCF8BD01}"/>
          </ac:graphicFrameMkLst>
        </pc:graphicFrameChg>
        <pc:graphicFrameChg chg="del">
          <ac:chgData name="Andi Baumgartner" userId="f426fcbd-fe44-4437-8b47-918de0912aa8" providerId="ADAL" clId="{F4A7833B-2022-B248-9EC2-EEFC47ACF225}" dt="2022-06-21T22:22:00.447" v="671" actId="478"/>
          <ac:graphicFrameMkLst>
            <pc:docMk/>
            <pc:sldMk cId="1315030847" sldId="1819"/>
            <ac:graphicFrameMk id="23" creationId="{2047D2D5-60C4-7734-4044-EA840008034B}"/>
          </ac:graphicFrameMkLst>
        </pc:graphicFrameChg>
        <pc:graphicFrameChg chg="add mod">
          <ac:chgData name="Andi Baumgartner" userId="f426fcbd-fe44-4437-8b47-918de0912aa8" providerId="ADAL" clId="{F4A7833B-2022-B248-9EC2-EEFC47ACF225}" dt="2022-06-21T22:25:34.926" v="681"/>
          <ac:graphicFrameMkLst>
            <pc:docMk/>
            <pc:sldMk cId="1315030847" sldId="1819"/>
            <ac:graphicFrameMk id="31" creationId="{5DB3C741-AA61-427C-A70B-889CF9BEBAF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5:11.309" v="2155" actId="478"/>
          <ac:graphicFrameMkLst>
            <pc:docMk/>
            <pc:sldMk cId="1315030847" sldId="1819"/>
            <ac:graphicFrameMk id="37" creationId="{98C19615-40EE-98D0-9F4A-C02B7661528E}"/>
          </ac:graphicFrameMkLst>
        </pc:graphicFrameChg>
        <pc:graphicFrameChg chg="add mod">
          <ac:chgData name="Andi Baumgartner" userId="f426fcbd-fe44-4437-8b47-918de0912aa8" providerId="ADAL" clId="{F4A7833B-2022-B248-9EC2-EEFC47ACF225}" dt="2022-06-22T17:48:15.345" v="1455"/>
          <ac:graphicFrameMkLst>
            <pc:docMk/>
            <pc:sldMk cId="1315030847" sldId="1819"/>
            <ac:graphicFrameMk id="39" creationId="{5DB3C741-AA61-427C-A70B-889CF9BEBAF1}"/>
          </ac:graphicFrameMkLst>
        </pc:graphicFrameChg>
        <pc:picChg chg="del">
          <ac:chgData name="Andi Baumgartner" userId="f426fcbd-fe44-4437-8b47-918de0912aa8" providerId="ADAL" clId="{F4A7833B-2022-B248-9EC2-EEFC47ACF225}" dt="2022-06-22T15:32:47.314" v="1163" actId="21"/>
          <ac:picMkLst>
            <pc:docMk/>
            <pc:sldMk cId="1315030847" sldId="1819"/>
            <ac:picMk id="13" creationId="{D2117F3E-60D8-AD46-8421-994931583B6B}"/>
          </ac:picMkLst>
        </pc:picChg>
        <pc:cxnChg chg="del">
          <ac:chgData name="Andi Baumgartner" userId="f426fcbd-fe44-4437-8b47-918de0912aa8" providerId="ADAL" clId="{F4A7833B-2022-B248-9EC2-EEFC47ACF225}" dt="2022-06-21T21:23:22.729" v="313" actId="478"/>
          <ac:cxnSpMkLst>
            <pc:docMk/>
            <pc:sldMk cId="1315030847" sldId="1819"/>
            <ac:cxnSpMk id="3" creationId="{D053964E-544F-BF51-38D3-DC7A355AF14C}"/>
          </ac:cxnSpMkLst>
        </pc:cxnChg>
        <pc:cxnChg chg="del">
          <ac:chgData name="Andi Baumgartner" userId="f426fcbd-fe44-4437-8b47-918de0912aa8" providerId="ADAL" clId="{F4A7833B-2022-B248-9EC2-EEFC47ACF225}" dt="2022-06-21T21:23:21.292" v="312" actId="478"/>
          <ac:cxnSpMkLst>
            <pc:docMk/>
            <pc:sldMk cId="1315030847" sldId="1819"/>
            <ac:cxnSpMk id="18" creationId="{8AA6BE81-65A5-1215-6BF8-883099F3B579}"/>
          </ac:cxnSpMkLst>
        </pc:cxnChg>
        <pc:cxnChg chg="del">
          <ac:chgData name="Andi Baumgartner" userId="f426fcbd-fe44-4437-8b47-918de0912aa8" providerId="ADAL" clId="{F4A7833B-2022-B248-9EC2-EEFC47ACF225}" dt="2022-06-21T21:23:24.366" v="314" actId="478"/>
          <ac:cxnSpMkLst>
            <pc:docMk/>
            <pc:sldMk cId="1315030847" sldId="1819"/>
            <ac:cxnSpMk id="19" creationId="{8D90BCF7-C70C-87D5-A6FA-F2E4CFCED8A3}"/>
          </ac:cxnSpMkLst>
        </pc:cxnChg>
      </pc:sldChg>
      <pc:sldChg chg="addSp delSp modSp mod modClrScheme chgLayout">
        <pc:chgData name="Andi Baumgartner" userId="f426fcbd-fe44-4437-8b47-918de0912aa8" providerId="ADAL" clId="{F4A7833B-2022-B248-9EC2-EEFC47ACF225}" dt="2022-06-22T19:25:15.572" v="2157" actId="478"/>
        <pc:sldMkLst>
          <pc:docMk/>
          <pc:sldMk cId="2425860811" sldId="1820"/>
        </pc:sldMkLst>
        <pc:spChg chg="del">
          <ac:chgData name="Andi Baumgartner" userId="f426fcbd-fe44-4437-8b47-918de0912aa8" providerId="ADAL" clId="{F4A7833B-2022-B248-9EC2-EEFC47ACF225}" dt="2022-06-22T15:35:03.400" v="1180" actId="478"/>
          <ac:spMkLst>
            <pc:docMk/>
            <pc:sldMk cId="2425860811" sldId="1820"/>
            <ac:spMk id="6" creationId="{C94CF9F5-6457-BF47-A125-429577B269E8}"/>
          </ac:spMkLst>
        </pc:spChg>
        <pc:spChg chg="del">
          <ac:chgData name="Andi Baumgartner" userId="f426fcbd-fe44-4437-8b47-918de0912aa8" providerId="ADAL" clId="{F4A7833B-2022-B248-9EC2-EEFC47ACF225}" dt="2022-06-22T15:34:59.454" v="1178" actId="478"/>
          <ac:spMkLst>
            <pc:docMk/>
            <pc:sldMk cId="2425860811" sldId="1820"/>
            <ac:spMk id="18" creationId="{E546E744-FF6B-0BFE-F495-10846492A6ED}"/>
          </ac:spMkLst>
        </pc:spChg>
        <pc:spChg chg="del">
          <ac:chgData name="Andi Baumgartner" userId="f426fcbd-fe44-4437-8b47-918de0912aa8" providerId="ADAL" clId="{F4A7833B-2022-B248-9EC2-EEFC47ACF225}" dt="2022-06-22T15:35:01.717" v="1179" actId="478"/>
          <ac:spMkLst>
            <pc:docMk/>
            <pc:sldMk cId="2425860811" sldId="1820"/>
            <ac:spMk id="19" creationId="{AD38A292-C0A5-9206-DBCA-08DA60CFEFF9}"/>
          </ac:spMkLst>
        </pc:spChg>
        <pc:spChg chg="del">
          <ac:chgData name="Andi Baumgartner" userId="f426fcbd-fe44-4437-8b47-918de0912aa8" providerId="ADAL" clId="{F4A7833B-2022-B248-9EC2-EEFC47ACF225}" dt="2022-06-22T15:34:57.952" v="1177" actId="21"/>
          <ac:spMkLst>
            <pc:docMk/>
            <pc:sldMk cId="2425860811" sldId="1820"/>
            <ac:spMk id="21" creationId="{71953222-5760-764C-8965-53E6A84CF517}"/>
          </ac:spMkLst>
        </pc:spChg>
        <pc:spChg chg="del">
          <ac:chgData name="Andi Baumgartner" userId="f426fcbd-fe44-4437-8b47-918de0912aa8" providerId="ADAL" clId="{F4A7833B-2022-B248-9EC2-EEFC47ACF225}" dt="2022-06-22T15:34:57.952" v="1177" actId="21"/>
          <ac:spMkLst>
            <pc:docMk/>
            <pc:sldMk cId="2425860811" sldId="1820"/>
            <ac:spMk id="22" creationId="{B7AD2517-DB6E-2243-A5AE-783861CA6BA5}"/>
          </ac:spMkLst>
        </pc:spChg>
        <pc:spChg chg="del">
          <ac:chgData name="Andi Baumgartner" userId="f426fcbd-fe44-4437-8b47-918de0912aa8" providerId="ADAL" clId="{F4A7833B-2022-B248-9EC2-EEFC47ACF225}" dt="2022-06-22T15:34:57.952" v="1177" actId="21"/>
          <ac:spMkLst>
            <pc:docMk/>
            <pc:sldMk cId="2425860811" sldId="1820"/>
            <ac:spMk id="24" creationId="{18ADD822-2922-9D35-867E-199BBB23069F}"/>
          </ac:spMkLst>
        </pc:spChg>
        <pc:spChg chg="del">
          <ac:chgData name="Andi Baumgartner" userId="f426fcbd-fe44-4437-8b47-918de0912aa8" providerId="ADAL" clId="{F4A7833B-2022-B248-9EC2-EEFC47ACF225}" dt="2022-06-21T22:22:10.300" v="676" actId="478"/>
          <ac:spMkLst>
            <pc:docMk/>
            <pc:sldMk cId="2425860811" sldId="1820"/>
            <ac:spMk id="26" creationId="{5DC31537-6F4F-9787-3121-06A1E4B86857}"/>
          </ac:spMkLst>
        </pc:spChg>
        <pc:spChg chg="del">
          <ac:chgData name="Andi Baumgartner" userId="f426fcbd-fe44-4437-8b47-918de0912aa8" providerId="ADAL" clId="{F4A7833B-2022-B248-9EC2-EEFC47ACF225}" dt="2022-06-22T13:45:29.743" v="813" actId="478"/>
          <ac:spMkLst>
            <pc:docMk/>
            <pc:sldMk cId="2425860811" sldId="1820"/>
            <ac:spMk id="27" creationId="{6FEDA2D3-CB07-5D83-1806-872E68D5F2AE}"/>
          </ac:spMkLst>
        </pc:spChg>
        <pc:spChg chg="add del mod">
          <ac:chgData name="Andi Baumgartner" userId="f426fcbd-fe44-4437-8b47-918de0912aa8" providerId="ADAL" clId="{F4A7833B-2022-B248-9EC2-EEFC47ACF225}" dt="2022-06-22T19:25:13.980" v="2156" actId="478"/>
          <ac:spMkLst>
            <pc:docMk/>
            <pc:sldMk cId="2425860811" sldId="1820"/>
            <ac:spMk id="28" creationId="{C0119BD4-7E85-676C-B7D1-8526C8DA2FEE}"/>
          </ac:spMkLst>
        </pc:spChg>
        <pc:spChg chg="add del mod">
          <ac:chgData name="Andi Baumgartner" userId="f426fcbd-fe44-4437-8b47-918de0912aa8" providerId="ADAL" clId="{F4A7833B-2022-B248-9EC2-EEFC47ACF225}" dt="2022-06-22T19:25:15.572" v="2157" actId="478"/>
          <ac:spMkLst>
            <pc:docMk/>
            <pc:sldMk cId="2425860811" sldId="1820"/>
            <ac:spMk id="29" creationId="{B6F87CF3-6E32-B5CE-E722-42B1E95D552B}"/>
          </ac:spMkLst>
        </pc:spChg>
        <pc:spChg chg="del">
          <ac:chgData name="Andi Baumgartner" userId="f426fcbd-fe44-4437-8b47-918de0912aa8" providerId="ADAL" clId="{F4A7833B-2022-B248-9EC2-EEFC47ACF225}" dt="2022-06-22T15:34:57.952" v="1177" actId="21"/>
          <ac:spMkLst>
            <pc:docMk/>
            <pc:sldMk cId="2425860811" sldId="1820"/>
            <ac:spMk id="32" creationId="{F1805337-1E41-DF9D-21A6-4B5EB9BFFB39}"/>
          </ac:spMkLst>
        </pc:spChg>
        <pc:grpChg chg="del">
          <ac:chgData name="Andi Baumgartner" userId="f426fcbd-fe44-4437-8b47-918de0912aa8" providerId="ADAL" clId="{F4A7833B-2022-B248-9EC2-EEFC47ACF225}" dt="2022-06-22T19:25:15.572" v="2157" actId="478"/>
          <ac:grpSpMkLst>
            <pc:docMk/>
            <pc:sldMk cId="2425860811" sldId="1820"/>
            <ac:grpSpMk id="13" creationId="{00000000-0008-0000-0F00-000002000000}"/>
          </ac:grpSpMkLst>
        </pc:grpChg>
        <pc:graphicFrameChg chg="add del mod">
          <ac:chgData name="Andi Baumgartner" userId="f426fcbd-fe44-4437-8b47-918de0912aa8" providerId="ADAL" clId="{F4A7833B-2022-B248-9EC2-EEFC47ACF225}" dt="2022-06-22T13:45:28.541" v="812" actId="478"/>
          <ac:graphicFrameMkLst>
            <pc:docMk/>
            <pc:sldMk cId="2425860811" sldId="1820"/>
            <ac:graphicFrameMk id="20" creationId="{2A3579EE-D8C2-58A9-25C7-F561139B5341}"/>
          </ac:graphicFrameMkLst>
        </pc:graphicFrameChg>
        <pc:graphicFrameChg chg="del">
          <ac:chgData name="Andi Baumgartner" userId="f426fcbd-fe44-4437-8b47-918de0912aa8" providerId="ADAL" clId="{F4A7833B-2022-B248-9EC2-EEFC47ACF225}" dt="2022-06-21T22:22:08.181" v="675" actId="478"/>
          <ac:graphicFrameMkLst>
            <pc:docMk/>
            <pc:sldMk cId="2425860811" sldId="1820"/>
            <ac:graphicFrameMk id="25" creationId="{652940B8-7BC4-DDBA-2AD2-E3B625D4323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5:15.572" v="2157" actId="478"/>
          <ac:graphicFrameMkLst>
            <pc:docMk/>
            <pc:sldMk cId="2425860811" sldId="1820"/>
            <ac:graphicFrameMk id="30" creationId="{3CCB4388-4A1E-E51F-D26D-86CACF5E2956}"/>
          </ac:graphicFrameMkLst>
        </pc:graphicFrameChg>
        <pc:picChg chg="del">
          <ac:chgData name="Andi Baumgartner" userId="f426fcbd-fe44-4437-8b47-918de0912aa8" providerId="ADAL" clId="{F4A7833B-2022-B248-9EC2-EEFC47ACF225}" dt="2022-06-22T15:34:57.952" v="1177" actId="21"/>
          <ac:picMkLst>
            <pc:docMk/>
            <pc:sldMk cId="2425860811" sldId="1820"/>
            <ac:picMk id="23" creationId="{B274551A-5B62-464D-95BD-D0DBC11E56CD}"/>
          </ac:picMkLst>
        </pc:picChg>
      </pc:sldChg>
      <pc:sldChg chg="addSp delSp modSp mod modClrScheme chgLayout">
        <pc:chgData name="Andi Baumgartner" userId="f426fcbd-fe44-4437-8b47-918de0912aa8" providerId="ADAL" clId="{F4A7833B-2022-B248-9EC2-EEFC47ACF225}" dt="2022-06-22T19:24:25.812" v="2144" actId="478"/>
        <pc:sldMkLst>
          <pc:docMk/>
          <pc:sldMk cId="729099760" sldId="1841"/>
        </pc:sldMkLst>
        <pc:spChg chg="del">
          <ac:chgData name="Andi Baumgartner" userId="f426fcbd-fe44-4437-8b47-918de0912aa8" providerId="ADAL" clId="{F4A7833B-2022-B248-9EC2-EEFC47ACF225}" dt="2022-06-22T15:06:31.960" v="916" actId="478"/>
          <ac:spMkLst>
            <pc:docMk/>
            <pc:sldMk cId="729099760" sldId="1841"/>
            <ac:spMk id="19" creationId="{5C5FC73A-B4E3-C813-2FB7-D68833DD55B4}"/>
          </ac:spMkLst>
        </pc:spChg>
        <pc:spChg chg="add mod">
          <ac:chgData name="Andi Baumgartner" userId="f426fcbd-fe44-4437-8b47-918de0912aa8" providerId="ADAL" clId="{F4A7833B-2022-B248-9EC2-EEFC47ACF225}" dt="2022-06-21T21:14:40.816" v="299"/>
          <ac:spMkLst>
            <pc:docMk/>
            <pc:sldMk cId="729099760" sldId="1841"/>
            <ac:spMk id="21" creationId="{00000000-0008-0000-0300-000003000000}"/>
          </ac:spMkLst>
        </pc:spChg>
        <pc:spChg chg="add mod">
          <ac:chgData name="Andi Baumgartner" userId="f426fcbd-fe44-4437-8b47-918de0912aa8" providerId="ADAL" clId="{F4A7833B-2022-B248-9EC2-EEFC47ACF225}" dt="2022-06-21T21:14:40.816" v="299"/>
          <ac:spMkLst>
            <pc:docMk/>
            <pc:sldMk cId="729099760" sldId="1841"/>
            <ac:spMk id="22" creationId="{6210BE42-6276-9E45-8D59-6B71F07E033B}"/>
          </ac:spMkLst>
        </pc:spChg>
        <pc:spChg chg="add mod">
          <ac:chgData name="Andi Baumgartner" userId="f426fcbd-fe44-4437-8b47-918de0912aa8" providerId="ADAL" clId="{F4A7833B-2022-B248-9EC2-EEFC47ACF225}" dt="2022-06-21T21:14:40.816" v="299"/>
          <ac:spMkLst>
            <pc:docMk/>
            <pc:sldMk cId="729099760" sldId="1841"/>
            <ac:spMk id="23" creationId="{7D281D2C-A677-F344-8903-9B974DC5B85B}"/>
          </ac:spMkLst>
        </pc:spChg>
        <pc:spChg chg="add mod">
          <ac:chgData name="Andi Baumgartner" userId="f426fcbd-fe44-4437-8b47-918de0912aa8" providerId="ADAL" clId="{F4A7833B-2022-B248-9EC2-EEFC47ACF225}" dt="2022-06-21T21:33:47.239" v="360"/>
          <ac:spMkLst>
            <pc:docMk/>
            <pc:sldMk cId="729099760" sldId="1841"/>
            <ac:spMk id="26" creationId="{00000000-0008-0000-0300-000003000000}"/>
          </ac:spMkLst>
        </pc:spChg>
        <pc:spChg chg="add mod">
          <ac:chgData name="Andi Baumgartner" userId="f426fcbd-fe44-4437-8b47-918de0912aa8" providerId="ADAL" clId="{F4A7833B-2022-B248-9EC2-EEFC47ACF225}" dt="2022-06-21T21:33:47.239" v="360"/>
          <ac:spMkLst>
            <pc:docMk/>
            <pc:sldMk cId="729099760" sldId="1841"/>
            <ac:spMk id="27" creationId="{6210BE42-6276-9E45-8D59-6B71F07E033B}"/>
          </ac:spMkLst>
        </pc:spChg>
        <pc:spChg chg="add mod">
          <ac:chgData name="Andi Baumgartner" userId="f426fcbd-fe44-4437-8b47-918de0912aa8" providerId="ADAL" clId="{F4A7833B-2022-B248-9EC2-EEFC47ACF225}" dt="2022-06-21T21:33:47.239" v="360"/>
          <ac:spMkLst>
            <pc:docMk/>
            <pc:sldMk cId="729099760" sldId="1841"/>
            <ac:spMk id="28" creationId="{7D281D2C-A677-F344-8903-9B974DC5B85B}"/>
          </ac:spMkLst>
        </pc:spChg>
        <pc:spChg chg="add mod">
          <ac:chgData name="Andi Baumgartner" userId="f426fcbd-fe44-4437-8b47-918de0912aa8" providerId="ADAL" clId="{F4A7833B-2022-B248-9EC2-EEFC47ACF225}" dt="2022-06-21T21:34:38.974" v="365"/>
          <ac:spMkLst>
            <pc:docMk/>
            <pc:sldMk cId="729099760" sldId="1841"/>
            <ac:spMk id="31" creationId="{00000000-0008-0000-0300-000003000000}"/>
          </ac:spMkLst>
        </pc:spChg>
        <pc:spChg chg="del">
          <ac:chgData name="Andi Baumgartner" userId="f426fcbd-fe44-4437-8b47-918de0912aa8" providerId="ADAL" clId="{F4A7833B-2022-B248-9EC2-EEFC47ACF225}" dt="2022-06-22T15:15:47.080" v="1025" actId="21"/>
          <ac:spMkLst>
            <pc:docMk/>
            <pc:sldMk cId="729099760" sldId="1841"/>
            <ac:spMk id="32" creationId="{D062E5CA-BB61-D441-9E25-A346E53DC7AF}"/>
          </ac:spMkLst>
        </pc:spChg>
        <pc:spChg chg="del">
          <ac:chgData name="Andi Baumgartner" userId="f426fcbd-fe44-4437-8b47-918de0912aa8" providerId="ADAL" clId="{F4A7833B-2022-B248-9EC2-EEFC47ACF225}" dt="2022-06-22T15:06:31.960" v="916" actId="478"/>
          <ac:spMkLst>
            <pc:docMk/>
            <pc:sldMk cId="729099760" sldId="1841"/>
            <ac:spMk id="34" creationId="{46688C68-1C37-A943-9F45-E21D1DE669BF}"/>
          </ac:spMkLst>
        </pc:spChg>
        <pc:spChg chg="add mod">
          <ac:chgData name="Andi Baumgartner" userId="f426fcbd-fe44-4437-8b47-918de0912aa8" providerId="ADAL" clId="{F4A7833B-2022-B248-9EC2-EEFC47ACF225}" dt="2022-06-21T21:34:38.974" v="365"/>
          <ac:spMkLst>
            <pc:docMk/>
            <pc:sldMk cId="729099760" sldId="1841"/>
            <ac:spMk id="35" creationId="{6210BE42-6276-9E45-8D59-6B71F07E033B}"/>
          </ac:spMkLst>
        </pc:spChg>
        <pc:spChg chg="add mod">
          <ac:chgData name="Andi Baumgartner" userId="f426fcbd-fe44-4437-8b47-918de0912aa8" providerId="ADAL" clId="{F4A7833B-2022-B248-9EC2-EEFC47ACF225}" dt="2022-06-21T21:34:38.974" v="365"/>
          <ac:spMkLst>
            <pc:docMk/>
            <pc:sldMk cId="729099760" sldId="1841"/>
            <ac:spMk id="36" creationId="{7D281D2C-A677-F344-8903-9B974DC5B85B}"/>
          </ac:spMkLst>
        </pc:spChg>
        <pc:spChg chg="del">
          <ac:chgData name="Andi Baumgartner" userId="f426fcbd-fe44-4437-8b47-918de0912aa8" providerId="ADAL" clId="{F4A7833B-2022-B248-9EC2-EEFC47ACF225}" dt="2022-06-22T15:15:47.080" v="1025" actId="21"/>
          <ac:spMkLst>
            <pc:docMk/>
            <pc:sldMk cId="729099760" sldId="1841"/>
            <ac:spMk id="38" creationId="{E3E8A002-2372-5647-87B6-C85130F25D76}"/>
          </ac:spMkLst>
        </pc:spChg>
        <pc:spChg chg="del">
          <ac:chgData name="Andi Baumgartner" userId="f426fcbd-fe44-4437-8b47-918de0912aa8" providerId="ADAL" clId="{F4A7833B-2022-B248-9EC2-EEFC47ACF225}" dt="2022-06-22T15:15:05.280" v="1021" actId="478"/>
          <ac:spMkLst>
            <pc:docMk/>
            <pc:sldMk cId="729099760" sldId="1841"/>
            <ac:spMk id="39" creationId="{B315D295-ABFC-8341-8800-BC5DB22A3FE2}"/>
          </ac:spMkLst>
        </pc:spChg>
        <pc:grpChg chg="add del mod">
          <ac:chgData name="Andi Baumgartner" userId="f426fcbd-fe44-4437-8b47-918de0912aa8" providerId="ADAL" clId="{F4A7833B-2022-B248-9EC2-EEFC47ACF225}" dt="2022-06-21T21:33:02.532" v="358" actId="478"/>
          <ac:grpSpMkLst>
            <pc:docMk/>
            <pc:sldMk cId="729099760" sldId="1841"/>
            <ac:grpSpMk id="13" creationId="{2988392C-D1FF-D930-2E0D-1885BD3E1180}"/>
          </ac:grpSpMkLst>
        </pc:grpChg>
        <pc:grpChg chg="del">
          <ac:chgData name="Andi Baumgartner" userId="f426fcbd-fe44-4437-8b47-918de0912aa8" providerId="ADAL" clId="{F4A7833B-2022-B248-9EC2-EEFC47ACF225}" dt="2022-06-21T21:14:36.201" v="297" actId="478"/>
          <ac:grpSpMkLst>
            <pc:docMk/>
            <pc:sldMk cId="729099760" sldId="1841"/>
            <ac:grpSpMk id="14" creationId="{00000000-0008-0000-0300-000002000000}"/>
          </ac:grpSpMkLst>
        </pc:grpChg>
        <pc:grpChg chg="add del mod">
          <ac:chgData name="Andi Baumgartner" userId="f426fcbd-fe44-4437-8b47-918de0912aa8" providerId="ADAL" clId="{F4A7833B-2022-B248-9EC2-EEFC47ACF225}" dt="2022-06-21T21:34:25.881" v="363" actId="478"/>
          <ac:grpSpMkLst>
            <pc:docMk/>
            <pc:sldMk cId="729099760" sldId="1841"/>
            <ac:grpSpMk id="24" creationId="{F5BAB8E2-F99B-5C9F-6562-BAD2AE1E15AE}"/>
          </ac:grpSpMkLst>
        </pc:grpChg>
        <pc:grpChg chg="add del mod">
          <ac:chgData name="Andi Baumgartner" userId="f426fcbd-fe44-4437-8b47-918de0912aa8" providerId="ADAL" clId="{F4A7833B-2022-B248-9EC2-EEFC47ACF225}" dt="2022-06-22T19:24:25.812" v="2144" actId="478"/>
          <ac:grpSpMkLst>
            <pc:docMk/>
            <pc:sldMk cId="729099760" sldId="1841"/>
            <ac:grpSpMk id="29" creationId="{F5BAB8E2-F99B-5C9F-6562-BAD2AE1E15AE}"/>
          </ac:grpSpMkLst>
        </pc:grpChg>
        <pc:graphicFrameChg chg="add mod">
          <ac:chgData name="Andi Baumgartner" userId="f426fcbd-fe44-4437-8b47-918de0912aa8" providerId="ADAL" clId="{F4A7833B-2022-B248-9EC2-EEFC47ACF225}" dt="2022-06-21T21:14:40.816" v="299"/>
          <ac:graphicFrameMkLst>
            <pc:docMk/>
            <pc:sldMk cId="729099760" sldId="1841"/>
            <ac:graphicFrameMk id="20" creationId="{6ACA1EAD-5483-4410-BE3B-A0ABD30BE1C8}"/>
          </ac:graphicFrameMkLst>
        </pc:graphicFrameChg>
        <pc:graphicFrameChg chg="add mod">
          <ac:chgData name="Andi Baumgartner" userId="f426fcbd-fe44-4437-8b47-918de0912aa8" providerId="ADAL" clId="{F4A7833B-2022-B248-9EC2-EEFC47ACF225}" dt="2022-06-21T21:33:47.239" v="360"/>
          <ac:graphicFrameMkLst>
            <pc:docMk/>
            <pc:sldMk cId="729099760" sldId="1841"/>
            <ac:graphicFrameMk id="25" creationId="{6ACA1EAD-5483-4410-BE3B-A0ABD30BE1C8}"/>
          </ac:graphicFrameMkLst>
        </pc:graphicFrameChg>
        <pc:graphicFrameChg chg="add mod">
          <ac:chgData name="Andi Baumgartner" userId="f426fcbd-fe44-4437-8b47-918de0912aa8" providerId="ADAL" clId="{F4A7833B-2022-B248-9EC2-EEFC47ACF225}" dt="2022-06-21T21:34:38.974" v="365"/>
          <ac:graphicFrameMkLst>
            <pc:docMk/>
            <pc:sldMk cId="729099760" sldId="1841"/>
            <ac:graphicFrameMk id="30" creationId="{6ACA1EAD-5483-4410-BE3B-A0ABD30BE1C8}"/>
          </ac:graphicFrameMkLst>
        </pc:graphicFrameChg>
        <pc:picChg chg="del">
          <ac:chgData name="Andi Baumgartner" userId="f426fcbd-fe44-4437-8b47-918de0912aa8" providerId="ADAL" clId="{F4A7833B-2022-B248-9EC2-EEFC47ACF225}" dt="2022-06-22T15:15:47.080" v="1025" actId="21"/>
          <ac:picMkLst>
            <pc:docMk/>
            <pc:sldMk cId="729099760" sldId="1841"/>
            <ac:picMk id="33" creationId="{B68C36ED-73AC-6746-B432-A7FBDB8959A2}"/>
          </ac:picMkLst>
        </pc:picChg>
      </pc:sldChg>
      <pc:sldChg chg="addSp delSp modSp mod chgLayout">
        <pc:chgData name="Andi Baumgartner" userId="f426fcbd-fe44-4437-8b47-918de0912aa8" providerId="ADAL" clId="{F4A7833B-2022-B248-9EC2-EEFC47ACF225}" dt="2022-06-22T19:24:34.992" v="2146" actId="478"/>
        <pc:sldMkLst>
          <pc:docMk/>
          <pc:sldMk cId="0" sldId="2128"/>
        </pc:sldMkLst>
        <pc:spChg chg="del mod ord">
          <ac:chgData name="Andi Baumgartner" userId="f426fcbd-fe44-4437-8b47-918de0912aa8" providerId="ADAL" clId="{F4A7833B-2022-B248-9EC2-EEFC47ACF225}" dt="2022-06-22T15:17:29.647" v="1039" actId="478"/>
          <ac:spMkLst>
            <pc:docMk/>
            <pc:sldMk cId="0" sldId="2128"/>
            <ac:spMk id="2" creationId="{00000000-0000-0000-0000-000000000000}"/>
          </ac:spMkLst>
        </pc:spChg>
        <pc:spChg chg="del">
          <ac:chgData name="Andi Baumgartner" userId="f426fcbd-fe44-4437-8b47-918de0912aa8" providerId="ADAL" clId="{F4A7833B-2022-B248-9EC2-EEFC47ACF225}" dt="2022-06-21T19:06:52.358" v="148" actId="478"/>
          <ac:spMkLst>
            <pc:docMk/>
            <pc:sldMk cId="0" sldId="2128"/>
            <ac:spMk id="4" creationId="{21027A75-597A-2515-FF15-931E4EB93412}"/>
          </ac:spMkLst>
        </pc:spChg>
        <pc:spChg chg="add del mod">
          <ac:chgData name="Andi Baumgartner" userId="f426fcbd-fe44-4437-8b47-918de0912aa8" providerId="ADAL" clId="{F4A7833B-2022-B248-9EC2-EEFC47ACF225}" dt="2022-06-22T15:17:32.264" v="1040" actId="478"/>
          <ac:spMkLst>
            <pc:docMk/>
            <pc:sldMk cId="0" sldId="2128"/>
            <ac:spMk id="4" creationId="{2DB18DF3-DF12-6C6E-EC52-CB1685D6EE39}"/>
          </ac:spMkLst>
        </pc:spChg>
        <pc:spChg chg="del mod ord">
          <ac:chgData name="Andi Baumgartner" userId="f426fcbd-fe44-4437-8b47-918de0912aa8" providerId="ADAL" clId="{F4A7833B-2022-B248-9EC2-EEFC47ACF225}" dt="2022-06-21T21:57:23.545" v="539" actId="478"/>
          <ac:spMkLst>
            <pc:docMk/>
            <pc:sldMk cId="0" sldId="2128"/>
            <ac:spMk id="6" creationId="{00000000-0000-0000-0000-000000000000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6" creationId="{4E959FB1-4B47-A1CB-D1C8-0739A2CBA46E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7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8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9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10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11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12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13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14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15" creationId="{00000000-0000-0000-0000-000000000000}"/>
          </ac:spMkLst>
        </pc:spChg>
        <pc:spChg chg="del mod">
          <ac:chgData name="Andi Baumgartner" userId="f426fcbd-fe44-4437-8b47-918de0912aa8" providerId="ADAL" clId="{F4A7833B-2022-B248-9EC2-EEFC47ACF225}" dt="2022-06-21T14:41:34.303" v="27" actId="478"/>
          <ac:spMkLst>
            <pc:docMk/>
            <pc:sldMk cId="0" sldId="2128"/>
            <ac:spMk id="16" creationId="{00000000-0000-0000-0000-000000000000}"/>
          </ac:spMkLst>
        </pc:spChg>
        <pc:spChg chg="del">
          <ac:chgData name="Andi Baumgartner" userId="f426fcbd-fe44-4437-8b47-918de0912aa8" providerId="ADAL" clId="{F4A7833B-2022-B248-9EC2-EEFC47ACF225}" dt="2022-06-21T19:06:46.593" v="146" actId="478"/>
          <ac:spMkLst>
            <pc:docMk/>
            <pc:sldMk cId="0" sldId="2128"/>
            <ac:spMk id="16" creationId="{C0A0504B-73D6-4D49-0D03-EDC43F48C3EC}"/>
          </ac:spMkLst>
        </pc:spChg>
        <pc:spChg chg="add del mod ord">
          <ac:chgData name="Andi Baumgartner" userId="f426fcbd-fe44-4437-8b47-918de0912aa8" providerId="ADAL" clId="{F4A7833B-2022-B248-9EC2-EEFC47ACF225}" dt="2022-06-22T17:14:13.444" v="1449" actId="478"/>
          <ac:spMkLst>
            <pc:docMk/>
            <pc:sldMk cId="0" sldId="2128"/>
            <ac:spMk id="17" creationId="{F12CD3B1-0C05-BA92-F7BB-2109575E8C7E}"/>
          </ac:spMkLst>
        </pc:spChg>
        <pc:spChg chg="add del mod ord">
          <ac:chgData name="Andi Baumgartner" userId="f426fcbd-fe44-4437-8b47-918de0912aa8" providerId="ADAL" clId="{F4A7833B-2022-B248-9EC2-EEFC47ACF225}" dt="2022-06-22T14:41:43.702" v="904" actId="478"/>
          <ac:spMkLst>
            <pc:docMk/>
            <pc:sldMk cId="0" sldId="2128"/>
            <ac:spMk id="18" creationId="{62E477F3-46E2-E9FE-516A-9D9ED5678E16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19" creationId="{7D6D8197-BDB1-A345-17B3-78971AC08322}"/>
          </ac:spMkLst>
        </pc:spChg>
        <pc:spChg chg="add del mod">
          <ac:chgData name="Andi Baumgartner" userId="f426fcbd-fe44-4437-8b47-918de0912aa8" providerId="ADAL" clId="{F4A7833B-2022-B248-9EC2-EEFC47ACF225}" dt="2022-06-21T14:50:05.885" v="36" actId="478"/>
          <ac:spMkLst>
            <pc:docMk/>
            <pc:sldMk cId="0" sldId="2128"/>
            <ac:spMk id="20" creationId="{40230E08-EB92-FA3B-C6A5-B525BA3202E4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21" creationId="{CE4B0A7F-1BF7-77DC-A2D8-0140A530F57D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23" creationId="{C29EE287-5E80-AAB0-ECF1-919445163C8F}"/>
          </ac:spMkLst>
        </pc:spChg>
        <pc:spChg chg="add del mod">
          <ac:chgData name="Andi Baumgartner" userId="f426fcbd-fe44-4437-8b47-918de0912aa8" providerId="ADAL" clId="{F4A7833B-2022-B248-9EC2-EEFC47ACF225}" dt="2022-06-21T19:06:54.256" v="149" actId="478"/>
          <ac:spMkLst>
            <pc:docMk/>
            <pc:sldMk cId="0" sldId="2128"/>
            <ac:spMk id="24" creationId="{50820CDA-2ECA-C193-7384-DAB8B1BFFDE1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25" creationId="{F8376573-B3C3-FF12-5E4A-C4465BCFEFD5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27" creationId="{BAF64E52-EDF2-5F45-7537-CFEA84C4AF89}"/>
          </ac:spMkLst>
        </pc:spChg>
        <pc:spChg chg="add mod">
          <ac:chgData name="Andi Baumgartner" userId="f426fcbd-fe44-4437-8b47-918de0912aa8" providerId="ADAL" clId="{F4A7833B-2022-B248-9EC2-EEFC47ACF225}" dt="2022-06-21T19:57:00.418" v="187"/>
          <ac:spMkLst>
            <pc:docMk/>
            <pc:sldMk cId="0" sldId="2128"/>
            <ac:spMk id="28" creationId="{F12CD3B1-0C05-BA92-F7BB-2109575E8C7E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29" creationId="{9DCC7051-07D0-1C91-A8FA-D5647641B960}"/>
          </ac:spMkLst>
        </pc:spChg>
        <pc:spChg chg="add del mod">
          <ac:chgData name="Andi Baumgartner" userId="f426fcbd-fe44-4437-8b47-918de0912aa8" providerId="ADAL" clId="{F4A7833B-2022-B248-9EC2-EEFC47ACF225}" dt="2022-06-21T20:03:41.971" v="192" actId="478"/>
          <ac:spMkLst>
            <pc:docMk/>
            <pc:sldMk cId="0" sldId="2128"/>
            <ac:spMk id="30" creationId="{023DE1DE-3B42-95EB-4CB9-367D31D152D0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31" creationId="{22D04460-CD46-DEB8-26F3-930F35F89030}"/>
          </ac:spMkLst>
        </pc:spChg>
        <pc:spChg chg="add del mod">
          <ac:chgData name="Andi Baumgartner" userId="f426fcbd-fe44-4437-8b47-918de0912aa8" providerId="ADAL" clId="{F4A7833B-2022-B248-9EC2-EEFC47ACF225}" dt="2022-06-22T19:24:34.992" v="2146" actId="478"/>
          <ac:spMkLst>
            <pc:docMk/>
            <pc:sldMk cId="0" sldId="2128"/>
            <ac:spMk id="35" creationId="{1EB272C9-C47A-0242-7C06-5B51FBDD09EE}"/>
          </ac:spMkLst>
        </pc:spChg>
        <pc:spChg chg="add del mod">
          <ac:chgData name="Andi Baumgartner" userId="f426fcbd-fe44-4437-8b47-918de0912aa8" providerId="ADAL" clId="{F4A7833B-2022-B248-9EC2-EEFC47ACF225}" dt="2022-06-21T21:57:21.371" v="538" actId="478"/>
          <ac:spMkLst>
            <pc:docMk/>
            <pc:sldMk cId="0" sldId="2128"/>
            <ac:spMk id="36" creationId="{71C60C69-2C08-A10C-9245-31F825D88C11}"/>
          </ac:spMkLst>
        </pc:spChg>
        <pc:spChg chg="add mod">
          <ac:chgData name="Andi Baumgartner" userId="f426fcbd-fe44-4437-8b47-918de0912aa8" providerId="ADAL" clId="{F4A7833B-2022-B248-9EC2-EEFC47ACF225}" dt="2022-06-22T19:24:34.992" v="2146" actId="478"/>
          <ac:spMkLst>
            <pc:docMk/>
            <pc:sldMk cId="0" sldId="2128"/>
            <ac:spMk id="38" creationId="{BC6A1C3C-5A1A-8D54-1843-5D8A4CE15E0B}"/>
          </ac:spMkLst>
        </pc:spChg>
        <pc:spChg chg="add del mod">
          <ac:chgData name="Andi Baumgartner" userId="f426fcbd-fe44-4437-8b47-918de0912aa8" providerId="ADAL" clId="{F4A7833B-2022-B248-9EC2-EEFC47ACF225}" dt="2022-06-21T21:57:25.884" v="540" actId="478"/>
          <ac:spMkLst>
            <pc:docMk/>
            <pc:sldMk cId="0" sldId="2128"/>
            <ac:spMk id="38" creationId="{CFEA0B5A-2085-1511-2762-61EC66AAA6A9}"/>
          </ac:spMkLst>
        </pc:spChg>
        <pc:spChg chg="add del mod">
          <ac:chgData name="Andi Baumgartner" userId="f426fcbd-fe44-4437-8b47-918de0912aa8" providerId="ADAL" clId="{F4A7833B-2022-B248-9EC2-EEFC47ACF225}" dt="2022-06-22T16:52:41.661" v="1408" actId="478"/>
          <ac:spMkLst>
            <pc:docMk/>
            <pc:sldMk cId="0" sldId="2128"/>
            <ac:spMk id="40" creationId="{24AE8B46-7411-5199-711C-267D8E19FEC3}"/>
          </ac:spMkLst>
        </pc:spChg>
        <pc:spChg chg="add del mod">
          <ac:chgData name="Andi Baumgartner" userId="f426fcbd-fe44-4437-8b47-918de0912aa8" providerId="ADAL" clId="{F4A7833B-2022-B248-9EC2-EEFC47ACF225}" dt="2022-06-22T19:24:34.992" v="2146" actId="478"/>
          <ac:spMkLst>
            <pc:docMk/>
            <pc:sldMk cId="0" sldId="2128"/>
            <ac:spMk id="41" creationId="{4E853666-C623-FF69-0A74-2C56F1BA2640}"/>
          </ac:spMkLst>
        </pc:spChg>
        <pc:graphicFrameChg chg="del mod ord">
          <ac:chgData name="Andi Baumgartner" userId="f426fcbd-fe44-4437-8b47-918de0912aa8" providerId="ADAL" clId="{F4A7833B-2022-B248-9EC2-EEFC47ACF225}" dt="2022-06-21T21:57:19.570" v="537" actId="478"/>
          <ac:graphicFrameMkLst>
            <pc:docMk/>
            <pc:sldMk cId="0" sldId="2128"/>
            <ac:graphicFrameMk id="3" creationId="{00000000-0000-0000-0000-000000000000}"/>
          </ac:graphicFrameMkLst>
        </pc:graphicFrameChg>
        <pc:graphicFrameChg chg="del mod ord">
          <ac:chgData name="Andi Baumgartner" userId="f426fcbd-fe44-4437-8b47-918de0912aa8" providerId="ADAL" clId="{F4A7833B-2022-B248-9EC2-EEFC47ACF225}" dt="2022-06-21T14:50:02.572" v="34" actId="478"/>
          <ac:graphicFrameMkLst>
            <pc:docMk/>
            <pc:sldMk cId="0" sldId="2128"/>
            <ac:graphicFrameMk id="4" creationId="{00000000-0000-0000-0000-000000000000}"/>
          </ac:graphicFrameMkLst>
        </pc:graphicFrameChg>
        <pc:graphicFrameChg chg="del mod ord">
          <ac:chgData name="Andi Baumgartner" userId="f426fcbd-fe44-4437-8b47-918de0912aa8" providerId="ADAL" clId="{F4A7833B-2022-B248-9EC2-EEFC47ACF225}" dt="2022-06-21T19:06:49.849" v="147" actId="478"/>
          <ac:graphicFrameMkLst>
            <pc:docMk/>
            <pc:sldMk cId="0" sldId="2128"/>
            <ac:graphicFrameMk id="5" creationId="{00000000-0000-0000-0000-000000000000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8:21:05.901" v="107" actId="478"/>
          <ac:graphicFrameMkLst>
            <pc:docMk/>
            <pc:sldMk cId="0" sldId="2128"/>
            <ac:graphicFrameMk id="21" creationId="{97257954-9254-73DF-7361-FAE91F04324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41:23.526" v="396" actId="478"/>
          <ac:graphicFrameMkLst>
            <pc:docMk/>
            <pc:sldMk cId="0" sldId="2128"/>
            <ac:graphicFrameMk id="22" creationId="{7F1F6B6D-1F36-AADA-A7CE-01FB1F4DFBDB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47:32.650" v="437" actId="478"/>
          <ac:graphicFrameMkLst>
            <pc:docMk/>
            <pc:sldMk cId="0" sldId="2128"/>
            <ac:graphicFrameMk id="25" creationId="{B8135534-4B93-2FB4-C345-FDB0E3C453AA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9:20:15.053" v="167" actId="478"/>
          <ac:graphicFrameMkLst>
            <pc:docMk/>
            <pc:sldMk cId="0" sldId="2128"/>
            <ac:graphicFrameMk id="26" creationId="{D2E55AFE-CF95-4E83-AD7B-8E644D732C2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9:20:48.278" v="171" actId="478"/>
          <ac:graphicFrameMkLst>
            <pc:docMk/>
            <pc:sldMk cId="0" sldId="2128"/>
            <ac:graphicFrameMk id="27" creationId="{423BBB76-01AE-0974-E333-6EAFBFD37F3D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0:03:51.791" v="194" actId="478"/>
          <ac:graphicFrameMkLst>
            <pc:docMk/>
            <pc:sldMk cId="0" sldId="2128"/>
            <ac:graphicFrameMk id="31" creationId="{57281646-655A-BB5D-C0C0-086F8EA61B9A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0:23:02.340" v="198" actId="478"/>
          <ac:graphicFrameMkLst>
            <pc:docMk/>
            <pc:sldMk cId="0" sldId="2128"/>
            <ac:graphicFrameMk id="32" creationId="{9B639C35-70E6-166F-0B20-17A6956BAAB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1:45.593" v="1495" actId="478"/>
          <ac:graphicFrameMkLst>
            <pc:docMk/>
            <pc:sldMk cId="0" sldId="2128"/>
            <ac:graphicFrameMk id="33" creationId="{11743E0E-FF1E-49D3-AD20-041BA1893B8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8:46.353" v="1579" actId="478"/>
          <ac:graphicFrameMkLst>
            <pc:docMk/>
            <pc:sldMk cId="0" sldId="2128"/>
            <ac:graphicFrameMk id="34" creationId="{C042D4CD-88E2-4F6F-B0CE-9E5F9A6DD29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34.992" v="2146" actId="478"/>
          <ac:graphicFrameMkLst>
            <pc:docMk/>
            <pc:sldMk cId="0" sldId="2128"/>
            <ac:graphicFrameMk id="37" creationId="{1D6866A3-3426-3F44-9B6F-81DBDEEA24B5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4:27.467" v="796" actId="478"/>
          <ac:graphicFrameMkLst>
            <pc:docMk/>
            <pc:sldMk cId="0" sldId="2128"/>
            <ac:graphicFrameMk id="39" creationId="{EBDE99A3-3B32-5590-599F-F5AE31F8F38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34.992" v="2146" actId="478"/>
          <ac:graphicFrameMkLst>
            <pc:docMk/>
            <pc:sldMk cId="0" sldId="2128"/>
            <ac:graphicFrameMk id="42" creationId="{1098C8F6-80CC-3DA5-9498-357A5EFF515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4:06.855" v="1530" actId="478"/>
          <ac:graphicFrameMkLst>
            <pc:docMk/>
            <pc:sldMk cId="0" sldId="2128"/>
            <ac:graphicFrameMk id="43" creationId="{11743E0E-FF1E-49D3-AD20-041BA1893B8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4:41.358" v="1534" actId="478"/>
          <ac:graphicFrameMkLst>
            <pc:docMk/>
            <pc:sldMk cId="0" sldId="2128"/>
            <ac:graphicFrameMk id="44" creationId="{11743E0E-FF1E-49D3-AD20-041BA1893B8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5:59.415" v="1550" actId="478"/>
          <ac:graphicFrameMkLst>
            <pc:docMk/>
            <pc:sldMk cId="0" sldId="2128"/>
            <ac:graphicFrameMk id="45" creationId="{11743E0E-FF1E-49D3-AD20-041BA1893B8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34.992" v="2146" actId="478"/>
          <ac:graphicFrameMkLst>
            <pc:docMk/>
            <pc:sldMk cId="0" sldId="2128"/>
            <ac:graphicFrameMk id="46" creationId="{11743E0E-FF1E-49D3-AD20-041BA1893B8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34.992" v="2146" actId="478"/>
          <ac:graphicFrameMkLst>
            <pc:docMk/>
            <pc:sldMk cId="0" sldId="2128"/>
            <ac:graphicFrameMk id="47" creationId="{C042D4CD-88E2-4F6F-B0CE-9E5F9A6DD29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12:07.744" v="1587" actId="478"/>
          <ac:graphicFrameMkLst>
            <pc:docMk/>
            <pc:sldMk cId="0" sldId="2128"/>
            <ac:graphicFrameMk id="48" creationId="{81226911-BA8F-D531-4528-AA03F0409E2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34.992" v="2146" actId="478"/>
          <ac:graphicFrameMkLst>
            <pc:docMk/>
            <pc:sldMk cId="0" sldId="2128"/>
            <ac:graphicFrameMk id="49" creationId="{81226911-BA8F-D531-4528-AA03F0409E26}"/>
          </ac:graphicFrameMkLst>
        </pc:graphicFrameChg>
      </pc:sldChg>
      <pc:sldChg chg="addSp delSp modSp mod chgLayout">
        <pc:chgData name="Andi Baumgartner" userId="f426fcbd-fe44-4437-8b47-918de0912aa8" providerId="ADAL" clId="{F4A7833B-2022-B248-9EC2-EEFC47ACF225}" dt="2022-06-22T19:24:58.484" v="2151" actId="478"/>
        <pc:sldMkLst>
          <pc:docMk/>
          <pc:sldMk cId="0" sldId="2129"/>
        </pc:sldMkLst>
        <pc:spChg chg="del mod ord">
          <ac:chgData name="Andi Baumgartner" userId="f426fcbd-fe44-4437-8b47-918de0912aa8" providerId="ADAL" clId="{F4A7833B-2022-B248-9EC2-EEFC47ACF225}" dt="2022-06-22T15:29:02.804" v="1145" actId="478"/>
          <ac:spMkLst>
            <pc:docMk/>
            <pc:sldMk cId="0" sldId="2129"/>
            <ac:spMk id="2" creationId="{00000000-0000-0000-0000-000000000000}"/>
          </ac:spMkLst>
        </pc:spChg>
        <pc:spChg chg="del">
          <ac:chgData name="Andi Baumgartner" userId="f426fcbd-fe44-4437-8b47-918de0912aa8" providerId="ADAL" clId="{F4A7833B-2022-B248-9EC2-EEFC47ACF225}" dt="2022-06-21T21:20:20.798" v="311" actId="478"/>
          <ac:spMkLst>
            <pc:docMk/>
            <pc:sldMk cId="0" sldId="2129"/>
            <ac:spMk id="3" creationId="{541D84B4-0C2A-D4F2-1918-0829F526D3D3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6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7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8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9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10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11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12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13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14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1T22:21:51.687" v="667" actId="478"/>
          <ac:spMkLst>
            <pc:docMk/>
            <pc:sldMk cId="0" sldId="2129"/>
            <ac:spMk id="15" creationId="{00000000-0000-0000-0000-000000000000}"/>
          </ac:spMkLst>
        </pc:spChg>
        <pc:spChg chg="del">
          <ac:chgData name="Andi Baumgartner" userId="f426fcbd-fe44-4437-8b47-918de0912aa8" providerId="ADAL" clId="{F4A7833B-2022-B248-9EC2-EEFC47ACF225}" dt="2022-06-21T15:07:59.943" v="44" actId="478"/>
          <ac:spMkLst>
            <pc:docMk/>
            <pc:sldMk cId="0" sldId="2129"/>
            <ac:spMk id="16" creationId="{00000000-0000-0000-0000-000000000000}"/>
          </ac:spMkLst>
        </pc:spChg>
        <pc:spChg chg="add del mod">
          <ac:chgData name="Andi Baumgartner" userId="f426fcbd-fe44-4437-8b47-918de0912aa8" providerId="ADAL" clId="{F4A7833B-2022-B248-9EC2-EEFC47ACF225}" dt="2022-06-21T15:08:03.781" v="45" actId="478"/>
          <ac:spMkLst>
            <pc:docMk/>
            <pc:sldMk cId="0" sldId="2129"/>
            <ac:spMk id="18" creationId="{63658F29-F933-AF75-7EB7-BF2B5D2F3C5B}"/>
          </ac:spMkLst>
        </pc:spChg>
        <pc:spChg chg="add del mod ord">
          <ac:chgData name="Andi Baumgartner" userId="f426fcbd-fe44-4437-8b47-918de0912aa8" providerId="ADAL" clId="{F4A7833B-2022-B248-9EC2-EEFC47ACF225}" dt="2022-06-22T15:30:53.627" v="1161" actId="700"/>
          <ac:spMkLst>
            <pc:docMk/>
            <pc:sldMk cId="0" sldId="2129"/>
            <ac:spMk id="19" creationId="{7750DC66-8982-0E67-241F-029469CE62F0}"/>
          </ac:spMkLst>
        </pc:spChg>
        <pc:spChg chg="add del mod ord">
          <ac:chgData name="Andi Baumgartner" userId="f426fcbd-fe44-4437-8b47-918de0912aa8" providerId="ADAL" clId="{F4A7833B-2022-B248-9EC2-EEFC47ACF225}" dt="2022-06-22T14:43:53.809" v="910" actId="478"/>
          <ac:spMkLst>
            <pc:docMk/>
            <pc:sldMk cId="0" sldId="2129"/>
            <ac:spMk id="20" creationId="{D3ADF231-C692-D11E-F6FD-72A0AABA8531}"/>
          </ac:spMkLst>
        </pc:spChg>
        <pc:spChg chg="add del mod">
          <ac:chgData name="Andi Baumgartner" userId="f426fcbd-fe44-4437-8b47-918de0912aa8" providerId="ADAL" clId="{F4A7833B-2022-B248-9EC2-EEFC47ACF225}" dt="2022-06-21T15:08:55.619" v="55" actId="478"/>
          <ac:spMkLst>
            <pc:docMk/>
            <pc:sldMk cId="0" sldId="2129"/>
            <ac:spMk id="22" creationId="{566CE3CE-DEAB-AC4B-8A15-0BC8B6B8D686}"/>
          </ac:spMkLst>
        </pc:spChg>
        <pc:spChg chg="add del mod">
          <ac:chgData name="Andi Baumgartner" userId="f426fcbd-fe44-4437-8b47-918de0912aa8" providerId="ADAL" clId="{F4A7833B-2022-B248-9EC2-EEFC47ACF225}" dt="2022-06-21T19:12:46.630" v="163" actId="478"/>
          <ac:spMkLst>
            <pc:docMk/>
            <pc:sldMk cId="0" sldId="2129"/>
            <ac:spMk id="33" creationId="{298DA616-0F6F-6FA4-A626-1649DBB1A75E}"/>
          </ac:spMkLst>
        </pc:spChg>
        <pc:spChg chg="add del mod">
          <ac:chgData name="Andi Baumgartner" userId="f426fcbd-fe44-4437-8b47-918de0912aa8" providerId="ADAL" clId="{F4A7833B-2022-B248-9EC2-EEFC47ACF225}" dt="2022-06-21T22:21:49.807" v="666" actId="478"/>
          <ac:spMkLst>
            <pc:docMk/>
            <pc:sldMk cId="0" sldId="2129"/>
            <ac:spMk id="38" creationId="{5669F477-1BA6-0E13-E9AE-69B74ABE786C}"/>
          </ac:spMkLst>
        </pc:spChg>
        <pc:spChg chg="add del mod">
          <ac:chgData name="Andi Baumgartner" userId="f426fcbd-fe44-4437-8b47-918de0912aa8" providerId="ADAL" clId="{F4A7833B-2022-B248-9EC2-EEFC47ACF225}" dt="2022-06-21T22:21:53.853" v="668" actId="478"/>
          <ac:spMkLst>
            <pc:docMk/>
            <pc:sldMk cId="0" sldId="2129"/>
            <ac:spMk id="40" creationId="{30E9FF42-16FA-2515-D283-9BC3718EA43B}"/>
          </ac:spMkLst>
        </pc:spChg>
        <pc:spChg chg="add del mod">
          <ac:chgData name="Andi Baumgartner" userId="f426fcbd-fe44-4437-8b47-918de0912aa8" providerId="ADAL" clId="{F4A7833B-2022-B248-9EC2-EEFC47ACF225}" dt="2022-06-22T16:37:15.046" v="1303" actId="478"/>
          <ac:spMkLst>
            <pc:docMk/>
            <pc:sldMk cId="0" sldId="2129"/>
            <ac:spMk id="42" creationId="{1E4B1C2D-CCDF-3E4E-DAC4-8EC0FFC8918B}"/>
          </ac:spMkLst>
        </pc:spChg>
        <pc:spChg chg="add del mod">
          <ac:chgData name="Andi Baumgartner" userId="f426fcbd-fe44-4437-8b47-918de0912aa8" providerId="ADAL" clId="{F4A7833B-2022-B248-9EC2-EEFC47ACF225}" dt="2022-06-22T13:44:54.045" v="805" actId="478"/>
          <ac:spMkLst>
            <pc:docMk/>
            <pc:sldMk cId="0" sldId="2129"/>
            <ac:spMk id="43" creationId="{2A507D12-97AF-90AC-7712-68FF45C983F7}"/>
          </ac:spMkLst>
        </pc:spChg>
        <pc:spChg chg="add del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45" creationId="{A869D3AA-53A4-FED2-90AF-2A5F42F8E94D}"/>
          </ac:spMkLst>
        </pc:spChg>
        <pc:spChg chg="add del mod">
          <ac:chgData name="Andi Baumgartner" userId="f426fcbd-fe44-4437-8b47-918de0912aa8" providerId="ADAL" clId="{F4A7833B-2022-B248-9EC2-EEFC47ACF225}" dt="2022-06-22T15:29:05.700" v="1146" actId="478"/>
          <ac:spMkLst>
            <pc:docMk/>
            <pc:sldMk cId="0" sldId="2129"/>
            <ac:spMk id="48" creationId="{2FA9CAD7-45A8-4EE6-8BEE-442345BFD446}"/>
          </ac:spMkLst>
        </pc:spChg>
        <pc:spChg chg="add 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49" creationId="{80956918-8946-21A6-3AD5-7059E75F5325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59" creationId="{E773505E-A843-1A04-2212-EACDB09F00F0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61" creationId="{F298837B-F370-0806-B826-6B8AF7BDC2F9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63" creationId="{0EAB072C-CE31-BC6A-B890-4596938D2218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65" creationId="{D1C38139-33D6-50C0-7EF3-7271D481D7FA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67" creationId="{5FC809CE-7A45-E5A6-2699-671D99327019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69" creationId="{F6D01B3E-9853-2BE9-EED4-B018848EF0AE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71" creationId="{4E6E62AE-24AC-33A0-23C6-AFE73C1E213E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73" creationId="{BAAF4644-9F2E-DB4E-BC27-6B6BC6AFB0D9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75" creationId="{4550CFC9-659B-76F4-DC06-D79E23AD007E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77" creationId="{4CF68F7D-BC3F-477C-34C1-59A1E5150656}"/>
          </ac:spMkLst>
        </pc:spChg>
        <pc:graphicFrameChg chg="del mod ord">
          <ac:chgData name="Andi Baumgartner" userId="f426fcbd-fe44-4437-8b47-918de0912aa8" providerId="ADAL" clId="{F4A7833B-2022-B248-9EC2-EEFC47ACF225}" dt="2022-06-21T15:08:53.878" v="54" actId="478"/>
          <ac:graphicFrameMkLst>
            <pc:docMk/>
            <pc:sldMk cId="0" sldId="2129"/>
            <ac:graphicFrameMk id="3" creationId="{00000000-0000-0000-0000-000000000000}"/>
          </ac:graphicFrameMkLst>
        </pc:graphicFrameChg>
        <pc:graphicFrameChg chg="del mod ord">
          <ac:chgData name="Andi Baumgartner" userId="f426fcbd-fe44-4437-8b47-918de0912aa8" providerId="ADAL" clId="{F4A7833B-2022-B248-9EC2-EEFC47ACF225}" dt="2022-06-21T19:12:45.022" v="162" actId="478"/>
          <ac:graphicFrameMkLst>
            <pc:docMk/>
            <pc:sldMk cId="0" sldId="2129"/>
            <ac:graphicFrameMk id="4" creationId="{00000000-0000-0000-0000-000000000000}"/>
          </ac:graphicFrameMkLst>
        </pc:graphicFrameChg>
        <pc:graphicFrameChg chg="del mod ord">
          <ac:chgData name="Andi Baumgartner" userId="f426fcbd-fe44-4437-8b47-918de0912aa8" providerId="ADAL" clId="{F4A7833B-2022-B248-9EC2-EEFC47ACF225}" dt="2022-06-21T22:21:47.540" v="665" actId="478"/>
          <ac:graphicFrameMkLst>
            <pc:docMk/>
            <pc:sldMk cId="0" sldId="2129"/>
            <ac:graphicFrameMk id="5" creationId="{00000000-0000-0000-0000-000000000000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8:18:37.028" v="102" actId="478"/>
          <ac:graphicFrameMkLst>
            <pc:docMk/>
            <pc:sldMk cId="0" sldId="2129"/>
            <ac:graphicFrameMk id="23" creationId="{D6362468-3136-C407-E9EF-7C1ED5D893C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8:18:35.607" v="101" actId="21"/>
          <ac:graphicFrameMkLst>
            <pc:docMk/>
            <pc:sldMk cId="0" sldId="2129"/>
            <ac:graphicFrameMk id="24" creationId="{10CF5C72-EDDF-6672-266E-6D191895207D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2:18:34.073" v="612" actId="478"/>
          <ac:graphicFrameMkLst>
            <pc:docMk/>
            <pc:sldMk cId="0" sldId="2129"/>
            <ac:graphicFrameMk id="25" creationId="{3ABA8702-DEC6-F6D9-57E5-EE3BADB3B21D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8:55:43.087" v="122" actId="478"/>
          <ac:graphicFrameMkLst>
            <pc:docMk/>
            <pc:sldMk cId="0" sldId="2129"/>
            <ac:graphicFrameMk id="26" creationId="{D6E99D5C-2151-6B18-4F7D-88F659EC4033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8:57:10.555" v="125" actId="478"/>
          <ac:graphicFrameMkLst>
            <pc:docMk/>
            <pc:sldMk cId="0" sldId="2129"/>
            <ac:graphicFrameMk id="27" creationId="{3DED6ED1-FD58-15FF-34A8-867546185D2D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9:00:17.617" v="133" actId="478"/>
          <ac:graphicFrameMkLst>
            <pc:docMk/>
            <pc:sldMk cId="0" sldId="2129"/>
            <ac:graphicFrameMk id="28" creationId="{1E2B8285-4E4E-9DA6-D5F2-BE9F45E419B3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9:12:40.681" v="161" actId="478"/>
          <ac:graphicFrameMkLst>
            <pc:docMk/>
            <pc:sldMk cId="0" sldId="2129"/>
            <ac:graphicFrameMk id="29" creationId="{18A110B3-8688-BCF9-F22A-3514A636C4A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9:04:41.418" v="139" actId="478"/>
          <ac:graphicFrameMkLst>
            <pc:docMk/>
            <pc:sldMk cId="0" sldId="2129"/>
            <ac:graphicFrameMk id="30" creationId="{C2D0922E-1D88-C7B5-D5FB-2B53EFAA2DA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9:12:40.681" v="161" actId="478"/>
          <ac:graphicFrameMkLst>
            <pc:docMk/>
            <pc:sldMk cId="0" sldId="2129"/>
            <ac:graphicFrameMk id="31" creationId="{77DDBA01-BD72-D91C-AA82-FBAEBBE155A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2:19:21.855" v="619" actId="478"/>
          <ac:graphicFrameMkLst>
            <pc:docMk/>
            <pc:sldMk cId="0" sldId="2129"/>
            <ac:graphicFrameMk id="34" creationId="{A2E94397-EA6F-FF76-9EBD-634D71C2F439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8:14.834" v="1575" actId="478"/>
          <ac:graphicFrameMkLst>
            <pc:docMk/>
            <pc:sldMk cId="0" sldId="2129"/>
            <ac:graphicFrameMk id="35" creationId="{1B15CC19-0296-4585-9F29-80CF2260C4FE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6:47:28.339" v="1360" actId="478"/>
          <ac:graphicFrameMkLst>
            <pc:docMk/>
            <pc:sldMk cId="0" sldId="2129"/>
            <ac:graphicFrameMk id="36" creationId="{266B9F5C-F20D-4AA8-BA1F-E3090B9F7203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4:51.418" v="802" actId="478"/>
          <ac:graphicFrameMkLst>
            <pc:docMk/>
            <pc:sldMk cId="0" sldId="2129"/>
            <ac:graphicFrameMk id="41" creationId="{4EB7CF45-4AD7-B52D-89E3-67E206B2AE7A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4:54.045" v="805" actId="478"/>
          <ac:graphicFrameMkLst>
            <pc:docMk/>
            <pc:sldMk cId="0" sldId="2129"/>
            <ac:graphicFrameMk id="44" creationId="{676AA210-1DA2-30B1-DCDF-304C3EF6AFC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58.484" v="2151" actId="478"/>
          <ac:graphicFrameMkLst>
            <pc:docMk/>
            <pc:sldMk cId="0" sldId="2129"/>
            <ac:graphicFrameMk id="46" creationId="{4D03E2DF-FF07-29B8-FDEA-7BFE5600CF4A}"/>
          </ac:graphicFrameMkLst>
        </pc:graphicFrameChg>
        <pc:graphicFrameChg chg="add del mod modGraphic">
          <ac:chgData name="Andi Baumgartner" userId="f426fcbd-fe44-4437-8b47-918de0912aa8" providerId="ADAL" clId="{F4A7833B-2022-B248-9EC2-EEFC47ACF225}" dt="2022-06-22T16:38:08.942" v="1320" actId="478"/>
          <ac:graphicFrameMkLst>
            <pc:docMk/>
            <pc:sldMk cId="0" sldId="2129"/>
            <ac:graphicFrameMk id="50" creationId="{81226911-BA8F-D531-4528-AA03F0409E26}"/>
          </ac:graphicFrameMkLst>
        </pc:graphicFrameChg>
        <pc:graphicFrameChg chg="add del mod modGraphic">
          <ac:chgData name="Andi Baumgartner" userId="f426fcbd-fe44-4437-8b47-918de0912aa8" providerId="ADAL" clId="{F4A7833B-2022-B248-9EC2-EEFC47ACF225}" dt="2022-06-22T16:40:21.492" v="1329" actId="478"/>
          <ac:graphicFrameMkLst>
            <pc:docMk/>
            <pc:sldMk cId="0" sldId="2129"/>
            <ac:graphicFrameMk id="51" creationId="{81226911-BA8F-D531-4528-AA03F0409E2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6:51:35.392" v="1385" actId="478"/>
          <ac:graphicFrameMkLst>
            <pc:docMk/>
            <pc:sldMk cId="0" sldId="2129"/>
            <ac:graphicFrameMk id="52" creationId="{81226911-BA8F-D531-4528-AA03F0409E2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13:27.731" v="1590" actId="478"/>
          <ac:graphicFrameMkLst>
            <pc:docMk/>
            <pc:sldMk cId="0" sldId="2129"/>
            <ac:graphicFrameMk id="53" creationId="{C042D4CD-88E2-4F6F-B0CE-9E5F9A6DD29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6:52:38.546" v="1407" actId="21"/>
          <ac:graphicFrameMkLst>
            <pc:docMk/>
            <pc:sldMk cId="0" sldId="2129"/>
            <ac:graphicFrameMk id="54" creationId="{81226911-BA8F-D531-4528-AA03F0409E2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58.484" v="2151" actId="478"/>
          <ac:graphicFrameMkLst>
            <pc:docMk/>
            <pc:sldMk cId="0" sldId="2129"/>
            <ac:graphicFrameMk id="55" creationId="{647FCF86-D559-F1BC-13AD-9B103943292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58.484" v="2151" actId="478"/>
          <ac:graphicFrameMkLst>
            <pc:docMk/>
            <pc:sldMk cId="0" sldId="2129"/>
            <ac:graphicFrameMk id="56" creationId="{1B15CC19-0296-4585-9F29-80CF2260C4FE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58.484" v="2151" actId="478"/>
          <ac:graphicFrameMkLst>
            <pc:docMk/>
            <pc:sldMk cId="0" sldId="2129"/>
            <ac:graphicFrameMk id="57" creationId="{266B9F5C-F20D-4AA8-BA1F-E3090B9F7203}"/>
          </ac:graphicFrameMkLst>
        </pc:graphicFrameChg>
      </pc:sldChg>
      <pc:sldChg chg="addSp delSp modSp mod modClrScheme chgLayout">
        <pc:chgData name="Andi Baumgartner" userId="f426fcbd-fe44-4437-8b47-918de0912aa8" providerId="ADAL" clId="{F4A7833B-2022-B248-9EC2-EEFC47ACF225}" dt="2022-06-22T19:24:42.608" v="2147" actId="478"/>
        <pc:sldMkLst>
          <pc:docMk/>
          <pc:sldMk cId="3720496503" sldId="2132"/>
        </pc:sldMkLst>
        <pc:spChg chg="add del mod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2" creationId="{932568A7-79E8-0C6F-2F74-4C5F7045E1D9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3" creationId="{51091445-75E3-9C9C-45D4-23B4A13DF2E3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4" creationId="{06C41A3F-6E3C-196C-ED28-82A83379296B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5" creationId="{20E2209F-6283-6DE6-9302-F15104E97F88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6" creationId="{ECA86A44-203E-1D01-4DCC-89E5BDD04211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7" creationId="{4804F35C-F0B8-8F41-9F64-B850250E1F38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8" creationId="{3FF50BE0-A3FB-ACF6-F819-71828FFB6532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9" creationId="{E0810B7A-25D9-2239-61DC-FF8D7E644DFD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10" creationId="{05C33F1F-8A3E-706F-5538-1207811B9F50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11" creationId="{7D83FFFF-8D79-7953-54DD-C977756377E8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12" creationId="{CC0DAE0F-FB05-9BDA-F1EF-7C49BD780F34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13" creationId="{00B48973-02C2-3CB4-B4BF-D3423FEDB481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14" creationId="{6B6CCC0B-BBEC-26D0-4DA1-3D2174F158C6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15" creationId="{90A77043-2657-6BDB-7983-5B0C342CC28A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16" creationId="{0DF7BD24-1562-E9D7-D2EA-7F32FECB563E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17" creationId="{0F6492D7-0D0C-D153-C507-F8C79CE3C147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18" creationId="{C45FF3BD-D8F7-FD7E-BF58-AF81BCF8FE96}"/>
          </ac:spMkLst>
        </pc:spChg>
        <pc:spChg chg="add del">
          <ac:chgData name="Andi Baumgartner" userId="f426fcbd-fe44-4437-8b47-918de0912aa8" providerId="ADAL" clId="{F4A7833B-2022-B248-9EC2-EEFC47ACF225}" dt="2022-06-22T15:12:15.535" v="1005" actId="478"/>
          <ac:spMkLst>
            <pc:docMk/>
            <pc:sldMk cId="3720496503" sldId="2132"/>
            <ac:spMk id="19" creationId="{38016EAE-154B-568A-DAEA-16B02B6F4283}"/>
          </ac:spMkLst>
        </pc:spChg>
        <pc:spChg chg="add del">
          <ac:chgData name="Andi Baumgartner" userId="f426fcbd-fe44-4437-8b47-918de0912aa8" providerId="ADAL" clId="{F4A7833B-2022-B248-9EC2-EEFC47ACF225}" dt="2022-06-22T15:12:18.877" v="1007" actId="478"/>
          <ac:spMkLst>
            <pc:docMk/>
            <pc:sldMk cId="3720496503" sldId="2132"/>
            <ac:spMk id="20" creationId="{206E3C62-8750-ACB5-CBDD-8D4C8D3F43D0}"/>
          </ac:spMkLst>
        </pc:spChg>
        <pc:spChg chg="add del">
          <ac:chgData name="Andi Baumgartner" userId="f426fcbd-fe44-4437-8b47-918de0912aa8" providerId="ADAL" clId="{F4A7833B-2022-B248-9EC2-EEFC47ACF225}" dt="2022-06-22T15:12:17.467" v="1006" actId="478"/>
          <ac:spMkLst>
            <pc:docMk/>
            <pc:sldMk cId="3720496503" sldId="2132"/>
            <ac:spMk id="22" creationId="{9A48C94B-2D36-F822-8BC7-C180AFBC4124}"/>
          </ac:spMkLst>
        </pc:spChg>
        <pc:spChg chg="add del mod ord">
          <ac:chgData name="Andi Baumgartner" userId="f426fcbd-fe44-4437-8b47-918de0912aa8" providerId="ADAL" clId="{F4A7833B-2022-B248-9EC2-EEFC47ACF225}" dt="2022-06-22T15:12:14.392" v="1004" actId="478"/>
          <ac:spMkLst>
            <pc:docMk/>
            <pc:sldMk cId="3720496503" sldId="2132"/>
            <ac:spMk id="23" creationId="{A91D7BC2-824C-78D7-66F1-7536DF52299E}"/>
          </ac:spMkLst>
        </pc:spChg>
        <pc:spChg chg="del">
          <ac:chgData name="Andi Baumgartner" userId="f426fcbd-fe44-4437-8b47-918de0912aa8" providerId="ADAL" clId="{F4A7833B-2022-B248-9EC2-EEFC47ACF225}" dt="2022-06-22T13:34:33.256" v="731" actId="478"/>
          <ac:spMkLst>
            <pc:docMk/>
            <pc:sldMk cId="3720496503" sldId="2132"/>
            <ac:spMk id="24" creationId="{C27D3992-2A6F-F6D0-2320-24763792779C}"/>
          </ac:spMkLst>
        </pc:spChg>
        <pc:spChg chg="del">
          <ac:chgData name="Andi Baumgartner" userId="f426fcbd-fe44-4437-8b47-918de0912aa8" providerId="ADAL" clId="{F4A7833B-2022-B248-9EC2-EEFC47ACF225}" dt="2022-06-22T14:42:13.313" v="909" actId="478"/>
          <ac:spMkLst>
            <pc:docMk/>
            <pc:sldMk cId="3720496503" sldId="2132"/>
            <ac:spMk id="25" creationId="{40A53173-E5B7-4D7F-B828-AF727139AF17}"/>
          </ac:spMkLst>
        </pc:spChg>
        <pc:spChg chg="del">
          <ac:chgData name="Andi Baumgartner" userId="f426fcbd-fe44-4437-8b47-918de0912aa8" providerId="ADAL" clId="{F4A7833B-2022-B248-9EC2-EEFC47ACF225}" dt="2022-06-22T13:46:11.024" v="818" actId="478"/>
          <ac:spMkLst>
            <pc:docMk/>
            <pc:sldMk cId="3720496503" sldId="2132"/>
            <ac:spMk id="27" creationId="{A9D511A0-2121-FA90-D334-B235BB61A575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27" creationId="{D1939559-F102-55A2-1CC6-FD5C339DD7E4}"/>
          </ac:spMkLst>
        </pc:spChg>
        <pc:spChg chg="add del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28" creationId="{59BEF68D-E140-B8DD-FC4C-8AB01AE9F4DE}"/>
          </ac:spMkLst>
        </pc:spChg>
        <pc:spChg chg="add del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29" creationId="{73911FC4-F680-F87E-7DB8-41CC963E2EB6}"/>
          </ac:spMkLst>
        </pc:spChg>
        <pc:spChg chg="add del">
          <ac:chgData name="Andi Baumgartner" userId="f426fcbd-fe44-4437-8b47-918de0912aa8" providerId="ADAL" clId="{F4A7833B-2022-B248-9EC2-EEFC47ACF225}" dt="2022-06-22T19:24:42.608" v="2147" actId="478"/>
          <ac:spMkLst>
            <pc:docMk/>
            <pc:sldMk cId="3720496503" sldId="2132"/>
            <ac:spMk id="30" creationId="{D419F52C-EF1D-A72D-CC00-AC66D14FD4A0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31" creationId="{799C308F-FD39-4B1E-5914-75D71593CE88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32" creationId="{014AFC1F-60F7-0CAD-6317-671909801BDC}"/>
          </ac:spMkLst>
        </pc:spChg>
        <pc:spChg chg="add del mod">
          <ac:chgData name="Andi Baumgartner" userId="f426fcbd-fe44-4437-8b47-918de0912aa8" providerId="ADAL" clId="{F4A7833B-2022-B248-9EC2-EEFC47ACF225}" dt="2022-06-22T15:11:45.516" v="987"/>
          <ac:spMkLst>
            <pc:docMk/>
            <pc:sldMk cId="3720496503" sldId="2132"/>
            <ac:spMk id="33" creationId="{C5D4C452-0CE4-90FB-14AB-DEDE432282C6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34" creationId="{2AF1844D-70B5-2D32-7F72-DED55F1EC020}"/>
          </ac:spMkLst>
        </pc:spChg>
        <pc:spChg chg="add del">
          <ac:chgData name="Andi Baumgartner" userId="f426fcbd-fe44-4437-8b47-918de0912aa8" providerId="ADAL" clId="{F4A7833B-2022-B248-9EC2-EEFC47ACF225}" dt="2022-06-22T15:13:29.817" v="1013" actId="21"/>
          <ac:spMkLst>
            <pc:docMk/>
            <pc:sldMk cId="3720496503" sldId="2132"/>
            <ac:spMk id="36" creationId="{D16BFA7C-ED7B-BB2E-0EEE-C934AD4D3444}"/>
          </ac:spMkLst>
        </pc:spChg>
        <pc:spChg chg="add del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37" creationId="{4D0A13BB-0B67-A3D4-D35D-C5E4DE6FFF7C}"/>
          </ac:spMkLst>
        </pc:spChg>
        <pc:spChg chg="add del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38" creationId="{4BAD8713-5843-20A0-E3A4-0C6F536568AB}"/>
          </ac:spMkLst>
        </pc:spChg>
        <pc:spChg chg="add del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39" creationId="{643E6715-9A36-F906-4189-024097058914}"/>
          </ac:spMkLst>
        </pc:spChg>
        <pc:spChg chg="add del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40" creationId="{E2A0A65C-2FCA-5A7F-62D3-BAFEDCE764E2}"/>
          </ac:spMkLst>
        </pc:spChg>
        <pc:spChg chg="add del mod">
          <ac:chgData name="Andi Baumgartner" userId="f426fcbd-fe44-4437-8b47-918de0912aa8" providerId="ADAL" clId="{F4A7833B-2022-B248-9EC2-EEFC47ACF225}" dt="2022-06-22T13:34:26.486" v="729" actId="478"/>
          <ac:spMkLst>
            <pc:docMk/>
            <pc:sldMk cId="3720496503" sldId="2132"/>
            <ac:spMk id="42" creationId="{02A3B354-9D91-092D-440F-3D71E2CA6D79}"/>
          </ac:spMkLst>
        </pc:spChg>
        <pc:spChg chg="add del mod ord">
          <ac:chgData name="Andi Baumgartner" userId="f426fcbd-fe44-4437-8b47-918de0912aa8" providerId="ADAL" clId="{F4A7833B-2022-B248-9EC2-EEFC47ACF225}" dt="2022-06-22T15:20:02" v="1064" actId="478"/>
          <ac:spMkLst>
            <pc:docMk/>
            <pc:sldMk cId="3720496503" sldId="2132"/>
            <ac:spMk id="42" creationId="{3843BA8E-5A6A-FBFA-06C2-C02D2E6D1A26}"/>
          </ac:spMkLst>
        </pc:spChg>
        <pc:spChg chg="add del mod">
          <ac:chgData name="Andi Baumgartner" userId="f426fcbd-fe44-4437-8b47-918de0912aa8" providerId="ADAL" clId="{F4A7833B-2022-B248-9EC2-EEFC47ACF225}" dt="2022-06-22T15:12:06.518" v="1001" actId="478"/>
          <ac:spMkLst>
            <pc:docMk/>
            <pc:sldMk cId="3720496503" sldId="2132"/>
            <ac:spMk id="44" creationId="{D94EDDFF-3851-C42F-B022-FC098BFC90B4}"/>
          </ac:spMkLst>
        </pc:spChg>
        <pc:spChg chg="add del mod">
          <ac:chgData name="Andi Baumgartner" userId="f426fcbd-fe44-4437-8b47-918de0912aa8" providerId="ADAL" clId="{F4A7833B-2022-B248-9EC2-EEFC47ACF225}" dt="2022-06-22T15:12:09.892" v="1003" actId="478"/>
          <ac:spMkLst>
            <pc:docMk/>
            <pc:sldMk cId="3720496503" sldId="2132"/>
            <ac:spMk id="45" creationId="{39A5DF2F-793A-3811-A025-279B6F8302E9}"/>
          </ac:spMkLst>
        </pc:spChg>
        <pc:spChg chg="add del mod">
          <ac:chgData name="Andi Baumgartner" userId="f426fcbd-fe44-4437-8b47-918de0912aa8" providerId="ADAL" clId="{F4A7833B-2022-B248-9EC2-EEFC47ACF225}" dt="2022-06-22T19:24:42.608" v="2147" actId="478"/>
          <ac:spMkLst>
            <pc:docMk/>
            <pc:sldMk cId="3720496503" sldId="2132"/>
            <ac:spMk id="47" creationId="{821091C3-B3E3-AD92-66AA-BBA23EEFAB93}"/>
          </ac:spMkLst>
        </pc:spChg>
        <pc:spChg chg="add del mod">
          <ac:chgData name="Andi Baumgartner" userId="f426fcbd-fe44-4437-8b47-918de0912aa8" providerId="ADAL" clId="{F4A7833B-2022-B248-9EC2-EEFC47ACF225}" dt="2022-06-22T15:24:32.969" v="1069" actId="478"/>
          <ac:spMkLst>
            <pc:docMk/>
            <pc:sldMk cId="3720496503" sldId="2132"/>
            <ac:spMk id="48" creationId="{3E9C9341-814E-3DAF-51C5-94A961157B3F}"/>
          </ac:spMkLst>
        </pc:spChg>
        <pc:spChg chg="add del mod">
          <ac:chgData name="Andi Baumgartner" userId="f426fcbd-fe44-4437-8b47-918de0912aa8" providerId="ADAL" clId="{F4A7833B-2022-B248-9EC2-EEFC47ACF225}" dt="2022-06-22T15:24:32.969" v="1069" actId="478"/>
          <ac:spMkLst>
            <pc:docMk/>
            <pc:sldMk cId="3720496503" sldId="2132"/>
            <ac:spMk id="49" creationId="{9DD2A0E3-2BB6-CCB7-FEC9-7344F461A6D4}"/>
          </ac:spMkLst>
        </pc:spChg>
        <pc:spChg chg="add del mod">
          <ac:chgData name="Andi Baumgartner" userId="f426fcbd-fe44-4437-8b47-918de0912aa8" providerId="ADAL" clId="{F4A7833B-2022-B248-9EC2-EEFC47ACF225}" dt="2022-06-22T15:24:32.969" v="1069" actId="478"/>
          <ac:spMkLst>
            <pc:docMk/>
            <pc:sldMk cId="3720496503" sldId="2132"/>
            <ac:spMk id="50" creationId="{FA611445-8024-0CC2-7796-751A4AFF0AD6}"/>
          </ac:spMkLst>
        </pc:spChg>
        <pc:spChg chg="add del mod">
          <ac:chgData name="Andi Baumgartner" userId="f426fcbd-fe44-4437-8b47-918de0912aa8" providerId="ADAL" clId="{F4A7833B-2022-B248-9EC2-EEFC47ACF225}" dt="2022-06-22T15:24:32.969" v="1069" actId="478"/>
          <ac:spMkLst>
            <pc:docMk/>
            <pc:sldMk cId="3720496503" sldId="2132"/>
            <ac:spMk id="51" creationId="{3F41EF23-3810-2DD3-E763-1D2D6A74D205}"/>
          </ac:spMkLst>
        </pc:spChg>
        <pc:spChg chg="add del mod">
          <ac:chgData name="Andi Baumgartner" userId="f426fcbd-fe44-4437-8b47-918de0912aa8" providerId="ADAL" clId="{F4A7833B-2022-B248-9EC2-EEFC47ACF225}" dt="2022-06-22T15:24:28.345" v="1068" actId="478"/>
          <ac:spMkLst>
            <pc:docMk/>
            <pc:sldMk cId="3720496503" sldId="2132"/>
            <ac:spMk id="54" creationId="{E4D49432-FB12-8B06-6CAD-757C6DAC83DC}"/>
          </ac:spMkLst>
        </pc:spChg>
        <pc:spChg chg="add mod">
          <ac:chgData name="Andi Baumgartner" userId="f426fcbd-fe44-4437-8b47-918de0912aa8" providerId="ADAL" clId="{F4A7833B-2022-B248-9EC2-EEFC47ACF225}" dt="2022-06-22T15:24:40.370" v="1071"/>
          <ac:spMkLst>
            <pc:docMk/>
            <pc:sldMk cId="3720496503" sldId="2132"/>
            <ac:spMk id="57" creationId="{C58149B2-D377-4441-A080-A1F9FAD39BF1}"/>
          </ac:spMkLst>
        </pc:spChg>
        <pc:spChg chg="add mod">
          <ac:chgData name="Andi Baumgartner" userId="f426fcbd-fe44-4437-8b47-918de0912aa8" providerId="ADAL" clId="{F4A7833B-2022-B248-9EC2-EEFC47ACF225}" dt="2022-06-22T15:24:40.370" v="1071"/>
          <ac:spMkLst>
            <pc:docMk/>
            <pc:sldMk cId="3720496503" sldId="2132"/>
            <ac:spMk id="58" creationId="{754BFEEE-9800-FE46-A04A-91B6BC24BEFF}"/>
          </ac:spMkLst>
        </pc:spChg>
        <pc:spChg chg="add mod">
          <ac:chgData name="Andi Baumgartner" userId="f426fcbd-fe44-4437-8b47-918de0912aa8" providerId="ADAL" clId="{F4A7833B-2022-B248-9EC2-EEFC47ACF225}" dt="2022-06-22T15:24:40.370" v="1071"/>
          <ac:spMkLst>
            <pc:docMk/>
            <pc:sldMk cId="3720496503" sldId="2132"/>
            <ac:spMk id="59" creationId="{4316BF11-C0CB-FF4C-B526-11BEE5DC1999}"/>
          </ac:spMkLst>
        </pc:spChg>
        <pc:spChg chg="add mod">
          <ac:chgData name="Andi Baumgartner" userId="f426fcbd-fe44-4437-8b47-918de0912aa8" providerId="ADAL" clId="{F4A7833B-2022-B248-9EC2-EEFC47ACF225}" dt="2022-06-22T15:24:40.370" v="1071"/>
          <ac:spMkLst>
            <pc:docMk/>
            <pc:sldMk cId="3720496503" sldId="2132"/>
            <ac:spMk id="60" creationId="{C1E24065-0924-704B-9C38-81B575563C29}"/>
          </ac:spMkLst>
        </pc:spChg>
        <pc:grpChg chg="add del mod">
          <ac:chgData name="Andi Baumgartner" userId="f426fcbd-fe44-4437-8b47-918de0912aa8" providerId="ADAL" clId="{F4A7833B-2022-B248-9EC2-EEFC47ACF225}" dt="2022-06-22T19:24:42.608" v="2147" actId="478"/>
          <ac:grpSpMkLst>
            <pc:docMk/>
            <pc:sldMk cId="3720496503" sldId="2132"/>
            <ac:grpSpMk id="55" creationId="{42FE94AE-7461-4374-5427-E0F95A07FF3D}"/>
          </ac:grpSpMkLst>
        </pc:grpChg>
        <pc:graphicFrameChg chg="del mod">
          <ac:chgData name="Andi Baumgartner" userId="f426fcbd-fe44-4437-8b47-918de0912aa8" providerId="ADAL" clId="{F4A7833B-2022-B248-9EC2-EEFC47ACF225}" dt="2022-06-22T13:34:31.252" v="730" actId="478"/>
          <ac:graphicFrameMkLst>
            <pc:docMk/>
            <pc:sldMk cId="3720496503" sldId="2132"/>
            <ac:graphicFrameMk id="18" creationId="{05F4DD47-0302-0526-72D3-375B176B2C00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4:33:14.894" v="899" actId="478"/>
          <ac:graphicFrameMkLst>
            <pc:docMk/>
            <pc:sldMk cId="3720496503" sldId="2132"/>
            <ac:graphicFrameMk id="24" creationId="{83F4F2A0-F666-5CD5-22FB-5820982FD9E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18:38.113" v="1610" actId="478"/>
          <ac:graphicFrameMkLst>
            <pc:docMk/>
            <pc:sldMk cId="3720496503" sldId="2132"/>
            <ac:graphicFrameMk id="26" creationId="{D76D5FCD-17CC-4E98-9808-2EEE6B177EF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43:30.763" v="421" actId="478"/>
          <ac:graphicFrameMkLst>
            <pc:docMk/>
            <pc:sldMk cId="3720496503" sldId="2132"/>
            <ac:graphicFrameMk id="34" creationId="{861F78AF-E23D-46F6-9044-3C9F73D15D9D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5:11:52.073" v="997" actId="21"/>
          <ac:graphicFrameMkLst>
            <pc:docMk/>
            <pc:sldMk cId="3720496503" sldId="2132"/>
            <ac:graphicFrameMk id="35" creationId="{20F09CD8-9409-4CB8-973C-D6D69DD701D6}"/>
          </ac:graphicFrameMkLst>
        </pc:graphicFrameChg>
        <pc:graphicFrameChg chg="add del">
          <ac:chgData name="Andi Baumgartner" userId="f426fcbd-fe44-4437-8b47-918de0912aa8" providerId="ADAL" clId="{F4A7833B-2022-B248-9EC2-EEFC47ACF225}" dt="2022-06-22T15:11:52.073" v="997" actId="21"/>
          <ac:graphicFrameMkLst>
            <pc:docMk/>
            <pc:sldMk cId="3720496503" sldId="2132"/>
            <ac:graphicFrameMk id="41" creationId="{5941074D-8204-F07D-E9B4-6A97D551383F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34:47.729" v="735" actId="478"/>
          <ac:graphicFrameMkLst>
            <pc:docMk/>
            <pc:sldMk cId="3720496503" sldId="2132"/>
            <ac:graphicFrameMk id="43" creationId="{D76D5FCD-17CC-4E98-9808-2EEE6B177EF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6:09.712" v="817" actId="478"/>
          <ac:graphicFrameMkLst>
            <pc:docMk/>
            <pc:sldMk cId="3720496503" sldId="2132"/>
            <ac:graphicFrameMk id="44" creationId="{D76D5FCD-17CC-4E98-9808-2EEE6B177EF4}"/>
          </ac:graphicFrameMkLst>
        </pc:graphicFrameChg>
        <pc:graphicFrameChg chg="del">
          <ac:chgData name="Andi Baumgartner" userId="f426fcbd-fe44-4437-8b47-918de0912aa8" providerId="ADAL" clId="{F4A7833B-2022-B248-9EC2-EEFC47ACF225}" dt="2022-06-21T18:21:11.493" v="109" actId="478"/>
          <ac:graphicFrameMkLst>
            <pc:docMk/>
            <pc:sldMk cId="3720496503" sldId="2132"/>
            <ac:graphicFrameMk id="45" creationId="{10CF5C72-EDDF-6672-266E-6D191895207D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4:33:06.284" v="896" actId="478"/>
          <ac:graphicFrameMkLst>
            <pc:docMk/>
            <pc:sldMk cId="3720496503" sldId="2132"/>
            <ac:graphicFrameMk id="46" creationId="{D76D5FCD-17CC-4E98-9808-2EEE6B177EF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5:24:32.969" v="1069" actId="478"/>
          <ac:graphicFrameMkLst>
            <pc:docMk/>
            <pc:sldMk cId="3720496503" sldId="2132"/>
            <ac:graphicFrameMk id="52" creationId="{60396400-F909-3E0A-EF6F-388471EB98AE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7:17.707" v="1567" actId="478"/>
          <ac:graphicFrameMkLst>
            <pc:docMk/>
            <pc:sldMk cId="3720496503" sldId="2132"/>
            <ac:graphicFrameMk id="53" creationId="{CD7F89AC-C7A1-BEEE-AB72-B95DFECE28DD}"/>
          </ac:graphicFrameMkLst>
        </pc:graphicFrameChg>
        <pc:graphicFrameChg chg="add mod">
          <ac:chgData name="Andi Baumgartner" userId="f426fcbd-fe44-4437-8b47-918de0912aa8" providerId="ADAL" clId="{F4A7833B-2022-B248-9EC2-EEFC47ACF225}" dt="2022-06-22T15:24:40.370" v="1071"/>
          <ac:graphicFrameMkLst>
            <pc:docMk/>
            <pc:sldMk cId="3720496503" sldId="2132"/>
            <ac:graphicFrameMk id="56" creationId="{96EC07BB-A8DB-4651-9AFF-10635872829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42.608" v="2147" actId="478"/>
          <ac:graphicFrameMkLst>
            <pc:docMk/>
            <pc:sldMk cId="3720496503" sldId="2132"/>
            <ac:graphicFrameMk id="61" creationId="{D76D5FCD-17CC-4E98-9808-2EEE6B177EF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42.608" v="2147" actId="478"/>
          <ac:graphicFrameMkLst>
            <pc:docMk/>
            <pc:sldMk cId="3720496503" sldId="2132"/>
            <ac:graphicFrameMk id="62" creationId="{20F09CD8-9409-4CB8-973C-D6D69DD701D6}"/>
          </ac:graphicFrameMkLst>
        </pc:graphicFrameChg>
        <pc:picChg chg="add del">
          <ac:chgData name="Andi Baumgartner" userId="f426fcbd-fe44-4437-8b47-918de0912aa8" providerId="ADAL" clId="{F4A7833B-2022-B248-9EC2-EEFC47ACF225}" dt="2022-06-22T15:12:19.576" v="1008" actId="478"/>
          <ac:picMkLst>
            <pc:docMk/>
            <pc:sldMk cId="3720496503" sldId="2132"/>
            <ac:picMk id="21" creationId="{98F7D1BE-F159-6211-4CDB-4C61F65BA60D}"/>
          </ac:picMkLst>
        </pc:picChg>
      </pc:sldChg>
      <pc:sldChg chg="addSp delSp modSp mod chgLayout">
        <pc:chgData name="Andi Baumgartner" userId="f426fcbd-fe44-4437-8b47-918de0912aa8" providerId="ADAL" clId="{F4A7833B-2022-B248-9EC2-EEFC47ACF225}" dt="2022-06-22T19:25:07.634" v="2154" actId="478"/>
        <pc:sldMkLst>
          <pc:docMk/>
          <pc:sldMk cId="131219617" sldId="2133"/>
        </pc:sldMkLst>
        <pc:spChg chg="del">
          <ac:chgData name="Andi Baumgartner" userId="f426fcbd-fe44-4437-8b47-918de0912aa8" providerId="ADAL" clId="{F4A7833B-2022-B248-9EC2-EEFC47ACF225}" dt="2022-06-22T14:31:23.752" v="886" actId="478"/>
          <ac:spMkLst>
            <pc:docMk/>
            <pc:sldMk cId="131219617" sldId="2133"/>
            <ac:spMk id="9" creationId="{FEA0C326-9140-7940-4CAE-56E606A686E0}"/>
          </ac:spMkLst>
        </pc:spChg>
        <pc:spChg chg="del">
          <ac:chgData name="Andi Baumgartner" userId="f426fcbd-fe44-4437-8b47-918de0912aa8" providerId="ADAL" clId="{F4A7833B-2022-B248-9EC2-EEFC47ACF225}" dt="2022-06-22T14:31:23.752" v="886" actId="478"/>
          <ac:spMkLst>
            <pc:docMk/>
            <pc:sldMk cId="131219617" sldId="2133"/>
            <ac:spMk id="11" creationId="{25C7BD77-6981-3F3B-21CA-6C8C4DFDECC2}"/>
          </ac:spMkLst>
        </pc:spChg>
        <pc:spChg chg="del">
          <ac:chgData name="Andi Baumgartner" userId="f426fcbd-fe44-4437-8b47-918de0912aa8" providerId="ADAL" clId="{F4A7833B-2022-B248-9EC2-EEFC47ACF225}" dt="2022-06-22T15:39:58.103" v="1189" actId="478"/>
          <ac:spMkLst>
            <pc:docMk/>
            <pc:sldMk cId="131219617" sldId="2133"/>
            <ac:spMk id="12" creationId="{A16869B7-E414-553F-D894-FEC70B8B1251}"/>
          </ac:spMkLst>
        </pc:spChg>
        <pc:spChg chg="del">
          <ac:chgData name="Andi Baumgartner" userId="f426fcbd-fe44-4437-8b47-918de0912aa8" providerId="ADAL" clId="{F4A7833B-2022-B248-9EC2-EEFC47ACF225}" dt="2022-06-22T15:39:58.103" v="1189" actId="478"/>
          <ac:spMkLst>
            <pc:docMk/>
            <pc:sldMk cId="131219617" sldId="2133"/>
            <ac:spMk id="13" creationId="{8D7D72C2-03B0-C728-2A72-2D857A53B01B}"/>
          </ac:spMkLst>
        </pc:spChg>
        <pc:spChg chg="del">
          <ac:chgData name="Andi Baumgartner" userId="f426fcbd-fe44-4437-8b47-918de0912aa8" providerId="ADAL" clId="{F4A7833B-2022-B248-9EC2-EEFC47ACF225}" dt="2022-06-22T15:39:58.103" v="1189" actId="478"/>
          <ac:spMkLst>
            <pc:docMk/>
            <pc:sldMk cId="131219617" sldId="2133"/>
            <ac:spMk id="14" creationId="{A56EDE5E-7BD6-6036-A856-E90B51F4964B}"/>
          </ac:spMkLst>
        </pc:spChg>
        <pc:spChg chg="del">
          <ac:chgData name="Andi Baumgartner" userId="f426fcbd-fe44-4437-8b47-918de0912aa8" providerId="ADAL" clId="{F4A7833B-2022-B248-9EC2-EEFC47ACF225}" dt="2022-06-22T15:39:58.103" v="1189" actId="478"/>
          <ac:spMkLst>
            <pc:docMk/>
            <pc:sldMk cId="131219617" sldId="2133"/>
            <ac:spMk id="15" creationId="{F4EBD3C4-6B93-5AF9-8FF5-3981B5EE07EE}"/>
          </ac:spMkLst>
        </pc:spChg>
        <pc:spChg chg="del">
          <ac:chgData name="Andi Baumgartner" userId="f426fcbd-fe44-4437-8b47-918de0912aa8" providerId="ADAL" clId="{F4A7833B-2022-B248-9EC2-EEFC47ACF225}" dt="2022-06-22T15:27:57.917" v="1135" actId="478"/>
          <ac:spMkLst>
            <pc:docMk/>
            <pc:sldMk cId="131219617" sldId="2133"/>
            <ac:spMk id="18" creationId="{20490017-9ED1-82F8-59BD-F85572C674D5}"/>
          </ac:spMkLst>
        </pc:spChg>
        <pc:spChg chg="add del mod">
          <ac:chgData name="Andi Baumgartner" userId="f426fcbd-fe44-4437-8b47-918de0912aa8" providerId="ADAL" clId="{F4A7833B-2022-B248-9EC2-EEFC47ACF225}" dt="2022-06-22T15:39:53.835" v="1188" actId="478"/>
          <ac:spMkLst>
            <pc:docMk/>
            <pc:sldMk cId="131219617" sldId="2133"/>
            <ac:spMk id="21" creationId="{48BDB338-FDDA-2A12-3862-F6FBAB6F42AE}"/>
          </ac:spMkLst>
        </pc:spChg>
        <pc:spChg chg="add del mod">
          <ac:chgData name="Andi Baumgartner" userId="f426fcbd-fe44-4437-8b47-918de0912aa8" providerId="ADAL" clId="{F4A7833B-2022-B248-9EC2-EEFC47ACF225}" dt="2022-06-22T14:31:03.575" v="885" actId="478"/>
          <ac:spMkLst>
            <pc:docMk/>
            <pc:sldMk cId="131219617" sldId="2133"/>
            <ac:spMk id="22" creationId="{DDAFC299-ADEA-5E29-92ED-B7BF4EF806E5}"/>
          </ac:spMkLst>
        </pc:spChg>
        <pc:spChg chg="add del mod">
          <ac:chgData name="Andi Baumgartner" userId="f426fcbd-fe44-4437-8b47-918de0912aa8" providerId="ADAL" clId="{F4A7833B-2022-B248-9EC2-EEFC47ACF225}" dt="2022-06-22T19:25:07.634" v="2154" actId="478"/>
          <ac:spMkLst>
            <pc:docMk/>
            <pc:sldMk cId="131219617" sldId="2133"/>
            <ac:spMk id="26" creationId="{D2111D61-284E-295B-BDA2-C5C152C25DB9}"/>
          </ac:spMkLst>
        </pc:spChg>
        <pc:spChg chg="del">
          <ac:chgData name="Andi Baumgartner" userId="f426fcbd-fe44-4437-8b47-918de0912aa8" providerId="ADAL" clId="{F4A7833B-2022-B248-9EC2-EEFC47ACF225}" dt="2022-06-22T15:28:03.233" v="1136" actId="478"/>
          <ac:spMkLst>
            <pc:docMk/>
            <pc:sldMk cId="131219617" sldId="2133"/>
            <ac:spMk id="27" creationId="{ECE486A7-ED24-C6DA-0AC2-59A6F01ED76C}"/>
          </ac:spMkLst>
        </pc:spChg>
        <pc:spChg chg="add mod">
          <ac:chgData name="Andi Baumgartner" userId="f426fcbd-fe44-4437-8b47-918de0912aa8" providerId="ADAL" clId="{F4A7833B-2022-B248-9EC2-EEFC47ACF225}" dt="2022-06-22T15:40:03.074" v="1191"/>
          <ac:spMkLst>
            <pc:docMk/>
            <pc:sldMk cId="131219617" sldId="2133"/>
            <ac:spMk id="32" creationId="{4FAAB261-829D-31CA-3581-62BE397B461E}"/>
          </ac:spMkLst>
        </pc:spChg>
        <pc:spChg chg="add mod">
          <ac:chgData name="Andi Baumgartner" userId="f426fcbd-fe44-4437-8b47-918de0912aa8" providerId="ADAL" clId="{F4A7833B-2022-B248-9EC2-EEFC47ACF225}" dt="2022-06-22T15:40:03.074" v="1191"/>
          <ac:spMkLst>
            <pc:docMk/>
            <pc:sldMk cId="131219617" sldId="2133"/>
            <ac:spMk id="33" creationId="{52111231-FC32-E066-DE00-A8022FCF2CDD}"/>
          </ac:spMkLst>
        </pc:spChg>
        <pc:spChg chg="add mod">
          <ac:chgData name="Andi Baumgartner" userId="f426fcbd-fe44-4437-8b47-918de0912aa8" providerId="ADAL" clId="{F4A7833B-2022-B248-9EC2-EEFC47ACF225}" dt="2022-06-22T15:40:03.074" v="1191"/>
          <ac:spMkLst>
            <pc:docMk/>
            <pc:sldMk cId="131219617" sldId="2133"/>
            <ac:spMk id="34" creationId="{302EB70F-581C-3E2D-2A26-99527D862CAD}"/>
          </ac:spMkLst>
        </pc:spChg>
        <pc:spChg chg="add mod">
          <ac:chgData name="Andi Baumgartner" userId="f426fcbd-fe44-4437-8b47-918de0912aa8" providerId="ADAL" clId="{F4A7833B-2022-B248-9EC2-EEFC47ACF225}" dt="2022-06-22T15:40:03.074" v="1191"/>
          <ac:spMkLst>
            <pc:docMk/>
            <pc:sldMk cId="131219617" sldId="2133"/>
            <ac:spMk id="35" creationId="{C9117744-E4DB-6A92-A90F-B722E2612851}"/>
          </ac:spMkLst>
        </pc:spChg>
        <pc:grpChg chg="add del mod">
          <ac:chgData name="Andi Baumgartner" userId="f426fcbd-fe44-4437-8b47-918de0912aa8" providerId="ADAL" clId="{F4A7833B-2022-B248-9EC2-EEFC47ACF225}" dt="2022-06-22T19:25:07.634" v="2154" actId="478"/>
          <ac:grpSpMkLst>
            <pc:docMk/>
            <pc:sldMk cId="131219617" sldId="2133"/>
            <ac:grpSpMk id="30" creationId="{21A67141-7560-E77D-A290-AFCDAE5824CD}"/>
          </ac:grpSpMkLst>
        </pc:grpChg>
        <pc:graphicFrameChg chg="del">
          <ac:chgData name="Andi Baumgartner" userId="f426fcbd-fe44-4437-8b47-918de0912aa8" providerId="ADAL" clId="{F4A7833B-2022-B248-9EC2-EEFC47ACF225}" dt="2022-06-22T14:31:23.752" v="886" actId="478"/>
          <ac:graphicFrameMkLst>
            <pc:docMk/>
            <pc:sldMk cId="131219617" sldId="2133"/>
            <ac:graphicFrameMk id="10" creationId="{CFEFF07A-CD4A-2BFE-2B6B-FD74F035D2F9}"/>
          </ac:graphicFrameMkLst>
        </pc:graphicFrameChg>
        <pc:graphicFrameChg chg="del">
          <ac:chgData name="Andi Baumgartner" userId="f426fcbd-fe44-4437-8b47-918de0912aa8" providerId="ADAL" clId="{F4A7833B-2022-B248-9EC2-EEFC47ACF225}" dt="2022-06-22T15:39:58.103" v="1189" actId="478"/>
          <ac:graphicFrameMkLst>
            <pc:docMk/>
            <pc:sldMk cId="131219617" sldId="2133"/>
            <ac:graphicFrameMk id="16" creationId="{A02901DF-7FE9-C88F-488F-8FA436B837E3}"/>
          </ac:graphicFrameMkLst>
        </pc:graphicFrameChg>
        <pc:graphicFrameChg chg="del">
          <ac:chgData name="Andi Baumgartner" userId="f426fcbd-fe44-4437-8b47-918de0912aa8" providerId="ADAL" clId="{F4A7833B-2022-B248-9EC2-EEFC47ACF225}" dt="2022-06-21T18:20:56.539" v="105" actId="478"/>
          <ac:graphicFrameMkLst>
            <pc:docMk/>
            <pc:sldMk cId="131219617" sldId="2133"/>
            <ac:graphicFrameMk id="17" creationId="{4446971D-CF6E-150E-7B5F-B3C0D072A22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2:16:52.770" v="604" actId="478"/>
          <ac:graphicFrameMkLst>
            <pc:docMk/>
            <pc:sldMk cId="131219617" sldId="2133"/>
            <ac:graphicFrameMk id="19" creationId="{083F0148-F482-089B-1CF6-5AB9E7D8BFCA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7:37.651" v="1571" actId="478"/>
          <ac:graphicFrameMkLst>
            <pc:docMk/>
            <pc:sldMk cId="131219617" sldId="2133"/>
            <ac:graphicFrameMk id="20" creationId="{08264D68-3C28-4A7E-8833-9710A0195CEA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4:32:23.073" v="889" actId="478"/>
          <ac:graphicFrameMkLst>
            <pc:docMk/>
            <pc:sldMk cId="131219617" sldId="2133"/>
            <ac:graphicFrameMk id="28" creationId="{A01B4E11-CC42-9168-B84E-0CEA8196C67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19:12.381" v="1615" actId="478"/>
          <ac:graphicFrameMkLst>
            <pc:docMk/>
            <pc:sldMk cId="131219617" sldId="2133"/>
            <ac:graphicFrameMk id="29" creationId="{D76D5FCD-17CC-4E98-9808-2EEE6B177EF4}"/>
          </ac:graphicFrameMkLst>
        </pc:graphicFrameChg>
        <pc:graphicFrameChg chg="add mod">
          <ac:chgData name="Andi Baumgartner" userId="f426fcbd-fe44-4437-8b47-918de0912aa8" providerId="ADAL" clId="{F4A7833B-2022-B248-9EC2-EEFC47ACF225}" dt="2022-06-22T15:40:03.074" v="1191"/>
          <ac:graphicFrameMkLst>
            <pc:docMk/>
            <pc:sldMk cId="131219617" sldId="2133"/>
            <ac:graphicFrameMk id="31" creationId="{933C97D1-82A6-4D39-8FB2-B04E262465E9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5:07.634" v="2154" actId="478"/>
          <ac:graphicFrameMkLst>
            <pc:docMk/>
            <pc:sldMk cId="131219617" sldId="2133"/>
            <ac:graphicFrameMk id="36" creationId="{D76D5FCD-17CC-4E98-9808-2EEE6B177EF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5:07.634" v="2154" actId="478"/>
          <ac:graphicFrameMkLst>
            <pc:docMk/>
            <pc:sldMk cId="131219617" sldId="2133"/>
            <ac:graphicFrameMk id="37" creationId="{08264D68-3C28-4A7E-8833-9710A0195CEA}"/>
          </ac:graphicFrameMkLst>
        </pc:graphicFrameChg>
      </pc:sldChg>
      <pc:sldChg chg="new del">
        <pc:chgData name="Andi Baumgartner" userId="f426fcbd-fe44-4437-8b47-918de0912aa8" providerId="ADAL" clId="{F4A7833B-2022-B248-9EC2-EEFC47ACF225}" dt="2022-06-22T18:24:36.771" v="1699" actId="2696"/>
        <pc:sldMkLst>
          <pc:docMk/>
          <pc:sldMk cId="4051083611" sldId="2134"/>
        </pc:sldMkLst>
      </pc:sldChg>
      <pc:sldChg chg="delSp add del mod">
        <pc:chgData name="Andi Baumgartner" userId="f426fcbd-fe44-4437-8b47-918de0912aa8" providerId="ADAL" clId="{F4A7833B-2022-B248-9EC2-EEFC47ACF225}" dt="2022-06-22T17:50:09.826" v="1468" actId="2696"/>
        <pc:sldMkLst>
          <pc:docMk/>
          <pc:sldMk cId="564739389" sldId="2135"/>
        </pc:sldMkLst>
        <pc:grpChg chg="del">
          <ac:chgData name="Andi Baumgartner" userId="f426fcbd-fe44-4437-8b47-918de0912aa8" providerId="ADAL" clId="{F4A7833B-2022-B248-9EC2-EEFC47ACF225}" dt="2022-06-22T17:49:48.062" v="1467" actId="21"/>
          <ac:grpSpMkLst>
            <pc:docMk/>
            <pc:sldMk cId="564739389" sldId="2135"/>
            <ac:grpSpMk id="38" creationId="{87F25246-6EA9-B434-71FA-09647C719E74}"/>
          </ac:grpSpMkLst>
        </pc:grpChg>
      </pc:sldChg>
      <pc:sldChg chg="new del">
        <pc:chgData name="Andi Baumgartner" userId="f426fcbd-fe44-4437-8b47-918de0912aa8" providerId="ADAL" clId="{F4A7833B-2022-B248-9EC2-EEFC47ACF225}" dt="2022-06-22T17:04:16.905" v="1429" actId="680"/>
        <pc:sldMkLst>
          <pc:docMk/>
          <pc:sldMk cId="887118506" sldId="2135"/>
        </pc:sldMkLst>
      </pc:sldChg>
      <pc:sldMasterChg chg="addSp delSp modSp mod addSldLayout delSldLayout modSldLayout sldLayoutOrd">
        <pc:chgData name="Andi Baumgartner" userId="f426fcbd-fe44-4437-8b47-918de0912aa8" providerId="ADAL" clId="{F4A7833B-2022-B248-9EC2-EEFC47ACF225}" dt="2022-06-22T19:39:55.982" v="2282" actId="27918"/>
        <pc:sldMasterMkLst>
          <pc:docMk/>
          <pc:sldMasterMk cId="3932844464" sldId="2147483915"/>
        </pc:sldMasterMkLst>
        <pc:spChg chg="del">
          <ac:chgData name="Andi Baumgartner" userId="f426fcbd-fe44-4437-8b47-918de0912aa8" providerId="ADAL" clId="{F4A7833B-2022-B248-9EC2-EEFC47ACF225}" dt="2022-06-22T14:03:22.575" v="869" actId="478"/>
          <ac:spMkLst>
            <pc:docMk/>
            <pc:sldMasterMk cId="3932844464" sldId="2147483915"/>
            <ac:spMk id="2" creationId="{00000000-0000-0000-0000-000000000000}"/>
          </ac:spMkLst>
        </pc:spChg>
        <pc:spChg chg="del">
          <ac:chgData name="Andi Baumgartner" userId="f426fcbd-fe44-4437-8b47-918de0912aa8" providerId="ADAL" clId="{F4A7833B-2022-B248-9EC2-EEFC47ACF225}" dt="2022-06-22T14:03:22.575" v="869" actId="478"/>
          <ac:spMkLst>
            <pc:docMk/>
            <pc:sldMasterMk cId="3932844464" sldId="2147483915"/>
            <ac:spMk id="3" creationId="{00000000-0000-0000-0000-000000000000}"/>
          </ac:spMkLst>
        </pc:spChg>
        <pc:spChg chg="add mod">
          <ac:chgData name="Andi Baumgartner" userId="f426fcbd-fe44-4437-8b47-918de0912aa8" providerId="ADAL" clId="{F4A7833B-2022-B248-9EC2-EEFC47ACF225}" dt="2022-06-22T14:03:23.122" v="870"/>
          <ac:spMkLst>
            <pc:docMk/>
            <pc:sldMasterMk cId="3932844464" sldId="2147483915"/>
            <ac:spMk id="5" creationId="{CF1F5C14-B8C8-908F-BD88-BDF685CF8424}"/>
          </ac:spMkLst>
        </pc:spChg>
        <pc:spChg chg="add mod">
          <ac:chgData name="Andi Baumgartner" userId="f426fcbd-fe44-4437-8b47-918de0912aa8" providerId="ADAL" clId="{F4A7833B-2022-B248-9EC2-EEFC47ACF225}" dt="2022-06-22T17:12:45.780" v="1448"/>
          <ac:spMkLst>
            <pc:docMk/>
            <pc:sldMasterMk cId="3932844464" sldId="2147483915"/>
            <ac:spMk id="6" creationId="{DB6F8948-B1E9-2EA1-9A84-291B11F64FAE}"/>
          </ac:spMkLst>
        </pc:spChg>
        <pc:spChg chg="add mod">
          <ac:chgData name="Andi Baumgartner" userId="f426fcbd-fe44-4437-8b47-918de0912aa8" providerId="ADAL" clId="{F4A7833B-2022-B248-9EC2-EEFC47ACF225}" dt="2022-06-22T15:08:14.191" v="952" actId="1035"/>
          <ac:spMkLst>
            <pc:docMk/>
            <pc:sldMasterMk cId="3932844464" sldId="2147483915"/>
            <ac:spMk id="8" creationId="{E0896C82-CB20-0FE4-44DD-7C9185A7D225}"/>
          </ac:spMkLst>
        </pc:spChg>
        <pc:graphicFrameChg chg="add del mod">
          <ac:chgData name="Andi Baumgartner" userId="f426fcbd-fe44-4437-8b47-918de0912aa8" providerId="ADAL" clId="{F4A7833B-2022-B248-9EC2-EEFC47ACF225}" dt="2022-06-22T14:06:17.239" v="879" actId="478"/>
          <ac:graphicFrameMkLst>
            <pc:docMk/>
            <pc:sldMasterMk cId="3932844464" sldId="2147483915"/>
            <ac:graphicFrameMk id="4" creationId="{AE40084C-9C7D-5C76-A27F-F85B4642FE90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4:05:20.108" v="876" actId="478"/>
          <ac:graphicFrameMkLst>
            <pc:docMk/>
            <pc:sldMasterMk cId="3932844464" sldId="2147483915"/>
            <ac:graphicFrameMk id="7" creationId="{1BD9814D-7F09-D579-8984-04AB44A5872B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7:12:38.210" v="1447" actId="478"/>
          <ac:graphicFrameMkLst>
            <pc:docMk/>
            <pc:sldMasterMk cId="3932844464" sldId="2147483915"/>
            <ac:graphicFrameMk id="9" creationId="{1D178D1C-173C-368D-C0EF-B25BB117110F}"/>
          </ac:graphicFrameMkLst>
        </pc:graphicFrameChg>
        <pc:sldLayoutChg chg="del">
          <pc:chgData name="Andi Baumgartner" userId="f426fcbd-fe44-4437-8b47-918de0912aa8" providerId="ADAL" clId="{F4A7833B-2022-B248-9EC2-EEFC47ACF225}" dt="2022-06-22T15:06:51.242" v="918" actId="2696"/>
          <pc:sldLayoutMkLst>
            <pc:docMk/>
            <pc:sldMasterMk cId="3932844464" sldId="2147483915"/>
            <pc:sldLayoutMk cId="2140467002" sldId="2147483916"/>
          </pc:sldLayoutMkLst>
        </pc:sldLayoutChg>
        <pc:sldLayoutChg chg="del">
          <pc:chgData name="Andi Baumgartner" userId="f426fcbd-fe44-4437-8b47-918de0912aa8" providerId="ADAL" clId="{F4A7833B-2022-B248-9EC2-EEFC47ACF225}" dt="2022-06-22T15:33:48.435" v="1171" actId="2696"/>
          <pc:sldLayoutMkLst>
            <pc:docMk/>
            <pc:sldMasterMk cId="3932844464" sldId="2147483915"/>
            <pc:sldLayoutMk cId="3218436601" sldId="2147483919"/>
          </pc:sldLayoutMkLst>
        </pc:sldLayoutChg>
        <pc:sldLayoutChg chg="addSp modSp del">
          <pc:chgData name="Andi Baumgartner" userId="f426fcbd-fe44-4437-8b47-918de0912aa8" providerId="ADAL" clId="{F4A7833B-2022-B248-9EC2-EEFC47ACF225}" dt="2022-06-22T15:33:55.490" v="1172" actId="2696"/>
          <pc:sldLayoutMkLst>
            <pc:docMk/>
            <pc:sldMasterMk cId="3932844464" sldId="2147483915"/>
            <pc:sldLayoutMk cId="2659683161" sldId="2147483945"/>
          </pc:sldLayoutMkLst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" creationId="{AA7F0055-A07C-2F48-1810-A4DE8FF12501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3" creationId="{3420B80B-9A1C-736A-E7AC-4A5A4833A02B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4" creationId="{437E7F80-E048-080D-36A9-454ECE3D2785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5" creationId="{DCCEF4FB-4C96-E29C-CE2D-AA677C4FD26C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6" creationId="{13DE7E87-DD4D-9102-AF92-3CB5D2E362DA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7" creationId="{6F5A8173-D485-467E-4678-6A36814AE081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8" creationId="{538CC746-E602-FA5B-79E8-DB566D8ABBF3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9" creationId="{C8112EA0-DE03-6E0B-AC30-41DC9CC8199B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10" creationId="{3941BD5E-CF2F-36DF-D0B4-4CFD0E8D96A0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11" creationId="{1E081A13-AEA6-B2C2-CC05-4C0725BAD60C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1" creationId="{231AFB68-037A-11C4-E682-9F4AF82FF33C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2" creationId="{61B7A147-D3FB-8508-95EA-E11FFDD0BE4C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3" creationId="{319B992B-BA93-27F1-A2D6-1C5544DD6DF4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4" creationId="{F7FCDFAC-1DA2-C645-0764-76723E71F27A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5" creationId="{C1E58256-06A3-ABCB-2254-7FF89F81C0D9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6" creationId="{7ABE1FA5-DC18-B9E0-554E-BF29B764AAE6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7" creationId="{8467A650-1FF0-3B8A-94E8-369F0DD5D959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8" creationId="{30E847AC-8477-D1D4-A848-361E1D5C2007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9" creationId="{51B82545-550C-1238-FEBB-15B414AB3334}"/>
            </ac:spMkLst>
          </pc:sp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2" creationId="{AF1C941C-2724-90AE-22B1-B4DEC5731502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3" creationId="{F7759886-8B1D-CD31-97DB-53304D27850B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4" creationId="{703C5FDE-17E0-42D5-3D15-252E62FB465D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5" creationId="{F0130B38-B285-F893-E1A4-6B0B96B7D888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6" creationId="{63839EFC-2314-34C3-5519-1221055F6E34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7" creationId="{D510741C-37ED-E05E-2ED9-6A4B717AE984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8" creationId="{9CDA5B0F-3BE1-8C09-E5F5-705D58AD19D1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9" creationId="{201CB7AB-E3D3-8D8D-20DF-94337430896C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20" creationId="{BD47DD26-26F4-D982-9549-A6D0E87B5601}"/>
            </ac:cxnSpMkLst>
          </pc:cxnChg>
        </pc:sldLayoutChg>
        <pc:sldLayoutChg chg="addSp delSp modSp del mod">
          <pc:chgData name="Andi Baumgartner" userId="f426fcbd-fe44-4437-8b47-918de0912aa8" providerId="ADAL" clId="{F4A7833B-2022-B248-9EC2-EEFC47ACF225}" dt="2022-06-22T16:23:25.684" v="1261" actId="2696"/>
          <pc:sldLayoutMkLst>
            <pc:docMk/>
            <pc:sldMasterMk cId="3932844464" sldId="2147483915"/>
            <pc:sldLayoutMk cId="387724446" sldId="2147483966"/>
          </pc:sldLayoutMkLst>
          <pc:graphicFrameChg chg="add del mod">
            <ac:chgData name="Andi Baumgartner" userId="f426fcbd-fe44-4437-8b47-918de0912aa8" providerId="ADAL" clId="{F4A7833B-2022-B248-9EC2-EEFC47ACF225}" dt="2022-06-22T14:00:29.989" v="859" actId="21"/>
            <ac:graphicFrameMkLst>
              <pc:docMk/>
              <pc:sldMasterMk cId="3932844464" sldId="2147483915"/>
              <pc:sldLayoutMk cId="387724446" sldId="2147483966"/>
              <ac:graphicFrameMk id="4" creationId="{8759963B-1F0A-9258-CA27-7A65DEE2106B}"/>
            </ac:graphicFrameMkLst>
          </pc:graphicFrameChg>
        </pc:sldLayoutChg>
        <pc:sldLayoutChg chg="addSp delSp modSp mod">
          <pc:chgData name="Andi Baumgartner" userId="f426fcbd-fe44-4437-8b47-918de0912aa8" providerId="ADAL" clId="{F4A7833B-2022-B248-9EC2-EEFC47ACF225}" dt="2022-06-22T19:39:29.657" v="2267" actId="1076"/>
          <pc:sldLayoutMkLst>
            <pc:docMk/>
            <pc:sldMasterMk cId="3932844464" sldId="2147483915"/>
            <pc:sldLayoutMk cId="2331306150" sldId="2147483971"/>
          </pc:sldLayoutMkLst>
          <pc:spChg chg="del">
            <ac:chgData name="Andi Baumgartner" userId="f426fcbd-fe44-4437-8b47-918de0912aa8" providerId="ADAL" clId="{F4A7833B-2022-B248-9EC2-EEFC47ACF225}" dt="2022-06-22T15:07:28.443" v="922" actId="478"/>
            <ac:spMkLst>
              <pc:docMk/>
              <pc:sldMasterMk cId="3932844464" sldId="2147483915"/>
              <pc:sldLayoutMk cId="2331306150" sldId="2147483971"/>
              <ac:spMk id="3" creationId="{B5F2E4B7-C46F-AD40-9112-7FD7C817EC91}"/>
            </ac:spMkLst>
          </pc:spChg>
          <pc:spChg chg="mod">
            <ac:chgData name="Andi Baumgartner" userId="f426fcbd-fe44-4437-8b47-918de0912aa8" providerId="ADAL" clId="{F4A7833B-2022-B248-9EC2-EEFC47ACF225}" dt="2022-06-22T15:10:27.655" v="976"/>
            <ac:spMkLst>
              <pc:docMk/>
              <pc:sldMasterMk cId="3932844464" sldId="2147483915"/>
              <pc:sldLayoutMk cId="2331306150" sldId="2147483971"/>
              <ac:spMk id="6" creationId="{E1CC43AB-73D0-1C4E-B9A8-D6CA1974714E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8" creationId="{500ADB24-9BFF-4182-800E-C7F05064555F}"/>
            </ac:spMkLst>
          </pc:spChg>
          <pc:spChg chg="del mod">
            <ac:chgData name="Andi Baumgartner" userId="f426fcbd-fe44-4437-8b47-918de0912aa8" providerId="ADAL" clId="{F4A7833B-2022-B248-9EC2-EEFC47ACF225}" dt="2022-06-22T15:18:49.745" v="1049" actId="21"/>
            <ac:spMkLst>
              <pc:docMk/>
              <pc:sldMasterMk cId="3932844464" sldId="2147483915"/>
              <pc:sldLayoutMk cId="2331306150" sldId="2147483971"/>
              <ac:spMk id="9" creationId="{91087D32-BFDE-2D48-90B0-D7755D6DB193}"/>
            </ac:spMkLst>
          </pc:spChg>
          <pc:spChg chg="del">
            <ac:chgData name="Andi Baumgartner" userId="f426fcbd-fe44-4437-8b47-918de0912aa8" providerId="ADAL" clId="{F4A7833B-2022-B248-9EC2-EEFC47ACF225}" dt="2022-06-22T15:07:30.364" v="923" actId="478"/>
            <ac:spMkLst>
              <pc:docMk/>
              <pc:sldMasterMk cId="3932844464" sldId="2147483915"/>
              <pc:sldLayoutMk cId="2331306150" sldId="2147483971"/>
              <ac:spMk id="10" creationId="{DD08E310-DE00-294B-8E84-BAE787C4CA18}"/>
            </ac:spMkLst>
          </pc:spChg>
          <pc:spChg chg="del mod">
            <ac:chgData name="Andi Baumgartner" userId="f426fcbd-fe44-4437-8b47-918de0912aa8" providerId="ADAL" clId="{F4A7833B-2022-B248-9EC2-EEFC47ACF225}" dt="2022-06-22T15:18:49.745" v="1049" actId="21"/>
            <ac:spMkLst>
              <pc:docMk/>
              <pc:sldMasterMk cId="3932844464" sldId="2147483915"/>
              <pc:sldLayoutMk cId="2331306150" sldId="2147483971"/>
              <ac:spMk id="17" creationId="{BA2424C2-72BC-FF43-A506-F3FE19977FA1}"/>
            </ac:spMkLst>
          </pc:spChg>
          <pc:spChg chg="del mod">
            <ac:chgData name="Andi Baumgartner" userId="f426fcbd-fe44-4437-8b47-918de0912aa8" providerId="ADAL" clId="{F4A7833B-2022-B248-9EC2-EEFC47ACF225}" dt="2022-06-22T15:18:49.745" v="1049" actId="21"/>
            <ac:spMkLst>
              <pc:docMk/>
              <pc:sldMasterMk cId="3932844464" sldId="2147483915"/>
              <pc:sldLayoutMk cId="2331306150" sldId="2147483971"/>
              <ac:spMk id="18" creationId="{6F8E8068-074A-9F4C-BBF8-2184624CD9F1}"/>
            </ac:spMkLst>
          </pc:spChg>
          <pc:spChg chg="del">
            <ac:chgData name="Andi Baumgartner" userId="f426fcbd-fe44-4437-8b47-918de0912aa8" providerId="ADAL" clId="{F4A7833B-2022-B248-9EC2-EEFC47ACF225}" dt="2022-06-22T18:23:38.831" v="1688" actId="478"/>
            <ac:spMkLst>
              <pc:docMk/>
              <pc:sldMasterMk cId="3932844464" sldId="2147483915"/>
              <pc:sldLayoutMk cId="2331306150" sldId="2147483971"/>
              <ac:spMk id="25" creationId="{C15E43F6-ED75-A54A-A073-EE12C74BF34B}"/>
            </ac:spMkLst>
          </pc:spChg>
          <pc:spChg chg="del mod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35" creationId="{F1DC88D7-599C-D148-B55F-350FB03643D9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36" creationId="{22895AC3-69D2-8D43-8C2B-040557E1C722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37" creationId="{924EF9C4-8A49-C447-AAFD-DE903DAF9FBB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38" creationId="{30E46742-963F-9E44-91C4-FA71DFA8444A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39" creationId="{4467BD8B-2C35-5F45-B152-4233530D46FE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40" creationId="{43B8BEF8-C016-9040-B871-BC3F05818E03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41" creationId="{99B388FF-2BBD-1B48-A614-C03CA8F8947A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42" creationId="{F4956C74-0995-664F-AB2F-9B574526E180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43" creationId="{EDCD3521-1ACC-3148-A570-3A7CA1C7086E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44" creationId="{AE24202C-F410-F84B-911F-4470FF8CEC77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55" creationId="{BD45BD1A-A82E-45AC-B3A8-4515FCC65246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56" creationId="{5F466DFF-8FC5-42B0-A893-1DB907F07653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57" creationId="{84A1F276-5939-4B8B-832A-96FB50135D7D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58" creationId="{8AF298C1-8A39-4E43-B4B3-D3881498EF3F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59" creationId="{2015DF47-464C-475E-91F2-B25310CFF5F0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60" creationId="{5FEF07AB-A433-42C3-9628-E08A8679E47A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61" creationId="{3767B17F-51EB-4112-B657-C3BAD66D7175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62" creationId="{C9AE5D84-D6BC-4085-92B7-FB69079A0516}"/>
            </ac:spMkLst>
          </pc:spChg>
          <pc:spChg chg="add del mod">
            <ac:chgData name="Andi Baumgartner" userId="f426fcbd-fe44-4437-8b47-918de0912aa8" providerId="ADAL" clId="{F4A7833B-2022-B248-9EC2-EEFC47ACF225}" dt="2022-06-22T15:11:46.758" v="989"/>
            <ac:spMkLst>
              <pc:docMk/>
              <pc:sldMasterMk cId="3932844464" sldId="2147483915"/>
              <pc:sldLayoutMk cId="2331306150" sldId="2147483971"/>
              <ac:spMk id="63" creationId="{4A73A239-F9D1-E1B6-F0A5-B372BD879020}"/>
            </ac:spMkLst>
          </pc:spChg>
          <pc:spChg chg="del">
            <ac:chgData name="Andi Baumgartner" userId="f426fcbd-fe44-4437-8b47-918de0912aa8" providerId="ADAL" clId="{F4A7833B-2022-B248-9EC2-EEFC47ACF225}" dt="2022-06-22T15:07:04.740" v="919" actId="478"/>
            <ac:spMkLst>
              <pc:docMk/>
              <pc:sldMasterMk cId="3932844464" sldId="2147483915"/>
              <pc:sldLayoutMk cId="2331306150" sldId="2147483971"/>
              <ac:spMk id="65" creationId="{1923BAFE-3489-1B4E-96C8-E2205F5690D6}"/>
            </ac:spMkLst>
          </pc:spChg>
          <pc:spChg chg="add mod">
            <ac:chgData name="Andi Baumgartner" userId="f426fcbd-fe44-4437-8b47-918de0912aa8" providerId="ADAL" clId="{F4A7833B-2022-B248-9EC2-EEFC47ACF225}" dt="2022-06-22T15:13:33.390" v="1014"/>
            <ac:spMkLst>
              <pc:docMk/>
              <pc:sldMasterMk cId="3932844464" sldId="2147483915"/>
              <pc:sldLayoutMk cId="2331306150" sldId="2147483971"/>
              <ac:spMk id="66" creationId="{E944B48C-7C83-0163-7EB2-740259656622}"/>
            </ac:spMkLst>
          </pc:spChg>
          <pc:spChg chg="add mod">
            <ac:chgData name="Andi Baumgartner" userId="f426fcbd-fe44-4437-8b47-918de0912aa8" providerId="ADAL" clId="{F4A7833B-2022-B248-9EC2-EEFC47ACF225}" dt="2022-06-22T18:23:39.376" v="1689"/>
            <ac:spMkLst>
              <pc:docMk/>
              <pc:sldMasterMk cId="3932844464" sldId="2147483915"/>
              <pc:sldLayoutMk cId="2331306150" sldId="2147483971"/>
              <ac:spMk id="67" creationId="{2F586E29-E6B2-368D-8743-A0980B68E255}"/>
            </ac:spMkLst>
          </pc:spChg>
          <pc:spChg chg="del">
            <ac:chgData name="Andi Baumgartner" userId="f426fcbd-fe44-4437-8b47-918de0912aa8" providerId="ADAL" clId="{F4A7833B-2022-B248-9EC2-EEFC47ACF225}" dt="2022-06-22T15:07:04.740" v="919" actId="478"/>
            <ac:spMkLst>
              <pc:docMk/>
              <pc:sldMasterMk cId="3932844464" sldId="2147483915"/>
              <pc:sldLayoutMk cId="2331306150" sldId="2147483971"/>
              <ac:spMk id="70" creationId="{11C108C4-47F5-2142-9C83-A2D2136BB5F4}"/>
            </ac:spMkLst>
          </pc:spChg>
          <pc:spChg chg="add mod">
            <ac:chgData name="Andi Baumgartner" userId="f426fcbd-fe44-4437-8b47-918de0912aa8" providerId="ADAL" clId="{F4A7833B-2022-B248-9EC2-EEFC47ACF225}" dt="2022-06-22T18:53:18.746" v="1732"/>
            <ac:spMkLst>
              <pc:docMk/>
              <pc:sldMasterMk cId="3932844464" sldId="2147483915"/>
              <pc:sldLayoutMk cId="2331306150" sldId="2147483971"/>
              <ac:spMk id="71" creationId="{C58149B2-D377-4441-A080-A1F9FAD39BF1}"/>
            </ac:spMkLst>
          </pc:spChg>
          <pc:spChg chg="del">
            <ac:chgData name="Andi Baumgartner" userId="f426fcbd-fe44-4437-8b47-918de0912aa8" providerId="ADAL" clId="{F4A7833B-2022-B248-9EC2-EEFC47ACF225}" dt="2022-06-22T15:07:04.740" v="919" actId="478"/>
            <ac:spMkLst>
              <pc:docMk/>
              <pc:sldMasterMk cId="3932844464" sldId="2147483915"/>
              <pc:sldLayoutMk cId="2331306150" sldId="2147483971"/>
              <ac:spMk id="72" creationId="{7AC7C531-A41F-6B47-B600-2ABA474F959E}"/>
            </ac:spMkLst>
          </pc:spChg>
          <pc:spChg chg="add mod">
            <ac:chgData name="Andi Baumgartner" userId="f426fcbd-fe44-4437-8b47-918de0912aa8" providerId="ADAL" clId="{F4A7833B-2022-B248-9EC2-EEFC47ACF225}" dt="2022-06-22T18:53:18.746" v="1732"/>
            <ac:spMkLst>
              <pc:docMk/>
              <pc:sldMasterMk cId="3932844464" sldId="2147483915"/>
              <pc:sldLayoutMk cId="2331306150" sldId="2147483971"/>
              <ac:spMk id="73" creationId="{754BFEEE-9800-FE46-A04A-91B6BC24BEFF}"/>
            </ac:spMkLst>
          </pc:spChg>
          <pc:spChg chg="add mod">
            <ac:chgData name="Andi Baumgartner" userId="f426fcbd-fe44-4437-8b47-918de0912aa8" providerId="ADAL" clId="{F4A7833B-2022-B248-9EC2-EEFC47ACF225}" dt="2022-06-22T18:53:18.746" v="1732"/>
            <ac:spMkLst>
              <pc:docMk/>
              <pc:sldMasterMk cId="3932844464" sldId="2147483915"/>
              <pc:sldLayoutMk cId="2331306150" sldId="2147483971"/>
              <ac:spMk id="74" creationId="{4316BF11-C0CB-FF4C-B526-11BEE5DC1999}"/>
            </ac:spMkLst>
          </pc:spChg>
          <pc:spChg chg="add mod">
            <ac:chgData name="Andi Baumgartner" userId="f426fcbd-fe44-4437-8b47-918de0912aa8" providerId="ADAL" clId="{F4A7833B-2022-B248-9EC2-EEFC47ACF225}" dt="2022-06-22T18:53:18.746" v="1732"/>
            <ac:spMkLst>
              <pc:docMk/>
              <pc:sldMasterMk cId="3932844464" sldId="2147483915"/>
              <pc:sldLayoutMk cId="2331306150" sldId="2147483971"/>
              <ac:spMk id="75" creationId="{C1E24065-0924-704B-9C38-81B575563C29}"/>
            </ac:spMkLst>
          </pc:spChg>
          <pc:spChg chg="add mod">
            <ac:chgData name="Andi Baumgartner" userId="f426fcbd-fe44-4437-8b47-918de0912aa8" providerId="ADAL" clId="{F4A7833B-2022-B248-9EC2-EEFC47ACF225}" dt="2022-06-22T19:11:01.765" v="1933"/>
            <ac:spMkLst>
              <pc:docMk/>
              <pc:sldMasterMk cId="3932844464" sldId="2147483915"/>
              <pc:sldLayoutMk cId="2331306150" sldId="2147483971"/>
              <ac:spMk id="80" creationId="{DB49E502-0D13-F465-81B0-515315CBFB8D}"/>
            </ac:spMkLst>
          </pc:spChg>
          <pc:grpChg chg="add mod">
            <ac:chgData name="Andi Baumgartner" userId="f426fcbd-fe44-4437-8b47-918de0912aa8" providerId="ADAL" clId="{F4A7833B-2022-B248-9EC2-EEFC47ACF225}" dt="2022-06-22T19:16:30.104" v="2083" actId="1076"/>
            <ac:grpSpMkLst>
              <pc:docMk/>
              <pc:sldMasterMk cId="3932844464" sldId="2147483915"/>
              <pc:sldLayoutMk cId="2331306150" sldId="2147483971"/>
              <ac:grpSpMk id="68" creationId="{F06E10C3-776A-54ED-0574-0496D9707B5F}"/>
            </ac:grpSpMkLst>
          </pc:grpChg>
          <pc:graphicFrameChg chg="add del mod">
            <ac:chgData name="Andi Baumgartner" userId="f426fcbd-fe44-4437-8b47-918de0912aa8" providerId="ADAL" clId="{F4A7833B-2022-B248-9EC2-EEFC47ACF225}" dt="2022-06-22T14:01:17.901" v="864" actId="21"/>
            <ac:graphicFrameMkLst>
              <pc:docMk/>
              <pc:sldMasterMk cId="3932844464" sldId="2147483915"/>
              <pc:sldLayoutMk cId="2331306150" sldId="2147483971"/>
              <ac:graphicFrameMk id="54" creationId="{B8EE53A3-AA55-DBFC-96DB-6A7EA1AC70B4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8:53:18.746" v="1732"/>
            <ac:graphicFrameMkLst>
              <pc:docMk/>
              <pc:sldMasterMk cId="3932844464" sldId="2147483915"/>
              <pc:sldLayoutMk cId="2331306150" sldId="2147483971"/>
              <ac:graphicFrameMk id="69" creationId="{96EC07BB-A8DB-4651-9AFF-10635872829C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8:59:01.637" v="1782" actId="478"/>
            <ac:graphicFrameMkLst>
              <pc:docMk/>
              <pc:sldMasterMk cId="3932844464" sldId="2147483915"/>
              <pc:sldLayoutMk cId="2331306150" sldId="2147483971"/>
              <ac:graphicFrameMk id="76" creationId="{D76D5FCD-17CC-4E98-9808-2EEE6B177EF4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5:46.864" v="2048" actId="14100"/>
            <ac:graphicFrameMkLst>
              <pc:docMk/>
              <pc:sldMasterMk cId="3932844464" sldId="2147483915"/>
              <pc:sldLayoutMk cId="2331306150" sldId="2147483971"/>
              <ac:graphicFrameMk id="77" creationId="{20F09CD8-9409-4CB8-973C-D6D69DD701D6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8:59:27.452" v="1785" actId="478"/>
            <ac:graphicFrameMkLst>
              <pc:docMk/>
              <pc:sldMasterMk cId="3932844464" sldId="2147483915"/>
              <pc:sldLayoutMk cId="2331306150" sldId="2147483971"/>
              <ac:graphicFrameMk id="78" creationId="{D76D5FCD-17CC-4E98-9808-2EEE6B177EF4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26:09.787" v="2163" actId="478"/>
            <ac:graphicFrameMkLst>
              <pc:docMk/>
              <pc:sldMasterMk cId="3932844464" sldId="2147483915"/>
              <pc:sldLayoutMk cId="2331306150" sldId="2147483971"/>
              <ac:graphicFrameMk id="79" creationId="{D76D5FCD-17CC-4E98-9808-2EEE6B177EF4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32:10.874" v="2205" actId="478"/>
            <ac:graphicFrameMkLst>
              <pc:docMk/>
              <pc:sldMasterMk cId="3932844464" sldId="2147483915"/>
              <pc:sldLayoutMk cId="2331306150" sldId="2147483971"/>
              <ac:graphicFrameMk id="81" creationId="{D76D5FCD-17CC-4E98-9808-2EEE6B177EF4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31:27.974" v="2195" actId="478"/>
            <ac:graphicFrameMkLst>
              <pc:docMk/>
              <pc:sldMasterMk cId="3932844464" sldId="2147483915"/>
              <pc:sldLayoutMk cId="2331306150" sldId="2147483971"/>
              <ac:graphicFrameMk id="82" creationId="{D76D5FCD-17CC-4E98-9808-2EEE6B177EF4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31:36.980" v="2199" actId="478"/>
            <ac:graphicFrameMkLst>
              <pc:docMk/>
              <pc:sldMasterMk cId="3932844464" sldId="2147483915"/>
              <pc:sldLayoutMk cId="2331306150" sldId="2147483971"/>
              <ac:graphicFrameMk id="83" creationId="{9C7B0154-97BE-4966-97D4-B5236C8A9B22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33:31.045" v="2215" actId="478"/>
            <ac:graphicFrameMkLst>
              <pc:docMk/>
              <pc:sldMasterMk cId="3932844464" sldId="2147483915"/>
              <pc:sldLayoutMk cId="2331306150" sldId="2147483971"/>
              <ac:graphicFrameMk id="84" creationId="{612174C2-09F6-7845-9AE5-EB1B44BA0A43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39:20.477" v="2265" actId="478"/>
            <ac:graphicFrameMkLst>
              <pc:docMk/>
              <pc:sldMasterMk cId="3932844464" sldId="2147483915"/>
              <pc:sldLayoutMk cId="2331306150" sldId="2147483971"/>
              <ac:graphicFrameMk id="85" creationId="{612174C2-09F6-7845-9AE5-EB1B44BA0A43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39:29.657" v="2267" actId="1076"/>
            <ac:graphicFrameMkLst>
              <pc:docMk/>
              <pc:sldMasterMk cId="3932844464" sldId="2147483915"/>
              <pc:sldLayoutMk cId="2331306150" sldId="2147483971"/>
              <ac:graphicFrameMk id="86" creationId="{612174C2-09F6-7845-9AE5-EB1B44BA0A43}"/>
            </ac:graphicFrameMkLst>
          </pc:graphicFrameChg>
          <pc:picChg chg="mod">
            <ac:chgData name="Andi Baumgartner" userId="f426fcbd-fe44-4437-8b47-918de0912aa8" providerId="ADAL" clId="{F4A7833B-2022-B248-9EC2-EEFC47ACF225}" dt="2022-06-22T14:00:37.246" v="862" actId="1076"/>
            <ac:picMkLst>
              <pc:docMk/>
              <pc:sldMasterMk cId="3932844464" sldId="2147483915"/>
              <pc:sldLayoutMk cId="2331306150" sldId="2147483971"/>
              <ac:picMk id="5" creationId="{7B246E01-911C-974E-BF41-F2CBD3356397}"/>
            </ac:picMkLst>
          </pc:pic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45" creationId="{99AAC561-1D0F-CE49-BDC5-262662246B69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46" creationId="{7592C6D4-80CB-CF44-B683-D4EF29F16D55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47" creationId="{B4C07842-77BE-1B46-BB15-52E9B6691366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48" creationId="{5D83EAA8-1D01-314D-92E2-1244D6F9CF31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49" creationId="{10720315-5102-BF4F-BDCD-448077E08993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50" creationId="{B94544A5-3F1D-B844-B1D4-06CB17AD865B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51" creationId="{CD158A7A-B874-F149-B3D6-940F30EE44C0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52" creationId="{9858BAB0-9046-154A-9021-29DEEA77370D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53" creationId="{B6A16153-5954-3F4B-B9FD-D99CBCA1ABC2}"/>
            </ac:cxnSpMkLst>
          </pc:cxnChg>
        </pc:sldLayoutChg>
        <pc:sldLayoutChg chg="del">
          <pc:chgData name="Andi Baumgartner" userId="f426fcbd-fe44-4437-8b47-918de0912aa8" providerId="ADAL" clId="{F4A7833B-2022-B248-9EC2-EEFC47ACF225}" dt="2022-06-22T15:30:37.208" v="1160" actId="2696"/>
          <pc:sldLayoutMkLst>
            <pc:docMk/>
            <pc:sldMasterMk cId="3932844464" sldId="2147483915"/>
            <pc:sldLayoutMk cId="4277982924" sldId="2147483972"/>
          </pc:sldLayoutMkLst>
        </pc:sldLayoutChg>
        <pc:sldLayoutChg chg="del">
          <pc:chgData name="Andi Baumgartner" userId="f426fcbd-fe44-4437-8b47-918de0912aa8" providerId="ADAL" clId="{F4A7833B-2022-B248-9EC2-EEFC47ACF225}" dt="2022-06-22T15:33:41.290" v="1170" actId="2696"/>
          <pc:sldLayoutMkLst>
            <pc:docMk/>
            <pc:sldMasterMk cId="3932844464" sldId="2147483915"/>
            <pc:sldLayoutMk cId="203681883" sldId="2147483974"/>
          </pc:sldLayoutMkLst>
        </pc:sldLayoutChg>
        <pc:sldLayoutChg chg="del">
          <pc:chgData name="Andi Baumgartner" userId="f426fcbd-fe44-4437-8b47-918de0912aa8" providerId="ADAL" clId="{F4A7833B-2022-B248-9EC2-EEFC47ACF225}" dt="2022-06-22T15:35:27.406" v="1184" actId="2696"/>
          <pc:sldLayoutMkLst>
            <pc:docMk/>
            <pc:sldMasterMk cId="3932844464" sldId="2147483915"/>
            <pc:sldLayoutMk cId="1540911681" sldId="2147483975"/>
          </pc:sldLayoutMkLst>
        </pc:sldLayoutChg>
        <pc:sldLayoutChg chg="delSp del mod">
          <pc:chgData name="Andi Baumgartner" userId="f426fcbd-fe44-4437-8b47-918de0912aa8" providerId="ADAL" clId="{F4A7833B-2022-B248-9EC2-EEFC47ACF225}" dt="2022-06-22T15:25:59.073" v="1116" actId="2696"/>
          <pc:sldLayoutMkLst>
            <pc:docMk/>
            <pc:sldMasterMk cId="3932844464" sldId="2147483915"/>
            <pc:sldLayoutMk cId="4196895437" sldId="2147483976"/>
          </pc:sldLayoutMkLst>
          <pc:spChg chg="del">
            <ac:chgData name="Andi Baumgartner" userId="f426fcbd-fe44-4437-8b47-918de0912aa8" providerId="ADAL" clId="{F4A7833B-2022-B248-9EC2-EEFC47ACF225}" dt="2022-06-22T15:07:48.935" v="937" actId="478"/>
            <ac:spMkLst>
              <pc:docMk/>
              <pc:sldMasterMk cId="3932844464" sldId="2147483915"/>
              <pc:sldLayoutMk cId="4196895437" sldId="2147483976"/>
              <ac:spMk id="3" creationId="{B5F2E4B7-C46F-AD40-9112-7FD7C817EC91}"/>
            </ac:spMkLst>
          </pc:spChg>
          <pc:spChg chg="del">
            <ac:chgData name="Andi Baumgartner" userId="f426fcbd-fe44-4437-8b47-918de0912aa8" providerId="ADAL" clId="{F4A7833B-2022-B248-9EC2-EEFC47ACF225}" dt="2022-06-22T15:07:53.541" v="939" actId="478"/>
            <ac:spMkLst>
              <pc:docMk/>
              <pc:sldMasterMk cId="3932844464" sldId="2147483915"/>
              <pc:sldLayoutMk cId="4196895437" sldId="2147483976"/>
              <ac:spMk id="7" creationId="{1F9FCD3B-DE08-4FAA-83D1-6D47B2CA4EBA}"/>
            </ac:spMkLst>
          </pc:spChg>
          <pc:spChg chg="del">
            <ac:chgData name="Andi Baumgartner" userId="f426fcbd-fe44-4437-8b47-918de0912aa8" providerId="ADAL" clId="{F4A7833B-2022-B248-9EC2-EEFC47ACF225}" dt="2022-06-22T15:07:48.935" v="937" actId="478"/>
            <ac:spMkLst>
              <pc:docMk/>
              <pc:sldMasterMk cId="3932844464" sldId="2147483915"/>
              <pc:sldLayoutMk cId="4196895437" sldId="2147483976"/>
              <ac:spMk id="10" creationId="{DD08E310-DE00-294B-8E84-BAE787C4CA18}"/>
            </ac:spMkLst>
          </pc:spChg>
          <pc:spChg chg="del">
            <ac:chgData name="Andi Baumgartner" userId="f426fcbd-fe44-4437-8b47-918de0912aa8" providerId="ADAL" clId="{F4A7833B-2022-B248-9EC2-EEFC47ACF225}" dt="2022-06-22T15:07:53.541" v="939" actId="478"/>
            <ac:spMkLst>
              <pc:docMk/>
              <pc:sldMasterMk cId="3932844464" sldId="2147483915"/>
              <pc:sldLayoutMk cId="4196895437" sldId="2147483976"/>
              <ac:spMk id="21" creationId="{0C74F28B-A01E-AF4A-93FF-3711D39BB989}"/>
            </ac:spMkLst>
          </pc:spChg>
          <pc:spChg chg="del">
            <ac:chgData name="Andi Baumgartner" userId="f426fcbd-fe44-4437-8b47-918de0912aa8" providerId="ADAL" clId="{F4A7833B-2022-B248-9EC2-EEFC47ACF225}" dt="2022-06-22T15:07:59.178" v="940" actId="478"/>
            <ac:spMkLst>
              <pc:docMk/>
              <pc:sldMasterMk cId="3932844464" sldId="2147483915"/>
              <pc:sldLayoutMk cId="4196895437" sldId="2147483976"/>
              <ac:spMk id="54" creationId="{79E9CCB8-8AE5-AF81-0D32-7D3A9AAC778C}"/>
            </ac:spMkLst>
          </pc:spChg>
          <pc:spChg chg="del">
            <ac:chgData name="Andi Baumgartner" userId="f426fcbd-fe44-4437-8b47-918de0912aa8" providerId="ADAL" clId="{F4A7833B-2022-B248-9EC2-EEFC47ACF225}" dt="2022-06-22T15:07:59.178" v="940" actId="478"/>
            <ac:spMkLst>
              <pc:docMk/>
              <pc:sldMasterMk cId="3932844464" sldId="2147483915"/>
              <pc:sldLayoutMk cId="4196895437" sldId="2147483976"/>
              <ac:spMk id="65" creationId="{1923BAFE-3489-1B4E-96C8-E2205F5690D6}"/>
            </ac:spMkLst>
          </pc:spChg>
          <pc:spChg chg="del">
            <ac:chgData name="Andi Baumgartner" userId="f426fcbd-fe44-4437-8b47-918de0912aa8" providerId="ADAL" clId="{F4A7833B-2022-B248-9EC2-EEFC47ACF225}" dt="2022-06-22T15:07:51.246" v="938" actId="478"/>
            <ac:spMkLst>
              <pc:docMk/>
              <pc:sldMasterMk cId="3932844464" sldId="2147483915"/>
              <pc:sldLayoutMk cId="4196895437" sldId="2147483976"/>
              <ac:spMk id="66" creationId="{17FD805B-2909-914E-8A0F-6B1BCAFD1C65}"/>
            </ac:spMkLst>
          </pc:spChg>
        </pc:sldLayoutChg>
        <pc:sldLayoutChg chg="addSp delSp modSp mod ord">
          <pc:chgData name="Andi Baumgartner" userId="f426fcbd-fe44-4437-8b47-918de0912aa8" providerId="ADAL" clId="{F4A7833B-2022-B248-9EC2-EEFC47ACF225}" dt="2022-06-22T19:39:48.418" v="2272"/>
          <pc:sldLayoutMkLst>
            <pc:docMk/>
            <pc:sldMasterMk cId="3932844464" sldId="2147483915"/>
            <pc:sldLayoutMk cId="2385090018" sldId="2147483977"/>
          </pc:sldLayoutMkLst>
          <pc:spChg chg="del">
            <ac:chgData name="Andi Baumgartner" userId="f426fcbd-fe44-4437-8b47-918de0912aa8" providerId="ADAL" clId="{F4A7833B-2022-B248-9EC2-EEFC47ACF225}" dt="2022-06-22T15:26:06.275" v="1117" actId="478"/>
            <ac:spMkLst>
              <pc:docMk/>
              <pc:sldMasterMk cId="3932844464" sldId="2147483915"/>
              <pc:sldLayoutMk cId="2385090018" sldId="2147483977"/>
              <ac:spMk id="3" creationId="{73B6C9CD-8F07-4047-ACA9-98D2DB265E46}"/>
            </ac:spMkLst>
          </pc:spChg>
          <pc:spChg chg="del">
            <ac:chgData name="Andi Baumgartner" userId="f426fcbd-fe44-4437-8b47-918de0912aa8" providerId="ADAL" clId="{F4A7833B-2022-B248-9EC2-EEFC47ACF225}" dt="2022-06-22T15:26:06.275" v="1117" actId="478"/>
            <ac:spMkLst>
              <pc:docMk/>
              <pc:sldMasterMk cId="3932844464" sldId="2147483915"/>
              <pc:sldLayoutMk cId="2385090018" sldId="2147483977"/>
              <ac:spMk id="10" creationId="{2580DE4A-4097-1C47-B0DE-9ED849F08262}"/>
            </ac:spMkLst>
          </pc:spChg>
          <pc:spChg chg="add mod">
            <ac:chgData name="Andi Baumgartner" userId="f426fcbd-fe44-4437-8b47-918de0912aa8" providerId="ADAL" clId="{F4A7833B-2022-B248-9EC2-EEFC47ACF225}" dt="2022-06-22T15:26:38.649" v="1123"/>
            <ac:spMkLst>
              <pc:docMk/>
              <pc:sldMasterMk cId="3932844464" sldId="2147483915"/>
              <pc:sldLayoutMk cId="2385090018" sldId="2147483977"/>
              <ac:spMk id="16" creationId="{1D32F1E2-2CE0-2660-4712-5136F782C394}"/>
            </ac:spMkLst>
          </pc:spChg>
          <pc:spChg chg="add mod">
            <ac:chgData name="Andi Baumgartner" userId="f426fcbd-fe44-4437-8b47-918de0912aa8" providerId="ADAL" clId="{F4A7833B-2022-B248-9EC2-EEFC47ACF225}" dt="2022-06-22T18:53:45.429" v="1735"/>
            <ac:spMkLst>
              <pc:docMk/>
              <pc:sldMasterMk cId="3932844464" sldId="2147483915"/>
              <pc:sldLayoutMk cId="2385090018" sldId="2147483977"/>
              <ac:spMk id="19" creationId="{4FAAB261-829D-31CA-3581-62BE397B461E}"/>
            </ac:spMkLst>
          </pc:spChg>
          <pc:spChg chg="add mod">
            <ac:chgData name="Andi Baumgartner" userId="f426fcbd-fe44-4437-8b47-918de0912aa8" providerId="ADAL" clId="{F4A7833B-2022-B248-9EC2-EEFC47ACF225}" dt="2022-06-22T18:53:45.429" v="1735"/>
            <ac:spMkLst>
              <pc:docMk/>
              <pc:sldMasterMk cId="3932844464" sldId="2147483915"/>
              <pc:sldLayoutMk cId="2385090018" sldId="2147483977"/>
              <ac:spMk id="20" creationId="{52111231-FC32-E066-DE00-A8022FCF2CDD}"/>
            </ac:spMkLst>
          </pc:spChg>
          <pc:spChg chg="add mod">
            <ac:chgData name="Andi Baumgartner" userId="f426fcbd-fe44-4437-8b47-918de0912aa8" providerId="ADAL" clId="{F4A7833B-2022-B248-9EC2-EEFC47ACF225}" dt="2022-06-22T18:53:45.429" v="1735"/>
            <ac:spMkLst>
              <pc:docMk/>
              <pc:sldMasterMk cId="3932844464" sldId="2147483915"/>
              <pc:sldLayoutMk cId="2385090018" sldId="2147483977"/>
              <ac:spMk id="21" creationId="{302EB70F-581C-3E2D-2A26-99527D862CAD}"/>
            </ac:spMkLst>
          </pc:spChg>
          <pc:spChg chg="add mod">
            <ac:chgData name="Andi Baumgartner" userId="f426fcbd-fe44-4437-8b47-918de0912aa8" providerId="ADAL" clId="{F4A7833B-2022-B248-9EC2-EEFC47ACF225}" dt="2022-06-22T18:53:45.429" v="1735"/>
            <ac:spMkLst>
              <pc:docMk/>
              <pc:sldMasterMk cId="3932844464" sldId="2147483915"/>
              <pc:sldLayoutMk cId="2385090018" sldId="2147483977"/>
              <ac:spMk id="22" creationId="{C9117744-E4DB-6A92-A90F-B722E2612851}"/>
            </ac:spMkLst>
          </pc:spChg>
          <pc:spChg chg="add mod">
            <ac:chgData name="Andi Baumgartner" userId="f426fcbd-fe44-4437-8b47-918de0912aa8" providerId="ADAL" clId="{F4A7833B-2022-B248-9EC2-EEFC47ACF225}" dt="2022-06-22T19:13:02.661" v="1970"/>
            <ac:spMkLst>
              <pc:docMk/>
              <pc:sldMasterMk cId="3932844464" sldId="2147483915"/>
              <pc:sldLayoutMk cId="2385090018" sldId="2147483977"/>
              <ac:spMk id="26" creationId="{E69E2C08-149C-F530-1B7B-13CF2C3055CE}"/>
            </ac:spMkLst>
          </pc:spChg>
          <pc:spChg chg="mod">
            <ac:chgData name="Andi Baumgartner" userId="f426fcbd-fe44-4437-8b47-918de0912aa8" providerId="ADAL" clId="{F4A7833B-2022-B248-9EC2-EEFC47ACF225}" dt="2022-06-22T18:23:31.664" v="1687" actId="1037"/>
            <ac:spMkLst>
              <pc:docMk/>
              <pc:sldMasterMk cId="3932844464" sldId="2147483915"/>
              <pc:sldLayoutMk cId="2385090018" sldId="2147483977"/>
              <ac:spMk id="42" creationId="{61C23B38-40AB-48B4-BA1E-82A15CA73444}"/>
            </ac:spMkLst>
          </pc:spChg>
          <pc:spChg chg="add del">
            <ac:chgData name="Andi Baumgartner" userId="f426fcbd-fe44-4437-8b47-918de0912aa8" providerId="ADAL" clId="{F4A7833B-2022-B248-9EC2-EEFC47ACF225}" dt="2022-06-22T15:26:27.238" v="1122" actId="478"/>
            <ac:spMkLst>
              <pc:docMk/>
              <pc:sldMasterMk cId="3932844464" sldId="2147483915"/>
              <pc:sldLayoutMk cId="2385090018" sldId="2147483977"/>
              <ac:spMk id="51" creationId="{EC6AA8B1-3907-1534-5A1E-CDB17ADEA882}"/>
            </ac:spMkLst>
          </pc:spChg>
          <pc:spChg chg="add del">
            <ac:chgData name="Andi Baumgartner" userId="f426fcbd-fe44-4437-8b47-918de0912aa8" providerId="ADAL" clId="{F4A7833B-2022-B248-9EC2-EEFC47ACF225}" dt="2022-06-22T15:26:27.238" v="1122" actId="478"/>
            <ac:spMkLst>
              <pc:docMk/>
              <pc:sldMasterMk cId="3932844464" sldId="2147483915"/>
              <pc:sldLayoutMk cId="2385090018" sldId="2147483977"/>
              <ac:spMk id="52" creationId="{1905D601-97E9-99E2-B963-36D53B1B9DD5}"/>
            </ac:spMkLst>
          </pc:spChg>
          <pc:spChg chg="del">
            <ac:chgData name="Andi Baumgartner" userId="f426fcbd-fe44-4437-8b47-918de0912aa8" providerId="ADAL" clId="{F4A7833B-2022-B248-9EC2-EEFC47ACF225}" dt="2022-06-22T15:26:20.764" v="1119" actId="478"/>
            <ac:spMkLst>
              <pc:docMk/>
              <pc:sldMasterMk cId="3932844464" sldId="2147483915"/>
              <pc:sldLayoutMk cId="2385090018" sldId="2147483977"/>
              <ac:spMk id="56" creationId="{88E0A5BF-8E81-3A48-22CC-CF18E16ADA71}"/>
            </ac:spMkLst>
          </pc:spChg>
          <pc:spChg chg="del">
            <ac:chgData name="Andi Baumgartner" userId="f426fcbd-fe44-4437-8b47-918de0912aa8" providerId="ADAL" clId="{F4A7833B-2022-B248-9EC2-EEFC47ACF225}" dt="2022-06-22T15:26:20.764" v="1119" actId="478"/>
            <ac:spMkLst>
              <pc:docMk/>
              <pc:sldMasterMk cId="3932844464" sldId="2147483915"/>
              <pc:sldLayoutMk cId="2385090018" sldId="2147483977"/>
              <ac:spMk id="57" creationId="{1FB061E0-F168-9E50-9F4F-3DBAFCD90A12}"/>
            </ac:spMkLst>
          </pc:spChg>
          <pc:spChg chg="del">
            <ac:chgData name="Andi Baumgartner" userId="f426fcbd-fe44-4437-8b47-918de0912aa8" providerId="ADAL" clId="{F4A7833B-2022-B248-9EC2-EEFC47ACF225}" dt="2022-06-22T15:26:20.764" v="1119" actId="478"/>
            <ac:spMkLst>
              <pc:docMk/>
              <pc:sldMasterMk cId="3932844464" sldId="2147483915"/>
              <pc:sldLayoutMk cId="2385090018" sldId="2147483977"/>
              <ac:spMk id="62" creationId="{1CFF8C74-020C-441E-8570-B162CF0B8958}"/>
            </ac:spMkLst>
          </pc:spChg>
          <pc:spChg chg="del">
            <ac:chgData name="Andi Baumgartner" userId="f426fcbd-fe44-4437-8b47-918de0912aa8" providerId="ADAL" clId="{F4A7833B-2022-B248-9EC2-EEFC47ACF225}" dt="2022-06-22T15:26:20.764" v="1119" actId="478"/>
            <ac:spMkLst>
              <pc:docMk/>
              <pc:sldMasterMk cId="3932844464" sldId="2147483915"/>
              <pc:sldLayoutMk cId="2385090018" sldId="2147483977"/>
              <ac:spMk id="63" creationId="{321692D1-E6B5-4C77-904A-E47A54B10E07}"/>
            </ac:spMkLst>
          </pc:spChg>
          <pc:grpChg chg="add mod">
            <ac:chgData name="Andi Baumgartner" userId="f426fcbd-fe44-4437-8b47-918de0912aa8" providerId="ADAL" clId="{F4A7833B-2022-B248-9EC2-EEFC47ACF225}" dt="2022-06-22T19:16:52.315" v="2087" actId="1076"/>
            <ac:grpSpMkLst>
              <pc:docMk/>
              <pc:sldMasterMk cId="3932844464" sldId="2147483915"/>
              <pc:sldLayoutMk cId="2385090018" sldId="2147483977"/>
              <ac:grpSpMk id="17" creationId="{21A67141-7560-E77D-A290-AFCDAE5824CD}"/>
            </ac:grpSpMkLst>
          </pc:grpChg>
          <pc:graphicFrameChg chg="add mod">
            <ac:chgData name="Andi Baumgartner" userId="f426fcbd-fe44-4437-8b47-918de0912aa8" providerId="ADAL" clId="{F4A7833B-2022-B248-9EC2-EEFC47ACF225}" dt="2022-06-22T18:53:45.429" v="1735"/>
            <ac:graphicFrameMkLst>
              <pc:docMk/>
              <pc:sldMasterMk cId="3932844464" sldId="2147483915"/>
              <pc:sldLayoutMk cId="2385090018" sldId="2147483977"/>
              <ac:graphicFrameMk id="18" creationId="{933C97D1-82A6-4D39-8FB2-B04E262465E9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8:59:39.797" v="1789" actId="478"/>
            <ac:graphicFrameMkLst>
              <pc:docMk/>
              <pc:sldMasterMk cId="3932844464" sldId="2147483915"/>
              <pc:sldLayoutMk cId="2385090018" sldId="2147483977"/>
              <ac:graphicFrameMk id="23" creationId="{D76D5FCD-17CC-4E98-9808-2EEE6B177EF4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5:15.777" v="2027" actId="14100"/>
            <ac:graphicFrameMkLst>
              <pc:docMk/>
              <pc:sldMasterMk cId="3932844464" sldId="2147483915"/>
              <pc:sldLayoutMk cId="2385090018" sldId="2147483977"/>
              <ac:graphicFrameMk id="24" creationId="{08264D68-3C28-4A7E-8833-9710A0195CEA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26:34.711" v="2166" actId="478"/>
            <ac:graphicFrameMkLst>
              <pc:docMk/>
              <pc:sldMasterMk cId="3932844464" sldId="2147483915"/>
              <pc:sldLayoutMk cId="2385090018" sldId="2147483977"/>
              <ac:graphicFrameMk id="25" creationId="{D76D5FCD-17CC-4E98-9808-2EEE6B177EF4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26:36.966" v="2169" actId="478"/>
            <ac:graphicFrameMkLst>
              <pc:docMk/>
              <pc:sldMasterMk cId="3932844464" sldId="2147483915"/>
              <pc:sldLayoutMk cId="2385090018" sldId="2147483977"/>
              <ac:graphicFrameMk id="27" creationId="{D76D5FCD-17CC-4E98-9808-2EEE6B177EF4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39:47.842" v="2270" actId="478"/>
            <ac:graphicFrameMkLst>
              <pc:docMk/>
              <pc:sldMasterMk cId="3932844464" sldId="2147483915"/>
              <pc:sldLayoutMk cId="2385090018" sldId="2147483977"/>
              <ac:graphicFrameMk id="28" creationId="{04FDF9C8-EEED-EC94-D58D-BCF13FC67575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39:48.418" v="2272"/>
            <ac:graphicFrameMkLst>
              <pc:docMk/>
              <pc:sldMasterMk cId="3932844464" sldId="2147483915"/>
              <pc:sldLayoutMk cId="2385090018" sldId="2147483977"/>
              <ac:graphicFrameMk id="29" creationId="{2C512999-638A-B0C5-1AF0-D10F32FE850E}"/>
            </ac:graphicFrameMkLst>
          </pc:graphicFrameChg>
        </pc:sldLayoutChg>
        <pc:sldLayoutChg chg="addSp delSp modSp del mod">
          <pc:chgData name="Andi Baumgartner" userId="f426fcbd-fe44-4437-8b47-918de0912aa8" providerId="ADAL" clId="{F4A7833B-2022-B248-9EC2-EEFC47ACF225}" dt="2022-06-22T15:33:58.308" v="1173" actId="2696"/>
          <pc:sldLayoutMkLst>
            <pc:docMk/>
            <pc:sldMasterMk cId="3932844464" sldId="2147483915"/>
            <pc:sldLayoutMk cId="460866085" sldId="2147483978"/>
          </pc:sldLayoutMkLst>
          <pc:spChg chg="mod">
            <ac:chgData name="Andi Baumgartner" userId="f426fcbd-fe44-4437-8b47-918de0912aa8" providerId="ADAL" clId="{F4A7833B-2022-B248-9EC2-EEFC47ACF225}" dt="2022-06-21T14:41:21.857" v="24" actId="20577"/>
            <ac:spMkLst>
              <pc:docMk/>
              <pc:sldMasterMk cId="3932844464" sldId="2147483915"/>
              <pc:sldLayoutMk cId="460866085" sldId="2147483978"/>
              <ac:spMk id="13" creationId="{CAA0B130-6259-EA4E-8B84-382BBBBE2EE5}"/>
            </ac:spMkLst>
          </pc:spChg>
          <pc:spChg chg="del">
            <ac:chgData name="Andi Baumgartner" userId="f426fcbd-fe44-4437-8b47-918de0912aa8" providerId="ADAL" clId="{F4A7833B-2022-B248-9EC2-EEFC47ACF225}" dt="2022-06-21T14:40:52.744" v="0" actId="478"/>
            <ac:spMkLst>
              <pc:docMk/>
              <pc:sldMasterMk cId="3932844464" sldId="2147483915"/>
              <pc:sldLayoutMk cId="460866085" sldId="2147483978"/>
              <ac:spMk id="17" creationId="{BA2424C2-72BC-FF43-A506-F3FE19977FA1}"/>
            </ac:spMkLst>
          </pc:spChg>
          <pc:spChg chg="del">
            <ac:chgData name="Andi Baumgartner" userId="f426fcbd-fe44-4437-8b47-918de0912aa8" providerId="ADAL" clId="{F4A7833B-2022-B248-9EC2-EEFC47ACF225}" dt="2022-06-21T14:40:52.744" v="0" actId="478"/>
            <ac:spMkLst>
              <pc:docMk/>
              <pc:sldMasterMk cId="3932844464" sldId="2147483915"/>
              <pc:sldLayoutMk cId="460866085" sldId="2147483978"/>
              <ac:spMk id="18" creationId="{6F8E8068-074A-9F4C-BBF8-2184624CD9F1}"/>
            </ac:spMkLst>
          </pc:spChg>
          <pc:spChg chg="mod">
            <ac:chgData name="Andi Baumgartner" userId="f426fcbd-fe44-4437-8b47-918de0912aa8" providerId="ADAL" clId="{F4A7833B-2022-B248-9EC2-EEFC47ACF225}" dt="2022-06-21T14:41:23.784" v="26" actId="20577"/>
            <ac:spMkLst>
              <pc:docMk/>
              <pc:sldMasterMk cId="3932844464" sldId="2147483915"/>
              <pc:sldLayoutMk cId="460866085" sldId="2147483978"/>
              <ac:spMk id="35" creationId="{F1DC88D7-599C-D148-B55F-350FB03643D9}"/>
            </ac:spMkLst>
          </pc:spChg>
          <pc:spChg chg="del">
            <ac:chgData name="Andi Baumgartner" userId="f426fcbd-fe44-4437-8b47-918de0912aa8" providerId="ADAL" clId="{F4A7833B-2022-B248-9EC2-EEFC47ACF225}" dt="2022-06-21T14:40:52.744" v="0" actId="478"/>
            <ac:spMkLst>
              <pc:docMk/>
              <pc:sldMasterMk cId="3932844464" sldId="2147483915"/>
              <pc:sldLayoutMk cId="460866085" sldId="2147483978"/>
              <ac:spMk id="54" creationId="{00157000-9869-4C7E-8BB3-5D919396AFFA}"/>
            </ac:spMkLst>
          </pc:spChg>
          <pc:spChg chg="mod">
            <ac:chgData name="Andi Baumgartner" userId="f426fcbd-fe44-4437-8b47-918de0912aa8" providerId="ADAL" clId="{F4A7833B-2022-B248-9EC2-EEFC47ACF225}" dt="2022-06-21T14:41:06.367" v="18" actId="1038"/>
            <ac:spMkLst>
              <pc:docMk/>
              <pc:sldMasterMk cId="3932844464" sldId="2147483915"/>
              <pc:sldLayoutMk cId="460866085" sldId="2147483978"/>
              <ac:spMk id="63" creationId="{1C27F1C8-7CB8-0746-9E4A-E9811CA5C899}"/>
            </ac:spMkLst>
          </pc:spChg>
          <pc:spChg chg="del">
            <ac:chgData name="Andi Baumgartner" userId="f426fcbd-fe44-4437-8b47-918de0912aa8" providerId="ADAL" clId="{F4A7833B-2022-B248-9EC2-EEFC47ACF225}" dt="2022-06-21T14:40:52.744" v="0" actId="478"/>
            <ac:spMkLst>
              <pc:docMk/>
              <pc:sldMasterMk cId="3932844464" sldId="2147483915"/>
              <pc:sldLayoutMk cId="460866085" sldId="2147483978"/>
              <ac:spMk id="64" creationId="{ACCF6F02-58E7-2A43-9863-C382AAFB4043}"/>
            </ac:spMkLst>
          </pc:spChg>
          <pc:spChg chg="add mod">
            <ac:chgData name="Andi Baumgartner" userId="f426fcbd-fe44-4437-8b47-918de0912aa8" providerId="ADAL" clId="{F4A7833B-2022-B248-9EC2-EEFC47ACF225}" dt="2022-06-21T14:41:13.854" v="21" actId="14100"/>
            <ac:spMkLst>
              <pc:docMk/>
              <pc:sldMasterMk cId="3932844464" sldId="2147483915"/>
              <pc:sldLayoutMk cId="460866085" sldId="2147483978"/>
              <ac:spMk id="65" creationId="{A2FD6790-F621-C47D-2447-2294BF25A198}"/>
            </ac:spMkLst>
          </pc:spChg>
          <pc:spChg chg="add del mod">
            <ac:chgData name="Andi Baumgartner" userId="f426fcbd-fe44-4437-8b47-918de0912aa8" providerId="ADAL" clId="{F4A7833B-2022-B248-9EC2-EEFC47ACF225}" dt="2022-06-21T14:42:04.646" v="30" actId="478"/>
            <ac:spMkLst>
              <pc:docMk/>
              <pc:sldMasterMk cId="3932844464" sldId="2147483915"/>
              <pc:sldLayoutMk cId="460866085" sldId="2147483978"/>
              <ac:spMk id="67" creationId="{4D8F7D25-3C9E-F16E-5F7A-E2477A703B54}"/>
            </ac:spMkLst>
          </pc:spChg>
          <pc:spChg chg="add mod">
            <ac:chgData name="Andi Baumgartner" userId="f426fcbd-fe44-4437-8b47-918de0912aa8" providerId="ADAL" clId="{F4A7833B-2022-B248-9EC2-EEFC47ACF225}" dt="2022-06-21T14:41:08.540" v="19"/>
            <ac:spMkLst>
              <pc:docMk/>
              <pc:sldMasterMk cId="3932844464" sldId="2147483915"/>
              <pc:sldLayoutMk cId="460866085" sldId="2147483978"/>
              <ac:spMk id="68" creationId="{6B4EF9EB-A73B-D74D-7F6F-F16BD5C9428B}"/>
            </ac:spMkLst>
          </pc:spChg>
          <pc:spChg chg="add del mod">
            <ac:chgData name="Andi Baumgartner" userId="f426fcbd-fe44-4437-8b47-918de0912aa8" providerId="ADAL" clId="{F4A7833B-2022-B248-9EC2-EEFC47ACF225}" dt="2022-06-21T14:41:52.084" v="28" actId="478"/>
            <ac:spMkLst>
              <pc:docMk/>
              <pc:sldMasterMk cId="3932844464" sldId="2147483915"/>
              <pc:sldLayoutMk cId="460866085" sldId="2147483978"/>
              <ac:spMk id="69" creationId="{642EDF22-C0BB-F9F3-3120-771222E437E2}"/>
            </ac:spMkLst>
          </pc:spChg>
          <pc:spChg chg="add del mod">
            <ac:chgData name="Andi Baumgartner" userId="f426fcbd-fe44-4437-8b47-918de0912aa8" providerId="ADAL" clId="{F4A7833B-2022-B248-9EC2-EEFC47ACF225}" dt="2022-06-21T14:41:52.084" v="28" actId="478"/>
            <ac:spMkLst>
              <pc:docMk/>
              <pc:sldMasterMk cId="3932844464" sldId="2147483915"/>
              <pc:sldLayoutMk cId="460866085" sldId="2147483978"/>
              <ac:spMk id="71" creationId="{E0728077-8919-BA04-D7DE-03632C119257}"/>
            </ac:spMkLst>
          </pc:spChg>
          <pc:spChg chg="add del mod">
            <ac:chgData name="Andi Baumgartner" userId="f426fcbd-fe44-4437-8b47-918de0912aa8" providerId="ADAL" clId="{F4A7833B-2022-B248-9EC2-EEFC47ACF225}" dt="2022-06-21T14:41:15.786" v="22" actId="478"/>
            <ac:spMkLst>
              <pc:docMk/>
              <pc:sldMasterMk cId="3932844464" sldId="2147483915"/>
              <pc:sldLayoutMk cId="460866085" sldId="2147483978"/>
              <ac:spMk id="73" creationId="{4D4021B9-AC8C-54FE-FD84-D3C8DD9E6F7E}"/>
            </ac:spMkLst>
          </pc:spChg>
          <pc:spChg chg="add mod">
            <ac:chgData name="Andi Baumgartner" userId="f426fcbd-fe44-4437-8b47-918de0912aa8" providerId="ADAL" clId="{F4A7833B-2022-B248-9EC2-EEFC47ACF225}" dt="2022-06-21T14:41:52.446" v="29"/>
            <ac:spMkLst>
              <pc:docMk/>
              <pc:sldMasterMk cId="3932844464" sldId="2147483915"/>
              <pc:sldLayoutMk cId="460866085" sldId="2147483978"/>
              <ac:spMk id="74" creationId="{868B96B8-E0D8-4B04-EC64-B9030BA88162}"/>
            </ac:spMkLst>
          </pc:spChg>
          <pc:spChg chg="add mod">
            <ac:chgData name="Andi Baumgartner" userId="f426fcbd-fe44-4437-8b47-918de0912aa8" providerId="ADAL" clId="{F4A7833B-2022-B248-9EC2-EEFC47ACF225}" dt="2022-06-21T14:41:52.446" v="29"/>
            <ac:spMkLst>
              <pc:docMk/>
              <pc:sldMasterMk cId="3932844464" sldId="2147483915"/>
              <pc:sldLayoutMk cId="460866085" sldId="2147483978"/>
              <ac:spMk id="75" creationId="{75FEDBB6-23BD-CD55-0507-88F15CC47E6E}"/>
            </ac:spMkLst>
          </pc:spChg>
          <pc:spChg chg="add mod">
            <ac:chgData name="Andi Baumgartner" userId="f426fcbd-fe44-4437-8b47-918de0912aa8" providerId="ADAL" clId="{F4A7833B-2022-B248-9EC2-EEFC47ACF225}" dt="2022-06-21T14:42:04.955" v="31"/>
            <ac:spMkLst>
              <pc:docMk/>
              <pc:sldMasterMk cId="3932844464" sldId="2147483915"/>
              <pc:sldLayoutMk cId="460866085" sldId="2147483978"/>
              <ac:spMk id="76" creationId="{419DEF1D-83CC-8FA8-F45C-30BC3B6F48A4}"/>
            </ac:spMkLst>
          </pc:spChg>
        </pc:sldLayoutChg>
        <pc:sldLayoutChg chg="addSp delSp modSp mod ord">
          <pc:chgData name="Andi Baumgartner" userId="f426fcbd-fe44-4437-8b47-918de0912aa8" providerId="ADAL" clId="{F4A7833B-2022-B248-9EC2-EEFC47ACF225}" dt="2022-06-22T19:39:55.409" v="2278" actId="27918"/>
          <pc:sldLayoutMkLst>
            <pc:docMk/>
            <pc:sldMasterMk cId="3932844464" sldId="2147483915"/>
            <pc:sldLayoutMk cId="761487520" sldId="2147483979"/>
          </pc:sldLayoutMkLst>
          <pc:spChg chg="del">
            <ac:chgData name="Andi Baumgartner" userId="f426fcbd-fe44-4437-8b47-918de0912aa8" providerId="ADAL" clId="{F4A7833B-2022-B248-9EC2-EEFC47ACF225}" dt="2022-06-22T15:29:32.705" v="1149" actId="478"/>
            <ac:spMkLst>
              <pc:docMk/>
              <pc:sldMasterMk cId="3932844464" sldId="2147483915"/>
              <pc:sldLayoutMk cId="761487520" sldId="2147483979"/>
              <ac:spMk id="3" creationId="{73B6C9CD-8F07-4047-ACA9-98D2DB265E46}"/>
            </ac:spMkLst>
          </pc:spChg>
          <pc:spChg chg="del">
            <ac:chgData name="Andi Baumgartner" userId="f426fcbd-fe44-4437-8b47-918de0912aa8" providerId="ADAL" clId="{F4A7833B-2022-B248-9EC2-EEFC47ACF225}" dt="2022-06-22T15:29:31.620" v="1148" actId="478"/>
            <ac:spMkLst>
              <pc:docMk/>
              <pc:sldMasterMk cId="3932844464" sldId="2147483915"/>
              <pc:sldLayoutMk cId="761487520" sldId="2147483979"/>
              <ac:spMk id="10" creationId="{2580DE4A-4097-1C47-B0DE-9ED849F08262}"/>
            </ac:spMkLst>
          </pc:spChg>
          <pc:spChg chg="mod">
            <ac:chgData name="Andi Baumgartner" userId="f426fcbd-fe44-4437-8b47-918de0912aa8" providerId="ADAL" clId="{F4A7833B-2022-B248-9EC2-EEFC47ACF225}" dt="2022-06-22T16:27:22.026" v="1285"/>
            <ac:spMkLst>
              <pc:docMk/>
              <pc:sldMasterMk cId="3932844464" sldId="2147483915"/>
              <pc:sldLayoutMk cId="761487520" sldId="2147483979"/>
              <ac:spMk id="11" creationId="{32A6151B-D50A-0447-80C6-177485886243}"/>
            </ac:spMkLst>
          </pc:spChg>
          <pc:spChg chg="del mod">
            <ac:chgData name="Andi Baumgartner" userId="f426fcbd-fe44-4437-8b47-918de0912aa8" providerId="ADAL" clId="{F4A7833B-2022-B248-9EC2-EEFC47ACF225}" dt="2022-06-22T19:18:28.160" v="2103" actId="478"/>
            <ac:spMkLst>
              <pc:docMk/>
              <pc:sldMasterMk cId="3932844464" sldId="2147483915"/>
              <pc:sldLayoutMk cId="761487520" sldId="2147483979"/>
              <ac:spMk id="13" creationId="{BC7C5382-0098-8B48-86C3-F301D2F46F11}"/>
            </ac:spMkLst>
          </pc:spChg>
          <pc:spChg chg="del">
            <ac:chgData name="Andi Baumgartner" userId="f426fcbd-fe44-4437-8b47-918de0912aa8" providerId="ADAL" clId="{F4A7833B-2022-B248-9EC2-EEFC47ACF225}" dt="2022-06-21T15:08:13.800" v="46" actId="478"/>
            <ac:spMkLst>
              <pc:docMk/>
              <pc:sldMasterMk cId="3932844464" sldId="2147483915"/>
              <pc:sldLayoutMk cId="761487520" sldId="2147483979"/>
              <ac:spMk id="39" creationId="{71D167F6-DF1E-401B-AE98-BE8ABE92D43A}"/>
            </ac:spMkLst>
          </pc:spChg>
          <pc:spChg chg="del">
            <ac:chgData name="Andi Baumgartner" userId="f426fcbd-fe44-4437-8b47-918de0912aa8" providerId="ADAL" clId="{F4A7833B-2022-B248-9EC2-EEFC47ACF225}" dt="2022-06-21T15:08:13.800" v="46" actId="478"/>
            <ac:spMkLst>
              <pc:docMk/>
              <pc:sldMasterMk cId="3932844464" sldId="2147483915"/>
              <pc:sldLayoutMk cId="761487520" sldId="2147483979"/>
              <ac:spMk id="40" creationId="{FE7D1917-349B-4C02-8CCE-520CB20056AA}"/>
            </ac:spMkLst>
          </pc:spChg>
          <pc:spChg chg="mod">
            <ac:chgData name="Andi Baumgartner" userId="f426fcbd-fe44-4437-8b47-918de0912aa8" providerId="ADAL" clId="{F4A7833B-2022-B248-9EC2-EEFC47ACF225}" dt="2022-06-22T18:24:14.879" v="1696" actId="1076"/>
            <ac:spMkLst>
              <pc:docMk/>
              <pc:sldMasterMk cId="3932844464" sldId="2147483915"/>
              <pc:sldLayoutMk cId="761487520" sldId="2147483979"/>
              <ac:spMk id="42" creationId="{61C23B38-40AB-48B4-BA1E-82A15CA73444}"/>
            </ac:spMkLst>
          </pc:spChg>
          <pc:spChg chg="del">
            <ac:chgData name="Andi Baumgartner" userId="f426fcbd-fe44-4437-8b47-918de0912aa8" providerId="ADAL" clId="{F4A7833B-2022-B248-9EC2-EEFC47ACF225}" dt="2022-06-21T15:08:15.570" v="47" actId="478"/>
            <ac:spMkLst>
              <pc:docMk/>
              <pc:sldMasterMk cId="3932844464" sldId="2147483915"/>
              <pc:sldLayoutMk cId="761487520" sldId="2147483979"/>
              <ac:spMk id="47" creationId="{C6B9F5DA-40B7-7C4A-ACEF-AFB1010D067B}"/>
            </ac:spMkLst>
          </pc:spChg>
          <pc:spChg chg="del">
            <ac:chgData name="Andi Baumgartner" userId="f426fcbd-fe44-4437-8b47-918de0912aa8" providerId="ADAL" clId="{F4A7833B-2022-B248-9EC2-EEFC47ACF225}" dt="2022-06-22T15:29:36.767" v="1151" actId="478"/>
            <ac:spMkLst>
              <pc:docMk/>
              <pc:sldMasterMk cId="3932844464" sldId="2147483915"/>
              <pc:sldLayoutMk cId="761487520" sldId="2147483979"/>
              <ac:spMk id="48" creationId="{A4F68FF0-06B1-45E9-844D-86994FE702F2}"/>
            </ac:spMkLst>
          </pc:spChg>
          <pc:spChg chg="del">
            <ac:chgData name="Andi Baumgartner" userId="f426fcbd-fe44-4437-8b47-918de0912aa8" providerId="ADAL" clId="{F4A7833B-2022-B248-9EC2-EEFC47ACF225}" dt="2022-06-21T15:08:13.800" v="46" actId="478"/>
            <ac:spMkLst>
              <pc:docMk/>
              <pc:sldMasterMk cId="3932844464" sldId="2147483915"/>
              <pc:sldLayoutMk cId="761487520" sldId="2147483979"/>
              <ac:spMk id="49" creationId="{853AE727-74D8-47E4-9C84-8837596AD6C0}"/>
            </ac:spMkLst>
          </pc:spChg>
          <pc:spChg chg="add del mod">
            <ac:chgData name="Andi Baumgartner" userId="f426fcbd-fe44-4437-8b47-918de0912aa8" providerId="ADAL" clId="{F4A7833B-2022-B248-9EC2-EEFC47ACF225}" dt="2022-06-22T15:29:40.133" v="1153" actId="478"/>
            <ac:spMkLst>
              <pc:docMk/>
              <pc:sldMasterMk cId="3932844464" sldId="2147483915"/>
              <pc:sldLayoutMk cId="761487520" sldId="2147483979"/>
              <ac:spMk id="50" creationId="{7E1B8932-BD77-FB28-EA1A-C79B13DE454B}"/>
            </ac:spMkLst>
          </pc:spChg>
          <pc:spChg chg="del">
            <ac:chgData name="Andi Baumgartner" userId="f426fcbd-fe44-4437-8b47-918de0912aa8" providerId="ADAL" clId="{F4A7833B-2022-B248-9EC2-EEFC47ACF225}" dt="2022-06-21T15:08:15.570" v="47" actId="478"/>
            <ac:spMkLst>
              <pc:docMk/>
              <pc:sldMasterMk cId="3932844464" sldId="2147483915"/>
              <pc:sldLayoutMk cId="761487520" sldId="2147483979"/>
              <ac:spMk id="51" creationId="{B176F229-F866-3C4E-9AF1-6A5C8C04AA77}"/>
            </ac:spMkLst>
          </pc:spChg>
          <pc:spChg chg="add del mod">
            <ac:chgData name="Andi Baumgartner" userId="f426fcbd-fe44-4437-8b47-918de0912aa8" providerId="ADAL" clId="{F4A7833B-2022-B248-9EC2-EEFC47ACF225}" dt="2022-06-22T15:29:44.236" v="1154" actId="478"/>
            <ac:spMkLst>
              <pc:docMk/>
              <pc:sldMasterMk cId="3932844464" sldId="2147483915"/>
              <pc:sldLayoutMk cId="761487520" sldId="2147483979"/>
              <ac:spMk id="52" creationId="{78CB5D6E-A7B3-90A8-146E-D0DBF9CA0D4A}"/>
            </ac:spMkLst>
          </pc:spChg>
          <pc:spChg chg="add mod">
            <ac:chgData name="Andi Baumgartner" userId="f426fcbd-fe44-4437-8b47-918de0912aa8" providerId="ADAL" clId="{F4A7833B-2022-B248-9EC2-EEFC47ACF225}" dt="2022-06-21T15:08:33.150" v="52"/>
            <ac:spMkLst>
              <pc:docMk/>
              <pc:sldMasterMk cId="3932844464" sldId="2147483915"/>
              <pc:sldLayoutMk cId="761487520" sldId="2147483979"/>
              <ac:spMk id="53" creationId="{8298E297-B9FE-2227-8FD9-748086DCAC78}"/>
            </ac:spMkLst>
          </pc:spChg>
          <pc:spChg chg="add del mod">
            <ac:chgData name="Andi Baumgartner" userId="f426fcbd-fe44-4437-8b47-918de0912aa8" providerId="ADAL" clId="{F4A7833B-2022-B248-9EC2-EEFC47ACF225}" dt="2022-06-22T15:29:44.236" v="1154" actId="478"/>
            <ac:spMkLst>
              <pc:docMk/>
              <pc:sldMasterMk cId="3932844464" sldId="2147483915"/>
              <pc:sldLayoutMk cId="761487520" sldId="2147483979"/>
              <ac:spMk id="54" creationId="{D10688E4-D4D2-1ACA-3CC1-3E7C33C6C023}"/>
            </ac:spMkLst>
          </pc:spChg>
          <pc:spChg chg="add del mod">
            <ac:chgData name="Andi Baumgartner" userId="f426fcbd-fe44-4437-8b47-918de0912aa8" providerId="ADAL" clId="{F4A7833B-2022-B248-9EC2-EEFC47ACF225}" dt="2022-06-22T15:29:44.236" v="1154" actId="478"/>
            <ac:spMkLst>
              <pc:docMk/>
              <pc:sldMasterMk cId="3932844464" sldId="2147483915"/>
              <pc:sldLayoutMk cId="761487520" sldId="2147483979"/>
              <ac:spMk id="55" creationId="{F8EE53F0-D27C-0510-DD9B-347287A796C5}"/>
            </ac:spMkLst>
          </pc:spChg>
          <pc:spChg chg="add del mod">
            <ac:chgData name="Andi Baumgartner" userId="f426fcbd-fe44-4437-8b47-918de0912aa8" providerId="ADAL" clId="{F4A7833B-2022-B248-9EC2-EEFC47ACF225}" dt="2022-06-22T15:29:44.236" v="1154" actId="478"/>
            <ac:spMkLst>
              <pc:docMk/>
              <pc:sldMasterMk cId="3932844464" sldId="2147483915"/>
              <pc:sldLayoutMk cId="761487520" sldId="2147483979"/>
              <ac:spMk id="56" creationId="{FC2C049D-C1C7-E8BE-8B30-17F890B6EC73}"/>
            </ac:spMkLst>
          </pc:spChg>
          <pc:spChg chg="add mod">
            <ac:chgData name="Andi Baumgartner" userId="f426fcbd-fe44-4437-8b47-918de0912aa8" providerId="ADAL" clId="{F4A7833B-2022-B248-9EC2-EEFC47ACF225}" dt="2022-06-22T15:30:01.581" v="1156"/>
            <ac:spMkLst>
              <pc:docMk/>
              <pc:sldMasterMk cId="3932844464" sldId="2147483915"/>
              <pc:sldLayoutMk cId="761487520" sldId="2147483979"/>
              <ac:spMk id="57" creationId="{34C9B2E9-1C73-D78B-452B-20EA9CA0BD13}"/>
            </ac:spMkLst>
          </pc:spChg>
          <pc:spChg chg="add mod">
            <ac:chgData name="Andi Baumgartner" userId="f426fcbd-fe44-4437-8b47-918de0912aa8" providerId="ADAL" clId="{F4A7833B-2022-B248-9EC2-EEFC47ACF225}" dt="2022-06-22T15:30:01.581" v="1156"/>
            <ac:spMkLst>
              <pc:docMk/>
              <pc:sldMasterMk cId="3932844464" sldId="2147483915"/>
              <pc:sldLayoutMk cId="761487520" sldId="2147483979"/>
              <ac:spMk id="58" creationId="{2C56FF3B-A6D5-A2DB-5371-FD3E27A74E1A}"/>
            </ac:spMkLst>
          </pc:spChg>
          <pc:spChg chg="add mod">
            <ac:chgData name="Andi Baumgartner" userId="f426fcbd-fe44-4437-8b47-918de0912aa8" providerId="ADAL" clId="{F4A7833B-2022-B248-9EC2-EEFC47ACF225}" dt="2022-06-22T15:30:01.581" v="1156"/>
            <ac:spMkLst>
              <pc:docMk/>
              <pc:sldMasterMk cId="3932844464" sldId="2147483915"/>
              <pc:sldLayoutMk cId="761487520" sldId="2147483979"/>
              <ac:spMk id="59" creationId="{D3469704-DC67-976C-9E79-44330D2AB536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60" creationId="{36FCCDE3-4C4B-0DDD-93CB-606608C2F49A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61" creationId="{21797FA3-D9C3-4EC5-90F8-B25D89A60B91}"/>
            </ac:spMkLst>
          </pc:spChg>
          <pc:spChg chg="del">
            <ac:chgData name="Andi Baumgartner" userId="f426fcbd-fe44-4437-8b47-918de0912aa8" providerId="ADAL" clId="{F4A7833B-2022-B248-9EC2-EEFC47ACF225}" dt="2022-06-22T15:29:45.715" v="1155" actId="478"/>
            <ac:spMkLst>
              <pc:docMk/>
              <pc:sldMasterMk cId="3932844464" sldId="2147483915"/>
              <pc:sldLayoutMk cId="761487520" sldId="2147483979"/>
              <ac:spMk id="62" creationId="{1CFF8C74-020C-441E-8570-B162CF0B8958}"/>
            </ac:spMkLst>
          </pc:spChg>
          <pc:spChg chg="del">
            <ac:chgData name="Andi Baumgartner" userId="f426fcbd-fe44-4437-8b47-918de0912aa8" providerId="ADAL" clId="{F4A7833B-2022-B248-9EC2-EEFC47ACF225}" dt="2022-06-22T15:29:45.715" v="1155" actId="478"/>
            <ac:spMkLst>
              <pc:docMk/>
              <pc:sldMasterMk cId="3932844464" sldId="2147483915"/>
              <pc:sldLayoutMk cId="761487520" sldId="2147483979"/>
              <ac:spMk id="63" creationId="{321692D1-E6B5-4C77-904A-E47A54B10E07}"/>
            </ac:spMkLst>
          </pc:spChg>
          <pc:spChg chg="del">
            <ac:chgData name="Andi Baumgartner" userId="f426fcbd-fe44-4437-8b47-918de0912aa8" providerId="ADAL" clId="{F4A7833B-2022-B248-9EC2-EEFC47ACF225}" dt="2022-06-22T15:29:37.976" v="1152" actId="478"/>
            <ac:spMkLst>
              <pc:docMk/>
              <pc:sldMasterMk cId="3932844464" sldId="2147483915"/>
              <pc:sldLayoutMk cId="761487520" sldId="2147483979"/>
              <ac:spMk id="64" creationId="{7C0AEC78-6ED8-40C9-813B-2541A6765BAA}"/>
            </ac:spMkLst>
          </pc:spChg>
          <pc:spChg chg="del">
            <ac:chgData name="Andi Baumgartner" userId="f426fcbd-fe44-4437-8b47-918de0912aa8" providerId="ADAL" clId="{F4A7833B-2022-B248-9EC2-EEFC47ACF225}" dt="2022-06-22T15:29:34.945" v="1150" actId="478"/>
            <ac:spMkLst>
              <pc:docMk/>
              <pc:sldMasterMk cId="3932844464" sldId="2147483915"/>
              <pc:sldLayoutMk cId="761487520" sldId="2147483979"/>
              <ac:spMk id="65" creationId="{DF4BF053-6F77-416B-A840-8FA33B8F5FF6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66" creationId="{0A4FDB39-D4D7-BE58-DEFB-3E1406A6E09A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67" creationId="{CF251532-8885-7C53-9DE3-8F000EC257A7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68" creationId="{8A644929-A431-5B3C-0AF4-BCE459DF762F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69" creationId="{3318447E-B000-489F-79F5-8185742CA30D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70" creationId="{3ECD35B1-3C64-2B29-C71C-F72AC40ED51F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71" creationId="{37E3B21B-A1AD-14E0-2DDB-475D9689E31B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72" creationId="{E4303B82-ACED-D56F-9A20-C6AFB7EBDCA5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73" creationId="{5E06AB50-0D79-90A7-0FF2-1D755B3A8983}"/>
            </ac:spMkLst>
          </pc:spChg>
          <pc:spChg chg="del mod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79" creationId="{70B96D22-1D39-40A2-B394-CD2B4FBE0180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0" creationId="{746D5C30-2E50-4926-AC73-E011D20B95E0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1" creationId="{ED08396F-0CEE-4433-9D28-2680E4DC5D21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2" creationId="{C2F3CE9A-CC34-434B-82E4-0BC60861F95A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3" creationId="{4AEF4EC0-D80B-45E7-9C39-1B13112105AA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4" creationId="{8F8FB592-729E-4783-B239-F809EE2F7BB3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5" creationId="{31C6C1DA-7045-4161-B12B-C51C882C5818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6" creationId="{7736F3A7-0E7E-4BBD-9252-13F9FB5A8E8F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7" creationId="{512ECA91-4A7E-4128-A367-90A1DDF744A4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8" creationId="{8974978E-9E56-4182-9817-EC296BFF89CE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98" creationId="{43B2C93A-421F-4175-8573-D84F07057B68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99" creationId="{9502D1F5-C724-4F3D-B447-DFF02C8C3D58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00" creationId="{7ACB4BE4-359A-43F1-975F-5994A734B06C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01" creationId="{97967531-DF29-4696-80E4-258FC56C2625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02" creationId="{4E704365-38ED-4A8B-A61B-95D056458B0B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03" creationId="{07C56A24-7A21-43A5-AA08-CF2A532C433E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04" creationId="{46CB7234-DA3A-45F4-83FC-3154A701B1E9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09" creationId="{57682DF1-CB3D-4326-3ED8-096BC44EAF08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0" creationId="{BEFF06E4-43E5-1C30-E453-5DA34A25B261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1" creationId="{8809A257-3807-EF24-00DD-0A0D7D518C5A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2" creationId="{EA18DC61-9B1F-2CE7-1A17-3F978AC3336B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3" creationId="{22AE0470-97E7-6721-8ACA-A7F0BD3440E2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4" creationId="{CAD75F7D-F294-3C87-D325-A7CB772A723D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5" creationId="{24740076-3B90-925C-3234-427E3DDE8CBE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6" creationId="{BE469B0A-6442-1F3B-AD35-19BF30968444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7" creationId="{529FDEAC-39AA-E2A4-0A69-1F0483D4152F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2" creationId="{410FA5CB-B427-01B4-0E36-742206892774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3" creationId="{6023B93A-C5BA-C56B-7FDE-915A17BF1438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4" creationId="{A21F1806-4AC2-925F-30F1-2D909D455C7B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5" creationId="{A99F7DA5-E9FF-FB8D-085B-3098C6AD540B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6" creationId="{66C8D7A9-C2DB-F51C-D787-CC53AF9838FE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7" creationId="{22E5ECCC-2EB6-7E26-CAA8-68633F9B124C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8" creationId="{7CEF85D9-A177-01EE-45E3-39A100B6C815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9" creationId="{AA020AAE-932A-D077-31D6-7723402B2C0C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30" creationId="{2E9BA331-5260-7136-CBCA-AA12F95BDA5B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31" creationId="{0C3E2C45-2BEF-1CD7-865E-D07028DD65FF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33" creationId="{BE5AACAB-B1C2-4D90-B3EF-3C526BF61F8C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34" creationId="{508EBB84-6EC0-4447-BFFC-AFDA65E7AFA3}"/>
            </ac:spMkLst>
          </pc:spChg>
          <pc:graphicFrameChg chg="add mod">
            <ac:chgData name="Andi Baumgartner" userId="f426fcbd-fe44-4437-8b47-918de0912aa8" providerId="ADAL" clId="{F4A7833B-2022-B248-9EC2-EEFC47ACF225}" dt="2022-06-22T19:15:27.881" v="2034" actId="14100"/>
            <ac:graphicFrameMkLst>
              <pc:docMk/>
              <pc:sldMasterMk cId="3932844464" sldId="2147483915"/>
              <pc:sldLayoutMk cId="761487520" sldId="2147483979"/>
              <ac:graphicFrameMk id="118" creationId="{1B15CC19-0296-4585-9F29-80CF2260C4FE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7:51.288" v="2099" actId="1076"/>
            <ac:graphicFrameMkLst>
              <pc:docMk/>
              <pc:sldMasterMk cId="3932844464" sldId="2147483915"/>
              <pc:sldLayoutMk cId="761487520" sldId="2147483979"/>
              <ac:graphicFrameMk id="119" creationId="{266B9F5C-F20D-4AA8-BA1F-E3090B9F7203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18:29.624" v="2104" actId="478"/>
            <ac:graphicFrameMkLst>
              <pc:docMk/>
              <pc:sldMasterMk cId="3932844464" sldId="2147483915"/>
              <pc:sldLayoutMk cId="761487520" sldId="2147483979"/>
              <ac:graphicFrameMk id="120" creationId="{9C7B0154-97BE-4966-97D4-B5236C8A9B22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23:55.073" v="2141" actId="1076"/>
            <ac:graphicFrameMkLst>
              <pc:docMk/>
              <pc:sldMasterMk cId="3932844464" sldId="2147483915"/>
              <pc:sldLayoutMk cId="761487520" sldId="2147483979"/>
              <ac:graphicFrameMk id="121" creationId="{1A938BEE-9591-CB46-B0B1-9F26260BED67}"/>
            </ac:graphicFrameMkLst>
          </pc:graphicFrame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74" creationId="{9634F0D7-E13D-0162-2D8A-B4FEF1098D85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75" creationId="{6D3C4431-F26F-8E63-BC81-5D011FD9C7C3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76" creationId="{F786390F-2A20-87E4-B265-3A065FAB9001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77" creationId="{50761EDE-2E52-18F9-2A53-659284447330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78" creationId="{B84391E0-6240-8EFE-368F-924A2321A84A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89" creationId="{0F161D17-4575-400D-B486-9744B37BB027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0" creationId="{2858BAB7-979F-4BA7-B78E-8A1E748BE1D4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1" creationId="{F7ABEFD2-B8CF-461F-9796-1A0248CE252B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2" creationId="{55B6C559-02EB-4CF6-863A-DFCE042152BB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3" creationId="{A2D37C95-3BEE-4A01-85C7-89872A3C07FE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4" creationId="{2CB8821E-FC8E-4EF0-A645-6D994BDA3928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5" creationId="{FF4A4B89-8632-4BA7-8C30-D87E5117EF7B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6" creationId="{EEAD4C4B-4967-42D5-85FB-6CB0D5F354EA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7" creationId="{1178D443-4165-456D-AED6-B2ECB2EBFEA8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105" creationId="{47A1BABD-01A1-6EAD-4DF6-7CC81E1E79AB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106" creationId="{FAE0B6D1-64AF-29ED-8FD3-BE622F3B14FE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107" creationId="{A6423193-EC2C-ADC5-250A-B35D6D6D23C8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108" creationId="{219A0F47-7651-CE68-1DDB-470A32A1F680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32" creationId="{14D6A2B2-C225-EF59-183A-BA6454CEAB20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35" creationId="{83516452-C4C8-FD4D-E4CA-7B2299FA0CE9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36" creationId="{D358D57F-705B-9A66-6E03-ED4EA1D435D1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37" creationId="{31634EFA-7B88-B152-FA8F-20C61877342D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38" creationId="{D4326623-8D2A-39DA-B853-C5DA35A80114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39" creationId="{633DBC0A-8E23-E3CE-CDEB-48F1B3AB2D20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40" creationId="{33E1F078-FFA4-09E3-8116-410372EA9F61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41" creationId="{0FBD617F-99E7-04AC-E099-6CAC6A46EFB4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42" creationId="{FF46C67F-3F57-4448-9E81-0FE91C57C02D}"/>
            </ac:cxnSpMkLst>
          </pc:cxnChg>
        </pc:sldLayoutChg>
        <pc:sldLayoutChg chg="addSp delSp modSp mod ord">
          <pc:chgData name="Andi Baumgartner" userId="f426fcbd-fe44-4437-8b47-918de0912aa8" providerId="ADAL" clId="{F4A7833B-2022-B248-9EC2-EEFC47ACF225}" dt="2022-06-22T19:36:34.692" v="2254" actId="27918"/>
          <pc:sldLayoutMkLst>
            <pc:docMk/>
            <pc:sldMasterMk cId="3932844464" sldId="2147483915"/>
            <pc:sldLayoutMk cId="3081256623" sldId="2147483980"/>
          </pc:sldLayoutMkLst>
          <pc:spChg chg="del">
            <ac:chgData name="Andi Baumgartner" userId="f426fcbd-fe44-4437-8b47-918de0912aa8" providerId="ADAL" clId="{F4A7833B-2022-B248-9EC2-EEFC47ACF225}" dt="2022-06-22T15:17:56.550" v="1043" actId="478"/>
            <ac:spMkLst>
              <pc:docMk/>
              <pc:sldMasterMk cId="3932844464" sldId="2147483915"/>
              <pc:sldLayoutMk cId="3081256623" sldId="2147483980"/>
              <ac:spMk id="3" creationId="{B5F2E4B7-C46F-AD40-9112-7FD7C817EC91}"/>
            </ac:spMkLst>
          </pc:spChg>
          <pc:spChg chg="mod">
            <ac:chgData name="Andi Baumgartner" userId="f426fcbd-fe44-4437-8b47-918de0912aa8" providerId="ADAL" clId="{F4A7833B-2022-B248-9EC2-EEFC47ACF225}" dt="2022-06-22T16:27:13.500" v="1282"/>
            <ac:spMkLst>
              <pc:docMk/>
              <pc:sldMasterMk cId="3932844464" sldId="2147483915"/>
              <pc:sldLayoutMk cId="3081256623" sldId="2147483980"/>
              <ac:spMk id="6" creationId="{E1CC43AB-73D0-1C4E-B9A8-D6CA1974714E}"/>
            </ac:spMkLst>
          </pc:spChg>
          <pc:spChg chg="del">
            <ac:chgData name="Andi Baumgartner" userId="f426fcbd-fe44-4437-8b47-918de0912aa8" providerId="ADAL" clId="{F4A7833B-2022-B248-9EC2-EEFC47ACF225}" dt="2022-06-22T15:18:02.173" v="1046" actId="478"/>
            <ac:spMkLst>
              <pc:docMk/>
              <pc:sldMasterMk cId="3932844464" sldId="2147483915"/>
              <pc:sldLayoutMk cId="3081256623" sldId="2147483980"/>
              <ac:spMk id="7" creationId="{1F9FCD3B-DE08-4FAA-83D1-6D47B2CA4EBA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8" creationId="{500ADB24-9BFF-4182-800E-C7F05064555F}"/>
            </ac:spMkLst>
          </pc:spChg>
          <pc:spChg chg="del">
            <ac:chgData name="Andi Baumgartner" userId="f426fcbd-fe44-4437-8b47-918de0912aa8" providerId="ADAL" clId="{F4A7833B-2022-B248-9EC2-EEFC47ACF225}" dt="2022-06-22T15:17:56.550" v="1043" actId="478"/>
            <ac:spMkLst>
              <pc:docMk/>
              <pc:sldMasterMk cId="3932844464" sldId="2147483915"/>
              <pc:sldLayoutMk cId="3081256623" sldId="2147483980"/>
              <ac:spMk id="10" creationId="{DD08E310-DE00-294B-8E84-BAE787C4CA18}"/>
            </ac:spMkLst>
          </pc:spChg>
          <pc:spChg chg="del">
            <ac:chgData name="Andi Baumgartner" userId="f426fcbd-fe44-4437-8b47-918de0912aa8" providerId="ADAL" clId="{F4A7833B-2022-B248-9EC2-EEFC47ACF225}" dt="2022-06-22T19:18:05.230" v="2100" actId="478"/>
            <ac:spMkLst>
              <pc:docMk/>
              <pc:sldMasterMk cId="3932844464" sldId="2147483915"/>
              <pc:sldLayoutMk cId="3081256623" sldId="2147483980"/>
              <ac:spMk id="13" creationId="{CAA0B130-6259-EA4E-8B84-382BBBBE2EE5}"/>
            </ac:spMkLst>
          </pc:spChg>
          <pc:spChg chg="del">
            <ac:chgData name="Andi Baumgartner" userId="f426fcbd-fe44-4437-8b47-918de0912aa8" providerId="ADAL" clId="{F4A7833B-2022-B248-9EC2-EEFC47ACF225}" dt="2022-06-22T15:18:00.673" v="1045" actId="478"/>
            <ac:spMkLst>
              <pc:docMk/>
              <pc:sldMasterMk cId="3932844464" sldId="2147483915"/>
              <pc:sldLayoutMk cId="3081256623" sldId="2147483980"/>
              <ac:spMk id="21" creationId="{0C74F28B-A01E-AF4A-93FF-3711D39BB989}"/>
            </ac:spMkLst>
          </pc:spChg>
          <pc:spChg chg="mod">
            <ac:chgData name="Andi Baumgartner" userId="f426fcbd-fe44-4437-8b47-918de0912aa8" providerId="ADAL" clId="{F4A7833B-2022-B248-9EC2-EEFC47ACF225}" dt="2022-06-22T18:55:52.962" v="1757" actId="1076"/>
            <ac:spMkLst>
              <pc:docMk/>
              <pc:sldMasterMk cId="3932844464" sldId="2147483915"/>
              <pc:sldLayoutMk cId="3081256623" sldId="2147483980"/>
              <ac:spMk id="24" creationId="{9F962FEE-10C3-6A42-A78D-444039575439}"/>
            </ac:spMkLst>
          </pc:spChg>
          <pc:spChg chg="del">
            <ac:chgData name="Andi Baumgartner" userId="f426fcbd-fe44-4437-8b47-918de0912aa8" providerId="ADAL" clId="{F4A7833B-2022-B248-9EC2-EEFC47ACF225}" dt="2022-06-22T18:24:24.080" v="1697" actId="478"/>
            <ac:spMkLst>
              <pc:docMk/>
              <pc:sldMasterMk cId="3932844464" sldId="2147483915"/>
              <pc:sldLayoutMk cId="3081256623" sldId="2147483980"/>
              <ac:spMk id="25" creationId="{C15E43F6-ED75-A54A-A073-EE12C74BF34B}"/>
            </ac:spMkLst>
          </pc:spChg>
          <pc:spChg chg="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35" creationId="{F1DC88D7-599C-D148-B55F-350FB03643D9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36" creationId="{22895AC3-69D2-8D43-8C2B-040557E1C722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37" creationId="{924EF9C4-8A49-C447-AAFD-DE903DAF9FBB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38" creationId="{30E46742-963F-9E44-91C4-FA71DFA8444A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39" creationId="{4467BD8B-2C35-5F45-B152-4233530D46FE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40" creationId="{43B8BEF8-C016-9040-B871-BC3F05818E03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41" creationId="{99B388FF-2BBD-1B48-A614-C03CA8F8947A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42" creationId="{F4956C74-0995-664F-AB2F-9B574526E180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43" creationId="{EDCD3521-1ACC-3148-A570-3A7CA1C7086E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44" creationId="{AE24202C-F410-F84B-911F-4470FF8CEC77}"/>
            </ac:spMkLst>
          </pc:spChg>
          <pc:spChg chg="add mod">
            <ac:chgData name="Andi Baumgartner" userId="f426fcbd-fe44-4437-8b47-918de0912aa8" providerId="ADAL" clId="{F4A7833B-2022-B248-9EC2-EEFC47ACF225}" dt="2022-06-22T15:18:51.512" v="1050"/>
            <ac:spMkLst>
              <pc:docMk/>
              <pc:sldMasterMk cId="3932844464" sldId="2147483915"/>
              <pc:sldLayoutMk cId="3081256623" sldId="2147483980"/>
              <ac:spMk id="54" creationId="{1264AA73-DFDF-9A7A-9D8E-08D233FCF41F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55" creationId="{BD45BD1A-A82E-45AC-B3A8-4515FCC65246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56" creationId="{5F466DFF-8FC5-42B0-A893-1DB907F07653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57" creationId="{84A1F276-5939-4B8B-832A-96FB50135D7D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58" creationId="{8AF298C1-8A39-4E43-B4B3-D3881498EF3F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59" creationId="{2015DF47-464C-475E-91F2-B25310CFF5F0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60" creationId="{5FEF07AB-A433-42C3-9628-E08A8679E47A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61" creationId="{3767B17F-51EB-4112-B657-C3BAD66D7175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62" creationId="{C9AE5D84-D6BC-4085-92B7-FB69079A0516}"/>
            </ac:spMkLst>
          </pc:spChg>
          <pc:spChg chg="del">
            <ac:chgData name="Andi Baumgartner" userId="f426fcbd-fe44-4437-8b47-918de0912aa8" providerId="ADAL" clId="{F4A7833B-2022-B248-9EC2-EEFC47ACF225}" dt="2022-06-22T15:18:14.998" v="1048" actId="478"/>
            <ac:spMkLst>
              <pc:docMk/>
              <pc:sldMasterMk cId="3932844464" sldId="2147483915"/>
              <pc:sldLayoutMk cId="3081256623" sldId="2147483980"/>
              <ac:spMk id="63" creationId="{1C27F1C8-7CB8-0746-9E4A-E9811CA5C899}"/>
            </ac:spMkLst>
          </pc:spChg>
          <pc:spChg chg="add mod">
            <ac:chgData name="Andi Baumgartner" userId="f426fcbd-fe44-4437-8b47-918de0912aa8" providerId="ADAL" clId="{F4A7833B-2022-B248-9EC2-EEFC47ACF225}" dt="2022-06-22T15:18:51.512" v="1050"/>
            <ac:spMkLst>
              <pc:docMk/>
              <pc:sldMasterMk cId="3932844464" sldId="2147483915"/>
              <pc:sldLayoutMk cId="3081256623" sldId="2147483980"/>
              <ac:spMk id="64" creationId="{E399356A-DE1A-02C5-0F0D-5A6E65451AA2}"/>
            </ac:spMkLst>
          </pc:spChg>
          <pc:spChg chg="del">
            <ac:chgData name="Andi Baumgartner" userId="f426fcbd-fe44-4437-8b47-918de0912aa8" providerId="ADAL" clId="{F4A7833B-2022-B248-9EC2-EEFC47ACF225}" dt="2022-06-22T15:18:13.066" v="1047" actId="478"/>
            <ac:spMkLst>
              <pc:docMk/>
              <pc:sldMasterMk cId="3932844464" sldId="2147483915"/>
              <pc:sldLayoutMk cId="3081256623" sldId="2147483980"/>
              <ac:spMk id="65" creationId="{A2FD6790-F621-C47D-2447-2294BF25A198}"/>
            </ac:spMkLst>
          </pc:spChg>
          <pc:spChg chg="del">
            <ac:chgData name="Andi Baumgartner" userId="f426fcbd-fe44-4437-8b47-918de0912aa8" providerId="ADAL" clId="{F4A7833B-2022-B248-9EC2-EEFC47ACF225}" dt="2022-06-22T15:17:59.504" v="1044" actId="478"/>
            <ac:spMkLst>
              <pc:docMk/>
              <pc:sldMasterMk cId="3932844464" sldId="2147483915"/>
              <pc:sldLayoutMk cId="3081256623" sldId="2147483980"/>
              <ac:spMk id="66" creationId="{17FD805B-2909-914E-8A0F-6B1BCAFD1C65}"/>
            </ac:spMkLst>
          </pc:spChg>
          <pc:spChg chg="add mod">
            <ac:chgData name="Andi Baumgartner" userId="f426fcbd-fe44-4437-8b47-918de0912aa8" providerId="ADAL" clId="{F4A7833B-2022-B248-9EC2-EEFC47ACF225}" dt="2022-06-22T15:18:51.512" v="1050"/>
            <ac:spMkLst>
              <pc:docMk/>
              <pc:sldMasterMk cId="3932844464" sldId="2147483915"/>
              <pc:sldLayoutMk cId="3081256623" sldId="2147483980"/>
              <ac:spMk id="67" creationId="{6B596243-46DA-1C79-A0D9-0831769DCDBA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69" creationId="{86830BAA-15BF-C01A-C101-22CA6CF78C05}"/>
            </ac:spMkLst>
          </pc:spChg>
          <pc:spChg chg="del">
            <ac:chgData name="Andi Baumgartner" userId="f426fcbd-fe44-4437-8b47-918de0912aa8" providerId="ADAL" clId="{F4A7833B-2022-B248-9EC2-EEFC47ACF225}" dt="2022-06-22T15:18:54.483" v="1051" actId="478"/>
            <ac:spMkLst>
              <pc:docMk/>
              <pc:sldMasterMk cId="3932844464" sldId="2147483915"/>
              <pc:sldLayoutMk cId="3081256623" sldId="2147483980"/>
              <ac:spMk id="70" creationId="{11C108C4-47F5-2142-9C83-A2D2136BB5F4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71" creationId="{4D94A944-183C-CDF3-AD3B-C00944642227}"/>
            </ac:spMkLst>
          </pc:spChg>
          <pc:spChg chg="del">
            <ac:chgData name="Andi Baumgartner" userId="f426fcbd-fe44-4437-8b47-918de0912aa8" providerId="ADAL" clId="{F4A7833B-2022-B248-9EC2-EEFC47ACF225}" dt="2022-06-22T15:18:54.483" v="1051" actId="478"/>
            <ac:spMkLst>
              <pc:docMk/>
              <pc:sldMasterMk cId="3932844464" sldId="2147483915"/>
              <pc:sldLayoutMk cId="3081256623" sldId="2147483980"/>
              <ac:spMk id="72" creationId="{7AC7C531-A41F-6B47-B600-2ABA474F959E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73" creationId="{BF34B0E7-B0C2-1153-936F-8BE409CE87E4}"/>
            </ac:spMkLst>
          </pc:spChg>
          <pc:spChg chg="del">
            <ac:chgData name="Andi Baumgartner" userId="f426fcbd-fe44-4437-8b47-918de0912aa8" providerId="ADAL" clId="{F4A7833B-2022-B248-9EC2-EEFC47ACF225}" dt="2022-06-22T15:18:13.066" v="1047" actId="478"/>
            <ac:spMkLst>
              <pc:docMk/>
              <pc:sldMasterMk cId="3932844464" sldId="2147483915"/>
              <pc:sldLayoutMk cId="3081256623" sldId="2147483980"/>
              <ac:spMk id="74" creationId="{868B96B8-E0D8-4B04-EC64-B9030BA88162}"/>
            </ac:spMkLst>
          </pc:spChg>
          <pc:spChg chg="del">
            <ac:chgData name="Andi Baumgartner" userId="f426fcbd-fe44-4437-8b47-918de0912aa8" providerId="ADAL" clId="{F4A7833B-2022-B248-9EC2-EEFC47ACF225}" dt="2022-06-22T15:18:13.066" v="1047" actId="478"/>
            <ac:spMkLst>
              <pc:docMk/>
              <pc:sldMasterMk cId="3932844464" sldId="2147483915"/>
              <pc:sldLayoutMk cId="3081256623" sldId="2147483980"/>
              <ac:spMk id="75" creationId="{75FEDBB6-23BD-CD55-0507-88F15CC47E6E}"/>
            </ac:spMkLst>
          </pc:spChg>
          <pc:spChg chg="del">
            <ac:chgData name="Andi Baumgartner" userId="f426fcbd-fe44-4437-8b47-918de0912aa8" providerId="ADAL" clId="{F4A7833B-2022-B248-9EC2-EEFC47ACF225}" dt="2022-06-22T15:18:13.066" v="1047" actId="478"/>
            <ac:spMkLst>
              <pc:docMk/>
              <pc:sldMasterMk cId="3932844464" sldId="2147483915"/>
              <pc:sldLayoutMk cId="3081256623" sldId="2147483980"/>
              <ac:spMk id="76" creationId="{419DEF1D-83CC-8FA8-F45C-30BC3B6F48A4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77" creationId="{6B30E48A-14DF-D8FE-D00A-4EF58110F44C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78" creationId="{A1E5E1B8-2C2A-F540-79F9-D350EE98DD55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79" creationId="{FC229AA4-5847-48F5-96C8-8988D9400400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80" creationId="{BD148CF9-6187-FEF6-8CED-2BF7BA3ADD9F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81" creationId="{FC3CBFE5-57D2-F05D-BCB4-2BACA2E1D13A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82" creationId="{D6EFEC0A-DAA5-E4CC-B752-E1746DD8CBB9}"/>
            </ac:spMkLst>
          </pc:spChg>
          <pc:spChg chg="add mod">
            <ac:chgData name="Andi Baumgartner" userId="f426fcbd-fe44-4437-8b47-918de0912aa8" providerId="ADAL" clId="{F4A7833B-2022-B248-9EC2-EEFC47ACF225}" dt="2022-06-22T18:24:24.629" v="1698"/>
            <ac:spMkLst>
              <pc:docMk/>
              <pc:sldMasterMk cId="3932844464" sldId="2147483915"/>
              <pc:sldLayoutMk cId="3081256623" sldId="2147483980"/>
              <ac:spMk id="92" creationId="{8EE6F070-A791-BFD8-61D9-35F6BD8E0AEA}"/>
            </ac:spMkLst>
          </pc:spChg>
          <pc:spChg chg="add del mod">
            <ac:chgData name="Andi Baumgartner" userId="f426fcbd-fe44-4437-8b47-918de0912aa8" providerId="ADAL" clId="{F4A7833B-2022-B248-9EC2-EEFC47ACF225}" dt="2022-06-22T19:18:05.230" v="2100" actId="478"/>
            <ac:spMkLst>
              <pc:docMk/>
              <pc:sldMasterMk cId="3932844464" sldId="2147483915"/>
              <pc:sldLayoutMk cId="3081256623" sldId="2147483980"/>
              <ac:spMk id="97" creationId="{276F2594-9ADE-DAF6-0159-B493D4E8B1AE}"/>
            </ac:spMkLst>
          </pc:spChg>
          <pc:graphicFrameChg chg="add mod">
            <ac:chgData name="Andi Baumgartner" userId="f426fcbd-fe44-4437-8b47-918de0912aa8" providerId="ADAL" clId="{F4A7833B-2022-B248-9EC2-EEFC47ACF225}" dt="2022-06-22T19:15:39.221" v="2041" actId="14100"/>
            <ac:graphicFrameMkLst>
              <pc:docMk/>
              <pc:sldMasterMk cId="3932844464" sldId="2147483915"/>
              <pc:sldLayoutMk cId="3081256623" sldId="2147483980"/>
              <ac:graphicFrameMk id="93" creationId="{11743E0E-FF1E-49D3-AD20-041BA1893B8C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7:25.837" v="2092" actId="1076"/>
            <ac:graphicFrameMkLst>
              <pc:docMk/>
              <pc:sldMasterMk cId="3932844464" sldId="2147483915"/>
              <pc:sldLayoutMk cId="3081256623" sldId="2147483980"/>
              <ac:graphicFrameMk id="94" creationId="{C042D4CD-88E2-4F6F-B0CE-9E5F9A6DD29C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22:35.807" v="2126" actId="478"/>
            <ac:graphicFrameMkLst>
              <pc:docMk/>
              <pc:sldMasterMk cId="3932844464" sldId="2147483915"/>
              <pc:sldLayoutMk cId="3081256623" sldId="2147483980"/>
              <ac:graphicFrameMk id="95" creationId="{81226911-BA8F-D531-4528-AA03F0409E26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11:44.509" v="1940" actId="478"/>
            <ac:graphicFrameMkLst>
              <pc:docMk/>
              <pc:sldMasterMk cId="3932844464" sldId="2147483915"/>
              <pc:sldLayoutMk cId="3081256623" sldId="2147483980"/>
              <ac:graphicFrameMk id="96" creationId="{9C7B0154-97BE-4966-97D4-B5236C8A9B22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12:37.125" v="1955" actId="478"/>
            <ac:graphicFrameMkLst>
              <pc:docMk/>
              <pc:sldMasterMk cId="3932844464" sldId="2147483915"/>
              <pc:sldLayoutMk cId="3081256623" sldId="2147483980"/>
              <ac:graphicFrameMk id="98" creationId="{82A392A4-2B1B-9057-C827-54F1CD71433F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18:07.921" v="2101" actId="478"/>
            <ac:graphicFrameMkLst>
              <pc:docMk/>
              <pc:sldMasterMk cId="3932844464" sldId="2147483915"/>
              <pc:sldLayoutMk cId="3081256623" sldId="2147483980"/>
              <ac:graphicFrameMk id="99" creationId="{B9950FE4-0F6F-5C04-2AC7-2A47E4E46761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24:08.944" v="2142" actId="1076"/>
            <ac:graphicFrameMkLst>
              <pc:docMk/>
              <pc:sldMasterMk cId="3932844464" sldId="2147483915"/>
              <pc:sldLayoutMk cId="3081256623" sldId="2147483980"/>
              <ac:graphicFrameMk id="100" creationId="{81226911-BA8F-D531-4528-AA03F0409E26}"/>
            </ac:graphicFrameMkLst>
          </pc:graphicFrame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45" creationId="{99AAC561-1D0F-CE49-BDC5-262662246B69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46" creationId="{7592C6D4-80CB-CF44-B683-D4EF29F16D55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47" creationId="{B4C07842-77BE-1B46-BB15-52E9B6691366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48" creationId="{5D83EAA8-1D01-314D-92E2-1244D6F9CF31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49" creationId="{10720315-5102-BF4F-BDCD-448077E08993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50" creationId="{B94544A5-3F1D-B844-B1D4-06CB17AD865B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51" creationId="{CD158A7A-B874-F149-B3D6-940F30EE44C0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52" creationId="{9858BAB0-9046-154A-9021-29DEEA77370D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53" creationId="{B6A16153-5954-3F4B-B9FD-D99CBCA1ABC2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3" creationId="{E9F652F1-8BDF-1494-2D4C-DBE2C0D4E5CE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4" creationId="{27402931-043E-32BA-ECAA-D4AB95EA19C1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5" creationId="{7BAD5F13-9115-7EEF-4E58-160AE9A10844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6" creationId="{99357560-88A7-B985-66E7-904DCF3BC4C0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7" creationId="{DC49F2D2-1110-92D1-DF15-45C45CBF89CD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8" creationId="{9C295178-3ED9-797A-2BE0-D3792444B539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9" creationId="{E2C9050B-E6EE-41B7-24FD-1CB1BD557C5F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90" creationId="{C26E0E83-7C0D-4BD5-3B3D-334536F0A1AD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91" creationId="{640B7A75-D7A2-F8D9-572C-9A75AAC9FE1E}"/>
            </ac:cxnSpMkLst>
          </pc:cxnChg>
        </pc:sldLayoutChg>
        <pc:sldLayoutChg chg="addSp delSp modSp new mod ord">
          <pc:chgData name="Andi Baumgartner" userId="f426fcbd-fe44-4437-8b47-918de0912aa8" providerId="ADAL" clId="{F4A7833B-2022-B248-9EC2-EEFC47ACF225}" dt="2022-06-22T19:36:20.722" v="2247" actId="27918"/>
          <pc:sldLayoutMkLst>
            <pc:docMk/>
            <pc:sldMasterMk cId="3932844464" sldId="2147483915"/>
            <pc:sldLayoutMk cId="3848878208" sldId="2147483981"/>
          </pc:sldLayoutMkLst>
          <pc:spChg chg="del">
            <ac:chgData name="Andi Baumgartner" userId="f426fcbd-fe44-4437-8b47-918de0912aa8" providerId="ADAL" clId="{F4A7833B-2022-B248-9EC2-EEFC47ACF225}" dt="2022-06-22T15:14:38.152" v="1017" actId="478"/>
            <ac:spMkLst>
              <pc:docMk/>
              <pc:sldMasterMk cId="3932844464" sldId="2147483915"/>
              <pc:sldLayoutMk cId="3848878208" sldId="2147483981"/>
              <ac:spMk id="2" creationId="{DD9EED22-4CBD-4FA9-6153-4EAEA0BB1FAC}"/>
            </ac:spMkLst>
          </pc:spChg>
          <pc:spChg chg="add mod">
            <ac:chgData name="Andi Baumgartner" userId="f426fcbd-fe44-4437-8b47-918de0912aa8" providerId="ADAL" clId="{F4A7833B-2022-B248-9EC2-EEFC47ACF225}" dt="2022-06-22T15:14:38.900" v="1018"/>
            <ac:spMkLst>
              <pc:docMk/>
              <pc:sldMasterMk cId="3932844464" sldId="2147483915"/>
              <pc:sldLayoutMk cId="3848878208" sldId="2147483981"/>
              <ac:spMk id="3" creationId="{E27968EC-F4E6-64CF-E9A0-1BB81945AC19}"/>
            </ac:spMkLst>
          </pc:spChg>
          <pc:spChg chg="add mod">
            <ac:chgData name="Andi Baumgartner" userId="f426fcbd-fe44-4437-8b47-918de0912aa8" providerId="ADAL" clId="{F4A7833B-2022-B248-9EC2-EEFC47ACF225}" dt="2022-06-22T15:14:38.900" v="1018"/>
            <ac:spMkLst>
              <pc:docMk/>
              <pc:sldMasterMk cId="3932844464" sldId="2147483915"/>
              <pc:sldLayoutMk cId="3848878208" sldId="2147483981"/>
              <ac:spMk id="5" creationId="{81B7C98E-1D70-C59F-EE2D-CCBD4E9F684C}"/>
            </ac:spMkLst>
          </pc:spChg>
          <pc:spChg chg="add mod">
            <ac:chgData name="Andi Baumgartner" userId="f426fcbd-fe44-4437-8b47-918de0912aa8" providerId="ADAL" clId="{F4A7833B-2022-B248-9EC2-EEFC47ACF225}" dt="2022-06-22T15:14:38.900" v="1018"/>
            <ac:spMkLst>
              <pc:docMk/>
              <pc:sldMasterMk cId="3932844464" sldId="2147483915"/>
              <pc:sldLayoutMk cId="3848878208" sldId="2147483981"/>
              <ac:spMk id="6" creationId="{BE49E0AD-93F7-2318-DF07-CA70EBDFB4A9}"/>
            </ac:spMkLst>
          </pc:spChg>
          <pc:spChg chg="add mod">
            <ac:chgData name="Andi Baumgartner" userId="f426fcbd-fe44-4437-8b47-918de0912aa8" providerId="ADAL" clId="{F4A7833B-2022-B248-9EC2-EEFC47ACF225}" dt="2022-06-22T19:03:06.647" v="1839" actId="171"/>
            <ac:spMkLst>
              <pc:docMk/>
              <pc:sldMasterMk cId="3932844464" sldId="2147483915"/>
              <pc:sldLayoutMk cId="3848878208" sldId="2147483981"/>
              <ac:spMk id="9" creationId="{055F1BC4-69D4-545A-81A5-61D34AD2C546}"/>
            </ac:spMkLst>
          </pc:spChg>
          <pc:graphicFrameChg chg="add mod">
            <ac:chgData name="Andi Baumgartner" userId="f426fcbd-fe44-4437-8b47-918de0912aa8" providerId="ADAL" clId="{F4A7833B-2022-B248-9EC2-EEFC47ACF225}" dt="2022-06-22T19:07:28.808" v="1906" actId="12788"/>
            <ac:graphicFrameMkLst>
              <pc:docMk/>
              <pc:sldMasterMk cId="3932844464" sldId="2147483915"/>
              <pc:sldLayoutMk cId="3848878208" sldId="2147483981"/>
              <ac:graphicFrameMk id="7" creationId="{C25AB7B1-A4D1-3008-6AD1-03936BAFDB76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12:32.127" v="1952" actId="478"/>
            <ac:graphicFrameMkLst>
              <pc:docMk/>
              <pc:sldMasterMk cId="3932844464" sldId="2147483915"/>
              <pc:sldLayoutMk cId="3848878208" sldId="2147483981"/>
              <ac:graphicFrameMk id="8" creationId="{9C7B0154-97BE-4966-97D4-B5236C8A9B22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2:32.723" v="1954"/>
            <ac:graphicFrameMkLst>
              <pc:docMk/>
              <pc:sldMasterMk cId="3932844464" sldId="2147483915"/>
              <pc:sldLayoutMk cId="3848878208" sldId="2147483981"/>
              <ac:graphicFrameMk id="10" creationId="{98318DF1-84FE-C6D5-AA50-9A38DF0B8A64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14:38.900" v="1018"/>
            <ac:picMkLst>
              <pc:docMk/>
              <pc:sldMasterMk cId="3932844464" sldId="2147483915"/>
              <pc:sldLayoutMk cId="3848878208" sldId="2147483981"/>
              <ac:picMk id="4" creationId="{B043B0B7-1E23-56E2-6DA5-810B1288F39B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55.982" v="2282" actId="27918"/>
          <pc:sldLayoutMkLst>
            <pc:docMk/>
            <pc:sldMasterMk cId="3932844464" sldId="2147483915"/>
            <pc:sldLayoutMk cId="3075281181" sldId="2147483982"/>
          </pc:sldLayoutMkLst>
          <pc:spChg chg="del">
            <ac:chgData name="Andi Baumgartner" userId="f426fcbd-fe44-4437-8b47-918de0912aa8" providerId="ADAL" clId="{F4A7833B-2022-B248-9EC2-EEFC47ACF225}" dt="2022-06-22T15:15:35.191" v="1024" actId="478"/>
            <ac:spMkLst>
              <pc:docMk/>
              <pc:sldMasterMk cId="3932844464" sldId="2147483915"/>
              <pc:sldLayoutMk cId="3075281181" sldId="2147483982"/>
              <ac:spMk id="2" creationId="{6834609C-2BFA-5E8B-E033-5B46426F6C90}"/>
            </ac:spMkLst>
          </pc:spChg>
          <pc:spChg chg="add mod">
            <ac:chgData name="Andi Baumgartner" userId="f426fcbd-fe44-4437-8b47-918de0912aa8" providerId="ADAL" clId="{F4A7833B-2022-B248-9EC2-EEFC47ACF225}" dt="2022-06-22T15:15:52.666" v="1026"/>
            <ac:spMkLst>
              <pc:docMk/>
              <pc:sldMasterMk cId="3932844464" sldId="2147483915"/>
              <pc:sldLayoutMk cId="3075281181" sldId="2147483982"/>
              <ac:spMk id="3" creationId="{DF5F6B24-BD2C-B69F-DAD4-C71ED3F4DA98}"/>
            </ac:spMkLst>
          </pc:spChg>
          <pc:spChg chg="add mod">
            <ac:chgData name="Andi Baumgartner" userId="f426fcbd-fe44-4437-8b47-918de0912aa8" providerId="ADAL" clId="{F4A7833B-2022-B248-9EC2-EEFC47ACF225}" dt="2022-06-22T15:15:52.666" v="1026"/>
            <ac:spMkLst>
              <pc:docMk/>
              <pc:sldMasterMk cId="3932844464" sldId="2147483915"/>
              <pc:sldLayoutMk cId="3075281181" sldId="2147483982"/>
              <ac:spMk id="5" creationId="{E36A80B8-F528-76CB-B746-74C9788E1896}"/>
            </ac:spMkLst>
          </pc:spChg>
          <pc:spChg chg="add mod">
            <ac:chgData name="Andi Baumgartner" userId="f426fcbd-fe44-4437-8b47-918de0912aa8" providerId="ADAL" clId="{F4A7833B-2022-B248-9EC2-EEFC47ACF225}" dt="2022-06-22T18:50:36.464" v="1717"/>
            <ac:spMkLst>
              <pc:docMk/>
              <pc:sldMasterMk cId="3932844464" sldId="2147483915"/>
              <pc:sldLayoutMk cId="3075281181" sldId="2147483982"/>
              <ac:spMk id="8" creationId="{00000000-0008-0000-0300-000003000000}"/>
            </ac:spMkLst>
          </pc:spChg>
          <pc:spChg chg="add mod">
            <ac:chgData name="Andi Baumgartner" userId="f426fcbd-fe44-4437-8b47-918de0912aa8" providerId="ADAL" clId="{F4A7833B-2022-B248-9EC2-EEFC47ACF225}" dt="2022-06-22T18:50:36.464" v="1717"/>
            <ac:spMkLst>
              <pc:docMk/>
              <pc:sldMasterMk cId="3932844464" sldId="2147483915"/>
              <pc:sldLayoutMk cId="3075281181" sldId="2147483982"/>
              <ac:spMk id="9" creationId="{6210BE42-6276-9E45-8D59-6B71F07E033B}"/>
            </ac:spMkLst>
          </pc:spChg>
          <pc:spChg chg="add mod">
            <ac:chgData name="Andi Baumgartner" userId="f426fcbd-fe44-4437-8b47-918de0912aa8" providerId="ADAL" clId="{F4A7833B-2022-B248-9EC2-EEFC47ACF225}" dt="2022-06-22T18:50:36.464" v="1717"/>
            <ac:spMkLst>
              <pc:docMk/>
              <pc:sldMasterMk cId="3932844464" sldId="2147483915"/>
              <pc:sldLayoutMk cId="3075281181" sldId="2147483982"/>
              <ac:spMk id="10" creationId="{7D281D2C-A677-F344-8903-9B974DC5B85B}"/>
            </ac:spMkLst>
          </pc:spChg>
          <pc:grpChg chg="add mod">
            <ac:chgData name="Andi Baumgartner" userId="f426fcbd-fe44-4437-8b47-918de0912aa8" providerId="ADAL" clId="{F4A7833B-2022-B248-9EC2-EEFC47ACF225}" dt="2022-06-22T19:04:57.975" v="1855" actId="1076"/>
            <ac:grpSpMkLst>
              <pc:docMk/>
              <pc:sldMasterMk cId="3932844464" sldId="2147483915"/>
              <pc:sldLayoutMk cId="3075281181" sldId="2147483982"/>
              <ac:grpSpMk id="6" creationId="{F5BAB8E2-F99B-5C9F-6562-BAD2AE1E15AE}"/>
            </ac:grpSpMkLst>
          </pc:grpChg>
          <pc:graphicFrameChg chg="add mod">
            <ac:chgData name="Andi Baumgartner" userId="f426fcbd-fe44-4437-8b47-918de0912aa8" providerId="ADAL" clId="{F4A7833B-2022-B248-9EC2-EEFC47ACF225}" dt="2022-06-22T18:50:36.464" v="1717"/>
            <ac:graphicFrameMkLst>
              <pc:docMk/>
              <pc:sldMasterMk cId="3932844464" sldId="2147483915"/>
              <pc:sldLayoutMk cId="3075281181" sldId="2147483982"/>
              <ac:graphicFrameMk id="7" creationId="{6ACA1EAD-5483-4410-BE3B-A0ABD30BE1C8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15:52.666" v="1026"/>
            <ac:picMkLst>
              <pc:docMk/>
              <pc:sldMasterMk cId="3932844464" sldId="2147483915"/>
              <pc:sldLayoutMk cId="3075281181" sldId="2147483982"/>
              <ac:picMk id="4" creationId="{FE47F6C4-DBBF-1DC7-49FB-190EF3E8E06A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55.925" v="2281" actId="27918"/>
          <pc:sldLayoutMkLst>
            <pc:docMk/>
            <pc:sldMasterMk cId="3932844464" sldId="2147483915"/>
            <pc:sldLayoutMk cId="241831024" sldId="2147483983"/>
          </pc:sldLayoutMkLst>
          <pc:spChg chg="del">
            <ac:chgData name="Andi Baumgartner" userId="f426fcbd-fe44-4437-8b47-918de0912aa8" providerId="ADAL" clId="{F4A7833B-2022-B248-9EC2-EEFC47ACF225}" dt="2022-06-22T15:16:32.271" v="1032" actId="478"/>
            <ac:spMkLst>
              <pc:docMk/>
              <pc:sldMasterMk cId="3932844464" sldId="2147483915"/>
              <pc:sldLayoutMk cId="241831024" sldId="2147483983"/>
              <ac:spMk id="2" creationId="{3835B4FD-3A03-7EE8-E740-670120C8ADA0}"/>
            </ac:spMkLst>
          </pc:spChg>
          <pc:spChg chg="add mod">
            <ac:chgData name="Andi Baumgartner" userId="f426fcbd-fe44-4437-8b47-918de0912aa8" providerId="ADAL" clId="{F4A7833B-2022-B248-9EC2-EEFC47ACF225}" dt="2022-06-22T15:16:32.955" v="1033"/>
            <ac:spMkLst>
              <pc:docMk/>
              <pc:sldMasterMk cId="3932844464" sldId="2147483915"/>
              <pc:sldLayoutMk cId="241831024" sldId="2147483983"/>
              <ac:spMk id="3" creationId="{03A76C7A-0528-6DC1-E2F9-FBE9029ECEAA}"/>
            </ac:spMkLst>
          </pc:spChg>
          <pc:spChg chg="add mod">
            <ac:chgData name="Andi Baumgartner" userId="f426fcbd-fe44-4437-8b47-918de0912aa8" providerId="ADAL" clId="{F4A7833B-2022-B248-9EC2-EEFC47ACF225}" dt="2022-06-22T15:16:32.955" v="1033"/>
            <ac:spMkLst>
              <pc:docMk/>
              <pc:sldMasterMk cId="3932844464" sldId="2147483915"/>
              <pc:sldLayoutMk cId="241831024" sldId="2147483983"/>
              <ac:spMk id="5" creationId="{4CB34E78-5394-8982-3751-550019CE1FC5}"/>
            </ac:spMkLst>
          </pc:spChg>
          <pc:spChg chg="add mod">
            <ac:chgData name="Andi Baumgartner" userId="f426fcbd-fe44-4437-8b47-918de0912aa8" providerId="ADAL" clId="{F4A7833B-2022-B248-9EC2-EEFC47ACF225}" dt="2022-06-22T15:16:56.921" v="1037"/>
            <ac:spMkLst>
              <pc:docMk/>
              <pc:sldMasterMk cId="3932844464" sldId="2147483915"/>
              <pc:sldLayoutMk cId="241831024" sldId="2147483983"/>
              <ac:spMk id="6" creationId="{61A79F8A-92A9-A864-F82B-5612060AC390}"/>
            </ac:spMkLst>
          </pc:spChg>
          <pc:spChg chg="add mod">
            <ac:chgData name="Andi Baumgartner" userId="f426fcbd-fe44-4437-8b47-918de0912aa8" providerId="ADAL" clId="{F4A7833B-2022-B248-9EC2-EEFC47ACF225}" dt="2022-06-22T15:16:56.921" v="1037"/>
            <ac:spMkLst>
              <pc:docMk/>
              <pc:sldMasterMk cId="3932844464" sldId="2147483915"/>
              <pc:sldLayoutMk cId="241831024" sldId="2147483983"/>
              <ac:spMk id="7" creationId="{D1CC9F3A-8B97-C2C4-6F19-D3812EA12C0A}"/>
            </ac:spMkLst>
          </pc:spChg>
          <pc:graphicFrameChg chg="add mod">
            <ac:chgData name="Andi Baumgartner" userId="f426fcbd-fe44-4437-8b47-918de0912aa8" providerId="ADAL" clId="{F4A7833B-2022-B248-9EC2-EEFC47ACF225}" dt="2022-06-22T19:06:48.978" v="1899" actId="1076"/>
            <ac:graphicFrameMkLst>
              <pc:docMk/>
              <pc:sldMasterMk cId="3932844464" sldId="2147483915"/>
              <pc:sldLayoutMk cId="241831024" sldId="2147483983"/>
              <ac:graphicFrameMk id="8" creationId="{3C82C9F9-9D2E-49D0-A23A-3D1996BB6ABF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16:32.955" v="1033"/>
            <ac:picMkLst>
              <pc:docMk/>
              <pc:sldMasterMk cId="3932844464" sldId="2147483915"/>
              <pc:sldLayoutMk cId="241831024" sldId="2147483983"/>
              <ac:picMk id="4" creationId="{F4745AFB-E2B3-A50D-9FF3-F7807FC136D1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33.474" v="2269" actId="27918"/>
          <pc:sldLayoutMkLst>
            <pc:docMk/>
            <pc:sldMasterMk cId="3932844464" sldId="2147483915"/>
            <pc:sldLayoutMk cId="2043674068" sldId="2147483984"/>
          </pc:sldLayoutMkLst>
          <pc:spChg chg="del">
            <ac:chgData name="Andi Baumgartner" userId="f426fcbd-fe44-4437-8b47-918de0912aa8" providerId="ADAL" clId="{F4A7833B-2022-B248-9EC2-EEFC47ACF225}" dt="2022-06-22T15:25:49.728" v="1114" actId="478"/>
            <ac:spMkLst>
              <pc:docMk/>
              <pc:sldMasterMk cId="3932844464" sldId="2147483915"/>
              <pc:sldLayoutMk cId="2043674068" sldId="2147483984"/>
              <ac:spMk id="2" creationId="{471D7749-4139-2CE4-677E-7534D3C2B566}"/>
            </ac:spMkLst>
          </pc:spChg>
          <pc:spChg chg="add mod">
            <ac:chgData name="Andi Baumgartner" userId="f426fcbd-fe44-4437-8b47-918de0912aa8" providerId="ADAL" clId="{F4A7833B-2022-B248-9EC2-EEFC47ACF225}" dt="2022-06-22T15:25:50.274" v="1115"/>
            <ac:spMkLst>
              <pc:docMk/>
              <pc:sldMasterMk cId="3932844464" sldId="2147483915"/>
              <pc:sldLayoutMk cId="2043674068" sldId="2147483984"/>
              <ac:spMk id="3" creationId="{2984A567-21ED-0147-076B-5FF1437447DB}"/>
            </ac:spMkLst>
          </pc:spChg>
          <pc:spChg chg="add mod">
            <ac:chgData name="Andi Baumgartner" userId="f426fcbd-fe44-4437-8b47-918de0912aa8" providerId="ADAL" clId="{F4A7833B-2022-B248-9EC2-EEFC47ACF225}" dt="2022-06-22T15:25:50.274" v="1115"/>
            <ac:spMkLst>
              <pc:docMk/>
              <pc:sldMasterMk cId="3932844464" sldId="2147483915"/>
              <pc:sldLayoutMk cId="2043674068" sldId="2147483984"/>
              <ac:spMk id="4" creationId="{29067626-99CF-7409-FA98-5DFD84A12BAC}"/>
            </ac:spMkLst>
          </pc:spChg>
          <pc:spChg chg="add mod">
            <ac:chgData name="Andi Baumgartner" userId="f426fcbd-fe44-4437-8b47-918de0912aa8" providerId="ADAL" clId="{F4A7833B-2022-B248-9EC2-EEFC47ACF225}" dt="2022-06-22T15:25:50.274" v="1115"/>
            <ac:spMkLst>
              <pc:docMk/>
              <pc:sldMasterMk cId="3932844464" sldId="2147483915"/>
              <pc:sldLayoutMk cId="2043674068" sldId="2147483984"/>
              <ac:spMk id="6" creationId="{4CF423E2-F9F3-694B-511B-76839BF473D0}"/>
            </ac:spMkLst>
          </pc:spChg>
          <pc:spChg chg="add mod">
            <ac:chgData name="Andi Baumgartner" userId="f426fcbd-fe44-4437-8b47-918de0912aa8" providerId="ADAL" clId="{F4A7833B-2022-B248-9EC2-EEFC47ACF225}" dt="2022-06-22T19:08:17.367" v="1913"/>
            <ac:spMkLst>
              <pc:docMk/>
              <pc:sldMasterMk cId="3932844464" sldId="2147483915"/>
              <pc:sldLayoutMk cId="2043674068" sldId="2147483984"/>
              <ac:spMk id="9" creationId="{A42AD2BC-31F0-6D8D-C7FC-C27A4FAE22FD}"/>
            </ac:spMkLst>
          </pc:spChg>
          <pc:graphicFrameChg chg="add mod">
            <ac:chgData name="Andi Baumgartner" userId="f426fcbd-fe44-4437-8b47-918de0912aa8" providerId="ADAL" clId="{F4A7833B-2022-B248-9EC2-EEFC47ACF225}" dt="2022-06-22T19:07:50.080" v="1910" actId="1076"/>
            <ac:graphicFrameMkLst>
              <pc:docMk/>
              <pc:sldMasterMk cId="3932844464" sldId="2147483915"/>
              <pc:sldLayoutMk cId="2043674068" sldId="2147483984"/>
              <ac:graphicFrameMk id="7" creationId="{FCAD6E42-D8F6-4127-A4FC-F774A14D8E56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09:38.034" v="1924" actId="166"/>
            <ac:graphicFrameMkLst>
              <pc:docMk/>
              <pc:sldMasterMk cId="3932844464" sldId="2147483915"/>
              <pc:sldLayoutMk cId="2043674068" sldId="2147483984"/>
              <ac:graphicFrameMk id="8" creationId="{9C7B0154-97BE-4966-97D4-B5236C8A9B22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25:50.274" v="1115"/>
            <ac:picMkLst>
              <pc:docMk/>
              <pc:sldMasterMk cId="3932844464" sldId="2147483915"/>
              <pc:sldLayoutMk cId="2043674068" sldId="2147483984"/>
              <ac:picMk id="5" creationId="{CBD7AD3A-FA54-37D6-0B76-972EE2A0A5D6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55.555" v="2280" actId="27918"/>
          <pc:sldLayoutMkLst>
            <pc:docMk/>
            <pc:sldMasterMk cId="3932844464" sldId="2147483915"/>
            <pc:sldLayoutMk cId="3954090874" sldId="2147483985"/>
          </pc:sldLayoutMkLst>
          <pc:spChg chg="del">
            <ac:chgData name="Andi Baumgartner" userId="f426fcbd-fe44-4437-8b47-918de0912aa8" providerId="ADAL" clId="{F4A7833B-2022-B248-9EC2-EEFC47ACF225}" dt="2022-06-22T15:27:09.411" v="1129" actId="478"/>
            <ac:spMkLst>
              <pc:docMk/>
              <pc:sldMasterMk cId="3932844464" sldId="2147483915"/>
              <pc:sldLayoutMk cId="3954090874" sldId="2147483985"/>
              <ac:spMk id="2" creationId="{8978A3D9-B6D6-B165-CC0E-50EB632B24E2}"/>
            </ac:spMkLst>
          </pc:spChg>
          <pc:spChg chg="add mod">
            <ac:chgData name="Andi Baumgartner" userId="f426fcbd-fe44-4437-8b47-918de0912aa8" providerId="ADAL" clId="{F4A7833B-2022-B248-9EC2-EEFC47ACF225}" dt="2022-06-22T15:27:10.150" v="1130"/>
            <ac:spMkLst>
              <pc:docMk/>
              <pc:sldMasterMk cId="3932844464" sldId="2147483915"/>
              <pc:sldLayoutMk cId="3954090874" sldId="2147483985"/>
              <ac:spMk id="3" creationId="{F81DD675-90C9-D9C5-3D6D-FEFD745F8B77}"/>
            </ac:spMkLst>
          </pc:spChg>
          <pc:spChg chg="add mod">
            <ac:chgData name="Andi Baumgartner" userId="f426fcbd-fe44-4437-8b47-918de0912aa8" providerId="ADAL" clId="{F4A7833B-2022-B248-9EC2-EEFC47ACF225}" dt="2022-06-22T15:27:10.150" v="1130"/>
            <ac:spMkLst>
              <pc:docMk/>
              <pc:sldMasterMk cId="3932844464" sldId="2147483915"/>
              <pc:sldLayoutMk cId="3954090874" sldId="2147483985"/>
              <ac:spMk id="4" creationId="{8027E4F5-34A0-09B1-3AD8-A7A1AFDB9133}"/>
            </ac:spMkLst>
          </pc:spChg>
          <pc:spChg chg="add mod">
            <ac:chgData name="Andi Baumgartner" userId="f426fcbd-fe44-4437-8b47-918de0912aa8" providerId="ADAL" clId="{F4A7833B-2022-B248-9EC2-EEFC47ACF225}" dt="2022-06-22T18:51:31.978" v="1724"/>
            <ac:spMkLst>
              <pc:docMk/>
              <pc:sldMasterMk cId="3932844464" sldId="2147483915"/>
              <pc:sldLayoutMk cId="3954090874" sldId="2147483985"/>
              <ac:spMk id="8" creationId="{3755E39F-DBDD-E64E-B56F-272BE7FCB52B}"/>
            </ac:spMkLst>
          </pc:spChg>
          <pc:spChg chg="add mod">
            <ac:chgData name="Andi Baumgartner" userId="f426fcbd-fe44-4437-8b47-918de0912aa8" providerId="ADAL" clId="{F4A7833B-2022-B248-9EC2-EEFC47ACF225}" dt="2022-06-22T18:51:31.978" v="1724"/>
            <ac:spMkLst>
              <pc:docMk/>
              <pc:sldMasterMk cId="3932844464" sldId="2147483915"/>
              <pc:sldLayoutMk cId="3954090874" sldId="2147483985"/>
              <ac:spMk id="9" creationId="{D9EA895F-8411-5040-B431-27DE2447CBD6}"/>
            </ac:spMkLst>
          </pc:spChg>
          <pc:spChg chg="add mod">
            <ac:chgData name="Andi Baumgartner" userId="f426fcbd-fe44-4437-8b47-918de0912aa8" providerId="ADAL" clId="{F4A7833B-2022-B248-9EC2-EEFC47ACF225}" dt="2022-06-22T18:51:31.978" v="1724"/>
            <ac:spMkLst>
              <pc:docMk/>
              <pc:sldMasterMk cId="3932844464" sldId="2147483915"/>
              <pc:sldLayoutMk cId="3954090874" sldId="2147483985"/>
              <ac:spMk id="10" creationId="{DEE40D36-B8D9-7647-82BE-AAF1A9C18196}"/>
            </ac:spMkLst>
          </pc:spChg>
          <pc:grpChg chg="add mod">
            <ac:chgData name="Andi Baumgartner" userId="f426fcbd-fe44-4437-8b47-918de0912aa8" providerId="ADAL" clId="{F4A7833B-2022-B248-9EC2-EEFC47ACF225}" dt="2022-06-22T19:05:21.827" v="1859" actId="12788"/>
            <ac:grpSpMkLst>
              <pc:docMk/>
              <pc:sldMasterMk cId="3932844464" sldId="2147483915"/>
              <pc:sldLayoutMk cId="3954090874" sldId="2147483985"/>
              <ac:grpSpMk id="6" creationId="{A1C96C29-193A-8B3B-BC97-263D5F3E3FD0}"/>
            </ac:grpSpMkLst>
          </pc:grpChg>
          <pc:graphicFrameChg chg="add mod">
            <ac:chgData name="Andi Baumgartner" userId="f426fcbd-fe44-4437-8b47-918de0912aa8" providerId="ADAL" clId="{F4A7833B-2022-B248-9EC2-EEFC47ACF225}" dt="2022-06-22T18:51:31.978" v="1724"/>
            <ac:graphicFrameMkLst>
              <pc:docMk/>
              <pc:sldMasterMk cId="3932844464" sldId="2147483915"/>
              <pc:sldLayoutMk cId="3954090874" sldId="2147483985"/>
              <ac:graphicFrameMk id="7" creationId="{EF022CE6-944C-49AF-A7B4-E9F27D82224A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27:10.150" v="1130"/>
            <ac:picMkLst>
              <pc:docMk/>
              <pc:sldMasterMk cId="3932844464" sldId="2147483915"/>
              <pc:sldLayoutMk cId="3954090874" sldId="2147483985"/>
              <ac:picMk id="5" creationId="{377CB47D-BB6F-C8EF-994A-FDE25D0BB37E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55.498" v="2279" actId="27918"/>
          <pc:sldLayoutMkLst>
            <pc:docMk/>
            <pc:sldMasterMk cId="3932844464" sldId="2147483915"/>
            <pc:sldLayoutMk cId="2590557200" sldId="2147483986"/>
          </pc:sldLayoutMkLst>
          <pc:spChg chg="del">
            <ac:chgData name="Andi Baumgartner" userId="f426fcbd-fe44-4437-8b47-918de0912aa8" providerId="ADAL" clId="{F4A7833B-2022-B248-9EC2-EEFC47ACF225}" dt="2022-06-22T15:28:36.493" v="1141" actId="478"/>
            <ac:spMkLst>
              <pc:docMk/>
              <pc:sldMasterMk cId="3932844464" sldId="2147483915"/>
              <pc:sldLayoutMk cId="2590557200" sldId="2147483986"/>
              <ac:spMk id="2" creationId="{F655A7AC-49C3-8FE8-6BA1-A799C999509E}"/>
            </ac:spMkLst>
          </pc:spChg>
          <pc:spChg chg="add mod">
            <ac:chgData name="Andi Baumgartner" userId="f426fcbd-fe44-4437-8b47-918de0912aa8" providerId="ADAL" clId="{F4A7833B-2022-B248-9EC2-EEFC47ACF225}" dt="2022-06-22T15:28:37.327" v="1142"/>
            <ac:spMkLst>
              <pc:docMk/>
              <pc:sldMasterMk cId="3932844464" sldId="2147483915"/>
              <pc:sldLayoutMk cId="2590557200" sldId="2147483986"/>
              <ac:spMk id="3" creationId="{8DB9B92B-103A-1B0F-F970-6A0B469545B3}"/>
            </ac:spMkLst>
          </pc:spChg>
          <pc:spChg chg="add mod">
            <ac:chgData name="Andi Baumgartner" userId="f426fcbd-fe44-4437-8b47-918de0912aa8" providerId="ADAL" clId="{F4A7833B-2022-B248-9EC2-EEFC47ACF225}" dt="2022-06-22T15:28:37.327" v="1142"/>
            <ac:spMkLst>
              <pc:docMk/>
              <pc:sldMasterMk cId="3932844464" sldId="2147483915"/>
              <pc:sldLayoutMk cId="2590557200" sldId="2147483986"/>
              <ac:spMk id="4" creationId="{C3DF11A4-AD44-DB6E-A6D9-5DB34EA2F87C}"/>
            </ac:spMkLst>
          </pc:spChg>
          <pc:spChg chg="add mod">
            <ac:chgData name="Andi Baumgartner" userId="f426fcbd-fe44-4437-8b47-918de0912aa8" providerId="ADAL" clId="{F4A7833B-2022-B248-9EC2-EEFC47ACF225}" dt="2022-06-22T15:28:37.327" v="1142"/>
            <ac:spMkLst>
              <pc:docMk/>
              <pc:sldMasterMk cId="3932844464" sldId="2147483915"/>
              <pc:sldLayoutMk cId="2590557200" sldId="2147483986"/>
              <ac:spMk id="6" creationId="{AEB6AD79-1661-0819-462B-34168EA9B481}"/>
            </ac:spMkLst>
          </pc:spChg>
          <pc:spChg chg="add mod">
            <ac:chgData name="Andi Baumgartner" userId="f426fcbd-fe44-4437-8b47-918de0912aa8" providerId="ADAL" clId="{F4A7833B-2022-B248-9EC2-EEFC47ACF225}" dt="2022-06-22T15:28:37.327" v="1142"/>
            <ac:spMkLst>
              <pc:docMk/>
              <pc:sldMasterMk cId="3932844464" sldId="2147483915"/>
              <pc:sldLayoutMk cId="2590557200" sldId="2147483986"/>
              <ac:spMk id="7" creationId="{95A845C3-69C1-B9D4-46E6-C4B5DDEC9A59}"/>
            </ac:spMkLst>
          </pc:spChg>
          <pc:graphicFrameChg chg="add mod">
            <ac:chgData name="Andi Baumgartner" userId="f426fcbd-fe44-4437-8b47-918de0912aa8" providerId="ADAL" clId="{F4A7833B-2022-B248-9EC2-EEFC47ACF225}" dt="2022-06-22T19:07:11.149" v="1903" actId="1076"/>
            <ac:graphicFrameMkLst>
              <pc:docMk/>
              <pc:sldMasterMk cId="3932844464" sldId="2147483915"/>
              <pc:sldLayoutMk cId="2590557200" sldId="2147483986"/>
              <ac:graphicFrameMk id="8" creationId="{E407CAEC-1530-4AEF-B570-6C4BA44D3DA5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28:37.327" v="1142"/>
            <ac:picMkLst>
              <pc:docMk/>
              <pc:sldMasterMk cId="3932844464" sldId="2147483915"/>
              <pc:sldLayoutMk cId="2590557200" sldId="2147483986"/>
              <ac:picMk id="5" creationId="{34A954C3-1A84-F87D-BB92-0982118157F2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55.168" v="2276" actId="27918"/>
          <pc:sldLayoutMkLst>
            <pc:docMk/>
            <pc:sldMasterMk cId="3932844464" sldId="2147483915"/>
            <pc:sldLayoutMk cId="4093879477" sldId="2147483987"/>
          </pc:sldLayoutMkLst>
          <pc:spChg chg="del">
            <ac:chgData name="Andi Baumgartner" userId="f426fcbd-fe44-4437-8b47-918de0912aa8" providerId="ADAL" clId="{F4A7833B-2022-B248-9EC2-EEFC47ACF225}" dt="2022-06-22T15:33:17.053" v="1167" actId="478"/>
            <ac:spMkLst>
              <pc:docMk/>
              <pc:sldMasterMk cId="3932844464" sldId="2147483915"/>
              <pc:sldLayoutMk cId="4093879477" sldId="2147483987"/>
              <ac:spMk id="2" creationId="{F47BD9F7-1C37-1728-B799-6EF34DB8B381}"/>
            </ac:spMkLst>
          </pc:spChg>
          <pc:spChg chg="add mod">
            <ac:chgData name="Andi Baumgartner" userId="f426fcbd-fe44-4437-8b47-918de0912aa8" providerId="ADAL" clId="{F4A7833B-2022-B248-9EC2-EEFC47ACF225}" dt="2022-06-22T15:33:17.777" v="1168"/>
            <ac:spMkLst>
              <pc:docMk/>
              <pc:sldMasterMk cId="3932844464" sldId="2147483915"/>
              <pc:sldLayoutMk cId="4093879477" sldId="2147483987"/>
              <ac:spMk id="3" creationId="{C3C580AE-4AC8-E78C-4A3B-F30248436654}"/>
            </ac:spMkLst>
          </pc:spChg>
          <pc:spChg chg="add mod">
            <ac:chgData name="Andi Baumgartner" userId="f426fcbd-fe44-4437-8b47-918de0912aa8" providerId="ADAL" clId="{F4A7833B-2022-B248-9EC2-EEFC47ACF225}" dt="2022-06-22T15:33:17.777" v="1168"/>
            <ac:spMkLst>
              <pc:docMk/>
              <pc:sldMasterMk cId="3932844464" sldId="2147483915"/>
              <pc:sldLayoutMk cId="4093879477" sldId="2147483987"/>
              <ac:spMk id="4" creationId="{B0C48B7C-7C91-8343-0FC7-D3830A40E7E0}"/>
            </ac:spMkLst>
          </pc:spChg>
          <pc:spChg chg="add mod">
            <ac:chgData name="Andi Baumgartner" userId="f426fcbd-fe44-4437-8b47-918de0912aa8" providerId="ADAL" clId="{F4A7833B-2022-B248-9EC2-EEFC47ACF225}" dt="2022-06-22T15:33:36.545" v="1169" actId="1076"/>
            <ac:spMkLst>
              <pc:docMk/>
              <pc:sldMasterMk cId="3932844464" sldId="2147483915"/>
              <pc:sldLayoutMk cId="4093879477" sldId="2147483987"/>
              <ac:spMk id="6" creationId="{A4703813-6FE6-9E15-5094-61FFBBA27160}"/>
            </ac:spMkLst>
          </pc:spChg>
          <pc:spChg chg="add mod">
            <ac:chgData name="Andi Baumgartner" userId="f426fcbd-fe44-4437-8b47-918de0912aa8" providerId="ADAL" clId="{F4A7833B-2022-B248-9EC2-EEFC47ACF225}" dt="2022-06-22T15:33:17.777" v="1168"/>
            <ac:spMkLst>
              <pc:docMk/>
              <pc:sldMasterMk cId="3932844464" sldId="2147483915"/>
              <pc:sldLayoutMk cId="4093879477" sldId="2147483987"/>
              <ac:spMk id="7" creationId="{44AD0667-08E0-3DE2-604A-447BD23C55B0}"/>
            </ac:spMkLst>
          </pc:spChg>
          <pc:spChg chg="add mod">
            <ac:chgData name="Andi Baumgartner" userId="f426fcbd-fe44-4437-8b47-918de0912aa8" providerId="ADAL" clId="{F4A7833B-2022-B248-9EC2-EEFC47ACF225}" dt="2022-06-22T18:52:05.430" v="1728"/>
            <ac:spMkLst>
              <pc:docMk/>
              <pc:sldMasterMk cId="3932844464" sldId="2147483915"/>
              <pc:sldLayoutMk cId="4093879477" sldId="2147483987"/>
              <ac:spMk id="10" creationId="{2765553E-F4AF-6D4A-9AB7-12B07AD3A9ED}"/>
            </ac:spMkLst>
          </pc:spChg>
          <pc:spChg chg="add mod">
            <ac:chgData name="Andi Baumgartner" userId="f426fcbd-fe44-4437-8b47-918de0912aa8" providerId="ADAL" clId="{F4A7833B-2022-B248-9EC2-EEFC47ACF225}" dt="2022-06-22T18:52:05.430" v="1728"/>
            <ac:spMkLst>
              <pc:docMk/>
              <pc:sldMasterMk cId="3932844464" sldId="2147483915"/>
              <pc:sldLayoutMk cId="4093879477" sldId="2147483987"/>
              <ac:spMk id="11" creationId="{2B9EA83F-9722-344D-9D4A-8E05F90108CE}"/>
            </ac:spMkLst>
          </pc:spChg>
          <pc:spChg chg="add mod">
            <ac:chgData name="Andi Baumgartner" userId="f426fcbd-fe44-4437-8b47-918de0912aa8" providerId="ADAL" clId="{F4A7833B-2022-B248-9EC2-EEFC47ACF225}" dt="2022-06-22T18:52:05.430" v="1728"/>
            <ac:spMkLst>
              <pc:docMk/>
              <pc:sldMasterMk cId="3932844464" sldId="2147483915"/>
              <pc:sldLayoutMk cId="4093879477" sldId="2147483987"/>
              <ac:spMk id="12" creationId="{99652B2C-4ADF-A54B-B3C9-5A5BD66DBC07}"/>
            </ac:spMkLst>
          </pc:spChg>
          <pc:spChg chg="add mod">
            <ac:chgData name="Andi Baumgartner" userId="f426fcbd-fe44-4437-8b47-918de0912aa8" providerId="ADAL" clId="{F4A7833B-2022-B248-9EC2-EEFC47ACF225}" dt="2022-06-22T19:08:20.224" v="1914"/>
            <ac:spMkLst>
              <pc:docMk/>
              <pc:sldMasterMk cId="3932844464" sldId="2147483915"/>
              <pc:sldLayoutMk cId="4093879477" sldId="2147483987"/>
              <ac:spMk id="14" creationId="{6BCA2504-9D16-CD2C-31E0-85F3168BBDAC}"/>
            </ac:spMkLst>
          </pc:spChg>
          <pc:grpChg chg="add mod">
            <ac:chgData name="Andi Baumgartner" userId="f426fcbd-fe44-4437-8b47-918de0912aa8" providerId="ADAL" clId="{F4A7833B-2022-B248-9EC2-EEFC47ACF225}" dt="2022-06-22T19:05:42.816" v="1863" actId="12788"/>
            <ac:grpSpMkLst>
              <pc:docMk/>
              <pc:sldMasterMk cId="3932844464" sldId="2147483915"/>
              <pc:sldLayoutMk cId="4093879477" sldId="2147483987"/>
              <ac:grpSpMk id="8" creationId="{87F25246-6EA9-B434-71FA-09647C719E74}"/>
            </ac:grpSpMkLst>
          </pc:grpChg>
          <pc:graphicFrameChg chg="add mod">
            <ac:chgData name="Andi Baumgartner" userId="f426fcbd-fe44-4437-8b47-918de0912aa8" providerId="ADAL" clId="{F4A7833B-2022-B248-9EC2-EEFC47ACF225}" dt="2022-06-22T18:52:05.430" v="1728"/>
            <ac:graphicFrameMkLst>
              <pc:docMk/>
              <pc:sldMasterMk cId="3932844464" sldId="2147483915"/>
              <pc:sldLayoutMk cId="4093879477" sldId="2147483987"/>
              <ac:graphicFrameMk id="9" creationId="{5DB3C741-AA61-427C-A70B-889CF9BEBAF1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0:21.265" v="1928" actId="166"/>
            <ac:graphicFrameMkLst>
              <pc:docMk/>
              <pc:sldMasterMk cId="3932844464" sldId="2147483915"/>
              <pc:sldLayoutMk cId="4093879477" sldId="2147483987"/>
              <ac:graphicFrameMk id="13" creationId="{9C7B0154-97BE-4966-97D4-B5236C8A9B22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33:17.777" v="1168"/>
            <ac:picMkLst>
              <pc:docMk/>
              <pc:sldMasterMk cId="3932844464" sldId="2147483915"/>
              <pc:sldLayoutMk cId="4093879477" sldId="2147483987"/>
              <ac:picMk id="5" creationId="{7103B095-42BD-4297-DEB9-C654B7DEDDA2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55.070" v="2274" actId="27918"/>
          <pc:sldLayoutMkLst>
            <pc:docMk/>
            <pc:sldMasterMk cId="3932844464" sldId="2147483915"/>
            <pc:sldLayoutMk cId="3248539226" sldId="2147483988"/>
          </pc:sldLayoutMkLst>
          <pc:spChg chg="del">
            <ac:chgData name="Andi Baumgartner" userId="f426fcbd-fe44-4437-8b47-918de0912aa8" providerId="ADAL" clId="{F4A7833B-2022-B248-9EC2-EEFC47ACF225}" dt="2022-06-22T15:34:05.827" v="1175" actId="478"/>
            <ac:spMkLst>
              <pc:docMk/>
              <pc:sldMasterMk cId="3932844464" sldId="2147483915"/>
              <pc:sldLayoutMk cId="3248539226" sldId="2147483988"/>
              <ac:spMk id="2" creationId="{760FBA48-F4F4-28EB-155A-BF2E939CF3B1}"/>
            </ac:spMkLst>
          </pc:spChg>
          <pc:spChg chg="add mod">
            <ac:chgData name="Andi Baumgartner" userId="f426fcbd-fe44-4437-8b47-918de0912aa8" providerId="ADAL" clId="{F4A7833B-2022-B248-9EC2-EEFC47ACF225}" dt="2022-06-22T15:35:08.958" v="1181"/>
            <ac:spMkLst>
              <pc:docMk/>
              <pc:sldMasterMk cId="3932844464" sldId="2147483915"/>
              <pc:sldLayoutMk cId="3248539226" sldId="2147483988"/>
              <ac:spMk id="3" creationId="{BFA2A266-F8F9-FC19-FDB0-8DF2DE0C7AA6}"/>
            </ac:spMkLst>
          </pc:spChg>
          <pc:spChg chg="add mod">
            <ac:chgData name="Andi Baumgartner" userId="f426fcbd-fe44-4437-8b47-918de0912aa8" providerId="ADAL" clId="{F4A7833B-2022-B248-9EC2-EEFC47ACF225}" dt="2022-06-22T15:35:08.958" v="1181"/>
            <ac:spMkLst>
              <pc:docMk/>
              <pc:sldMasterMk cId="3932844464" sldId="2147483915"/>
              <pc:sldLayoutMk cId="3248539226" sldId="2147483988"/>
              <ac:spMk id="4" creationId="{8CC2C5C2-76CD-557E-BBA1-490E53841C81}"/>
            </ac:spMkLst>
          </pc:spChg>
          <pc:spChg chg="add mod">
            <ac:chgData name="Andi Baumgartner" userId="f426fcbd-fe44-4437-8b47-918de0912aa8" providerId="ADAL" clId="{F4A7833B-2022-B248-9EC2-EEFC47ACF225}" dt="2022-06-22T15:35:23.614" v="1183" actId="1076"/>
            <ac:spMkLst>
              <pc:docMk/>
              <pc:sldMasterMk cId="3932844464" sldId="2147483915"/>
              <pc:sldLayoutMk cId="3248539226" sldId="2147483988"/>
              <ac:spMk id="6" creationId="{F6FAE683-0580-E7F6-A1AA-23B0E92FDED7}"/>
            </ac:spMkLst>
          </pc:spChg>
          <pc:spChg chg="add mod">
            <ac:chgData name="Andi Baumgartner" userId="f426fcbd-fe44-4437-8b47-918de0912aa8" providerId="ADAL" clId="{F4A7833B-2022-B248-9EC2-EEFC47ACF225}" dt="2022-06-22T15:35:08.958" v="1181"/>
            <ac:spMkLst>
              <pc:docMk/>
              <pc:sldMasterMk cId="3932844464" sldId="2147483915"/>
              <pc:sldLayoutMk cId="3248539226" sldId="2147483988"/>
              <ac:spMk id="7" creationId="{C74F238A-6FCA-27A7-B15B-057094A07F2E}"/>
            </ac:spMkLst>
          </pc:spChg>
          <pc:spChg chg="add mod">
            <ac:chgData name="Andi Baumgartner" userId="f426fcbd-fe44-4437-8b47-918de0912aa8" providerId="ADAL" clId="{F4A7833B-2022-B248-9EC2-EEFC47ACF225}" dt="2022-06-22T18:52:21.463" v="1730"/>
            <ac:spMkLst>
              <pc:docMk/>
              <pc:sldMasterMk cId="3932844464" sldId="2147483915"/>
              <pc:sldLayoutMk cId="3248539226" sldId="2147483988"/>
              <ac:spMk id="10" creationId="{984D9FD2-A3D3-3845-B09E-DD6478BFDBD4}"/>
            </ac:spMkLst>
          </pc:spChg>
          <pc:spChg chg="add mod">
            <ac:chgData name="Andi Baumgartner" userId="f426fcbd-fe44-4437-8b47-918de0912aa8" providerId="ADAL" clId="{F4A7833B-2022-B248-9EC2-EEFC47ACF225}" dt="2022-06-22T18:52:21.463" v="1730"/>
            <ac:spMkLst>
              <pc:docMk/>
              <pc:sldMasterMk cId="3932844464" sldId="2147483915"/>
              <pc:sldLayoutMk cId="3248539226" sldId="2147483988"/>
              <ac:spMk id="11" creationId="{32B7A78F-32FD-D746-9146-1DBDE2F083CA}"/>
            </ac:spMkLst>
          </pc:spChg>
          <pc:spChg chg="add mod">
            <ac:chgData name="Andi Baumgartner" userId="f426fcbd-fe44-4437-8b47-918de0912aa8" providerId="ADAL" clId="{F4A7833B-2022-B248-9EC2-EEFC47ACF225}" dt="2022-06-22T19:35:45.081" v="2242" actId="122"/>
            <ac:spMkLst>
              <pc:docMk/>
              <pc:sldMasterMk cId="3932844464" sldId="2147483915"/>
              <pc:sldLayoutMk cId="3248539226" sldId="2147483988"/>
              <ac:spMk id="12" creationId="{833A3A33-C01B-4264-5D3B-445F7553D2C5}"/>
            </ac:spMkLst>
          </pc:spChg>
          <pc:spChg chg="add mod">
            <ac:chgData name="Andi Baumgartner" userId="f426fcbd-fe44-4437-8b47-918de0912aa8" providerId="ADAL" clId="{F4A7833B-2022-B248-9EC2-EEFC47ACF225}" dt="2022-06-22T19:08:21.880" v="1915"/>
            <ac:spMkLst>
              <pc:docMk/>
              <pc:sldMasterMk cId="3932844464" sldId="2147483915"/>
              <pc:sldLayoutMk cId="3248539226" sldId="2147483988"/>
              <ac:spMk id="14" creationId="{B1057BCC-C2CB-8CAF-7E94-09F8DDA139C0}"/>
            </ac:spMkLst>
          </pc:spChg>
          <pc:grpChg chg="add mod">
            <ac:chgData name="Andi Baumgartner" userId="f426fcbd-fe44-4437-8b47-918de0912aa8" providerId="ADAL" clId="{F4A7833B-2022-B248-9EC2-EEFC47ACF225}" dt="2022-06-22T19:06:02.816" v="1868" actId="12788"/>
            <ac:grpSpMkLst>
              <pc:docMk/>
              <pc:sldMasterMk cId="3932844464" sldId="2147483915"/>
              <pc:sldLayoutMk cId="3248539226" sldId="2147483988"/>
              <ac:grpSpMk id="8" creationId="{3AA2FD96-E9A5-766F-C165-94CC7C3C8D0B}"/>
            </ac:grpSpMkLst>
          </pc:grpChg>
          <pc:graphicFrameChg chg="add mod">
            <ac:chgData name="Andi Baumgartner" userId="f426fcbd-fe44-4437-8b47-918de0912aa8" providerId="ADAL" clId="{F4A7833B-2022-B248-9EC2-EEFC47ACF225}" dt="2022-06-22T18:52:21.463" v="1730"/>
            <ac:graphicFrameMkLst>
              <pc:docMk/>
              <pc:sldMasterMk cId="3932844464" sldId="2147483915"/>
              <pc:sldLayoutMk cId="3248539226" sldId="2147483988"/>
              <ac:graphicFrameMk id="9" creationId="{C9DB9AC7-F088-464D-9EF5-8B8BA8B7F803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0:35.589" v="1932" actId="166"/>
            <ac:graphicFrameMkLst>
              <pc:docMk/>
              <pc:sldMasterMk cId="3932844464" sldId="2147483915"/>
              <pc:sldLayoutMk cId="3248539226" sldId="2147483988"/>
              <ac:graphicFrameMk id="13" creationId="{9C7B0154-97BE-4966-97D4-B5236C8A9B22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35:08.958" v="1181"/>
            <ac:picMkLst>
              <pc:docMk/>
              <pc:sldMasterMk cId="3932844464" sldId="2147483915"/>
              <pc:sldLayoutMk cId="3248539226" sldId="2147483988"/>
              <ac:picMk id="5" creationId="{09A1115A-342D-7137-CCAB-4DF10ADA700D}"/>
            </ac:picMkLst>
          </pc:picChg>
        </pc:sldLayoutChg>
        <pc:sldLayoutChg chg="addSp delSp modSp new del mod">
          <pc:chgData name="Andi Baumgartner" userId="f426fcbd-fe44-4437-8b47-918de0912aa8" providerId="ADAL" clId="{F4A7833B-2022-B248-9EC2-EEFC47ACF225}" dt="2022-06-22T19:07:56.199" v="1911" actId="2696"/>
          <pc:sldLayoutMkLst>
            <pc:docMk/>
            <pc:sldMasterMk cId="3932844464" sldId="2147483915"/>
            <pc:sldLayoutMk cId="3028251403" sldId="2147483989"/>
          </pc:sldLayoutMkLst>
          <pc:spChg chg="del">
            <ac:chgData name="Andi Baumgartner" userId="f426fcbd-fe44-4437-8b47-918de0912aa8" providerId="ADAL" clId="{F4A7833B-2022-B248-9EC2-EEFC47ACF225}" dt="2022-06-22T16:23:31.231" v="1263" actId="478"/>
            <ac:spMkLst>
              <pc:docMk/>
              <pc:sldMasterMk cId="3932844464" sldId="2147483915"/>
              <pc:sldLayoutMk cId="3028251403" sldId="2147483989"/>
              <ac:spMk id="2" creationId="{74DBA90E-06FA-EA47-3DF4-5638B6E54ECF}"/>
            </ac:spMkLst>
          </pc:spChg>
          <pc:spChg chg="add mod">
            <ac:chgData name="Andi Baumgartner" userId="f426fcbd-fe44-4437-8b47-918de0912aa8" providerId="ADAL" clId="{F4A7833B-2022-B248-9EC2-EEFC47ACF225}" dt="2022-06-22T16:23:32.129" v="1264"/>
            <ac:spMkLst>
              <pc:docMk/>
              <pc:sldMasterMk cId="3932844464" sldId="2147483915"/>
              <pc:sldLayoutMk cId="3028251403" sldId="2147483989"/>
              <ac:spMk id="4" creationId="{0AA6C693-D9F5-CA79-A8C0-0C1BA9658B58}"/>
            </ac:spMkLst>
          </pc:spChg>
          <pc:spChg chg="add mod">
            <ac:chgData name="Andi Baumgartner" userId="f426fcbd-fe44-4437-8b47-918de0912aa8" providerId="ADAL" clId="{F4A7833B-2022-B248-9EC2-EEFC47ACF225}" dt="2022-06-22T16:23:58.939" v="1278" actId="1076"/>
            <ac:spMkLst>
              <pc:docMk/>
              <pc:sldMasterMk cId="3932844464" sldId="2147483915"/>
              <pc:sldLayoutMk cId="3028251403" sldId="2147483989"/>
              <ac:spMk id="6" creationId="{B4081AD4-AF68-70B6-64E2-671DF2B6331B}"/>
            </ac:spMkLst>
          </pc:spChg>
          <pc:graphicFrameChg chg="add mod">
            <ac:chgData name="Andi Baumgartner" userId="f426fcbd-fe44-4437-8b47-918de0912aa8" providerId="ADAL" clId="{F4A7833B-2022-B248-9EC2-EEFC47ACF225}" dt="2022-06-22T16:23:32.129" v="1264"/>
            <ac:graphicFrameMkLst>
              <pc:docMk/>
              <pc:sldMasterMk cId="3932844464" sldId="2147483915"/>
              <pc:sldLayoutMk cId="3028251403" sldId="2147483989"/>
              <ac:graphicFrameMk id="3" creationId="{0F2EAFDA-AB09-69FE-2E49-EEC37850A168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6:23:32.129" v="1264"/>
            <ac:graphicFrameMkLst>
              <pc:docMk/>
              <pc:sldMasterMk cId="3932844464" sldId="2147483915"/>
              <pc:sldLayoutMk cId="3028251403" sldId="2147483989"/>
              <ac:graphicFrameMk id="5" creationId="{4AF2A92F-41DF-E7AF-B367-8F4A039D94A0}"/>
            </ac:graphicFrameMkLst>
          </pc:graphicFrameChg>
        </pc:sldLayoutChg>
      </pc:sldMasterChg>
    </pc:docChg>
  </pc:docChgLst>
  <pc:docChgLst>
    <pc:chgData name="Chelsea Crawford" userId="2c821bfd-9bd2-477c-b740-897067c0d957" providerId="ADAL" clId="{49BCC1BD-F5EC-474B-B018-E6F0E923DCEF}"/>
    <pc:docChg chg="undo custSel modSld">
      <pc:chgData name="Chelsea Crawford" userId="2c821bfd-9bd2-477c-b740-897067c0d957" providerId="ADAL" clId="{49BCC1BD-F5EC-474B-B018-E6F0E923DCEF}" dt="2022-06-20T21:30:51.487" v="165" actId="171"/>
      <pc:docMkLst>
        <pc:docMk/>
      </pc:docMkLst>
      <pc:sldChg chg="delSp mod">
        <pc:chgData name="Chelsea Crawford" userId="2c821bfd-9bd2-477c-b740-897067c0d957" providerId="ADAL" clId="{49BCC1BD-F5EC-474B-B018-E6F0E923DCEF}" dt="2022-06-20T19:40:58.172" v="136" actId="478"/>
        <pc:sldMkLst>
          <pc:docMk/>
          <pc:sldMk cId="1859368749" sldId="341"/>
        </pc:sldMkLst>
        <pc:spChg chg="del">
          <ac:chgData name="Chelsea Crawford" userId="2c821bfd-9bd2-477c-b740-897067c0d957" providerId="ADAL" clId="{49BCC1BD-F5EC-474B-B018-E6F0E923DCEF}" dt="2022-06-20T19:40:58.172" v="136" actId="478"/>
          <ac:spMkLst>
            <pc:docMk/>
            <pc:sldMk cId="1859368749" sldId="341"/>
            <ac:spMk id="22" creationId="{84B69B03-07EE-FEB7-514F-528C2E7DC309}"/>
          </ac:spMkLst>
        </pc:spChg>
      </pc:sldChg>
      <pc:sldChg chg="addSp delSp modSp mod delCm">
        <pc:chgData name="Chelsea Crawford" userId="2c821bfd-9bd2-477c-b740-897067c0d957" providerId="ADAL" clId="{49BCC1BD-F5EC-474B-B018-E6F0E923DCEF}" dt="2022-06-20T21:29:47.851" v="152" actId="171"/>
        <pc:sldMkLst>
          <pc:docMk/>
          <pc:sldMk cId="82915710" sldId="1767"/>
        </pc:sldMkLst>
        <pc:spChg chg="add mod">
          <ac:chgData name="Chelsea Crawford" userId="2c821bfd-9bd2-477c-b740-897067c0d957" providerId="ADAL" clId="{49BCC1BD-F5EC-474B-B018-E6F0E923DCEF}" dt="2022-06-20T21:29:47.851" v="152" actId="171"/>
          <ac:spMkLst>
            <pc:docMk/>
            <pc:sldMk cId="82915710" sldId="1767"/>
            <ac:spMk id="2" creationId="{229A2AC6-67D8-1757-C0AA-4BFD9EBC78FA}"/>
          </ac:spMkLst>
        </pc:spChg>
        <pc:spChg chg="add mod">
          <ac:chgData name="Chelsea Crawford" userId="2c821bfd-9bd2-477c-b740-897067c0d957" providerId="ADAL" clId="{49BCC1BD-F5EC-474B-B018-E6F0E923DCEF}" dt="2022-06-20T21:28:23.501" v="140"/>
          <ac:spMkLst>
            <pc:docMk/>
            <pc:sldMk cId="82915710" sldId="1767"/>
            <ac:spMk id="57" creationId="{3B9A43B2-1F85-90C4-2BB7-0C5984F1568F}"/>
          </ac:spMkLst>
        </pc:spChg>
        <pc:graphicFrameChg chg="add mod">
          <ac:chgData name="Chelsea Crawford" userId="2c821bfd-9bd2-477c-b740-897067c0d957" providerId="ADAL" clId="{49BCC1BD-F5EC-474B-B018-E6F0E923DCEF}" dt="2022-06-20T21:28:23.501" v="140"/>
          <ac:graphicFrameMkLst>
            <pc:docMk/>
            <pc:sldMk cId="82915710" sldId="1767"/>
            <ac:graphicFrameMk id="56" creationId="{D304808F-BFC2-5638-9A94-8994DEBCC056}"/>
          </ac:graphicFrameMkLst>
        </pc:graphicFrameChg>
        <pc:graphicFrameChg chg="add del mod">
          <ac:chgData name="Chelsea Crawford" userId="2c821bfd-9bd2-477c-b740-897067c0d957" providerId="ADAL" clId="{49BCC1BD-F5EC-474B-B018-E6F0E923DCEF}" dt="2022-06-20T21:28:36.598" v="142" actId="478"/>
          <ac:graphicFrameMkLst>
            <pc:docMk/>
            <pc:sldMk cId="82915710" sldId="1767"/>
            <ac:graphicFrameMk id="58" creationId="{A2231063-4DD3-97D1-8281-07D9414706D9}"/>
          </ac:graphicFrameMkLst>
        </pc:graphicFrameChg>
      </pc:sldChg>
      <pc:sldChg chg="delSp mod">
        <pc:chgData name="Chelsea Crawford" userId="2c821bfd-9bd2-477c-b740-897067c0d957" providerId="ADAL" clId="{49BCC1BD-F5EC-474B-B018-E6F0E923DCEF}" dt="2022-06-20T19:40:47.489" v="134" actId="478"/>
        <pc:sldMkLst>
          <pc:docMk/>
          <pc:sldMk cId="299845872" sldId="1789"/>
        </pc:sldMkLst>
        <pc:spChg chg="del">
          <ac:chgData name="Chelsea Crawford" userId="2c821bfd-9bd2-477c-b740-897067c0d957" providerId="ADAL" clId="{49BCC1BD-F5EC-474B-B018-E6F0E923DCEF}" dt="2022-06-20T19:40:47.489" v="134" actId="478"/>
          <ac:spMkLst>
            <pc:docMk/>
            <pc:sldMk cId="299845872" sldId="1789"/>
            <ac:spMk id="15" creationId="{A405A79B-4C81-697D-BEC0-470DBFB5C532}"/>
          </ac:spMkLst>
        </pc:spChg>
      </pc:sldChg>
      <pc:sldChg chg="modCm">
        <pc:chgData name="Chelsea Crawford" userId="2c821bfd-9bd2-477c-b740-897067c0d957" providerId="ADAL" clId="{49BCC1BD-F5EC-474B-B018-E6F0E923DCEF}" dt="2022-06-20T18:24:38.011" v="0"/>
        <pc:sldMkLst>
          <pc:docMk/>
          <pc:sldMk cId="444627698" sldId="1813"/>
        </pc:sldMkLst>
      </pc:sldChg>
      <pc:sldChg chg="delSp mod">
        <pc:chgData name="Chelsea Crawford" userId="2c821bfd-9bd2-477c-b740-897067c0d957" providerId="ADAL" clId="{49BCC1BD-F5EC-474B-B018-E6F0E923DCEF}" dt="2022-06-20T19:40:53.197" v="135" actId="478"/>
        <pc:sldMkLst>
          <pc:docMk/>
          <pc:sldMk cId="107923145" sldId="1814"/>
        </pc:sldMkLst>
        <pc:spChg chg="del">
          <ac:chgData name="Chelsea Crawford" userId="2c821bfd-9bd2-477c-b740-897067c0d957" providerId="ADAL" clId="{49BCC1BD-F5EC-474B-B018-E6F0E923DCEF}" dt="2022-06-20T19:40:53.197" v="135" actId="478"/>
          <ac:spMkLst>
            <pc:docMk/>
            <pc:sldMk cId="107923145" sldId="1814"/>
            <ac:spMk id="21" creationId="{547B0AAF-6978-BE8E-36E1-EF5BAF356820}"/>
          </ac:spMkLst>
        </pc:spChg>
      </pc:sldChg>
      <pc:sldChg chg="addSp delSp modSp mod">
        <pc:chgData name="Chelsea Crawford" userId="2c821bfd-9bd2-477c-b740-897067c0d957" providerId="ADAL" clId="{49BCC1BD-F5EC-474B-B018-E6F0E923DCEF}" dt="2022-06-20T21:30:43.267" v="162" actId="171"/>
        <pc:sldMkLst>
          <pc:docMk/>
          <pc:sldMk cId="1315030847" sldId="1819"/>
        </pc:sldMkLst>
        <pc:spChg chg="add mod">
          <ac:chgData name="Chelsea Crawford" userId="2c821bfd-9bd2-477c-b740-897067c0d957" providerId="ADAL" clId="{49BCC1BD-F5EC-474B-B018-E6F0E923DCEF}" dt="2022-06-20T21:30:43.267" v="162" actId="171"/>
          <ac:spMkLst>
            <pc:docMk/>
            <pc:sldMk cId="1315030847" sldId="1819"/>
            <ac:spMk id="2" creationId="{BEAA4451-A99A-AAB3-2ED6-93D56DAEC423}"/>
          </ac:spMkLst>
        </pc:spChg>
        <pc:spChg chg="add del mod">
          <ac:chgData name="Chelsea Crawford" userId="2c821bfd-9bd2-477c-b740-897067c0d957" providerId="ADAL" clId="{49BCC1BD-F5EC-474B-B018-E6F0E923DCEF}" dt="2022-06-20T21:30:15.613" v="155" actId="478"/>
          <ac:spMkLst>
            <pc:docMk/>
            <pc:sldMk cId="1315030847" sldId="1819"/>
            <ac:spMk id="22" creationId="{DAAC4592-4874-70C6-B3EB-78624ABB35B5}"/>
          </ac:spMkLst>
        </pc:spChg>
        <pc:spChg chg="add mod">
          <ac:chgData name="Chelsea Crawford" userId="2c821bfd-9bd2-477c-b740-897067c0d957" providerId="ADAL" clId="{49BCC1BD-F5EC-474B-B018-E6F0E923DCEF}" dt="2022-06-20T21:30:11.699" v="154"/>
          <ac:spMkLst>
            <pc:docMk/>
            <pc:sldMk cId="1315030847" sldId="1819"/>
            <ac:spMk id="24" creationId="{AAB92972-6A82-81CF-734C-24E69A47C083}"/>
          </ac:spMkLst>
        </pc:spChg>
        <pc:graphicFrameChg chg="add mod">
          <ac:chgData name="Chelsea Crawford" userId="2c821bfd-9bd2-477c-b740-897067c0d957" providerId="ADAL" clId="{49BCC1BD-F5EC-474B-B018-E6F0E923DCEF}" dt="2022-06-20T21:30:11.699" v="154"/>
          <ac:graphicFrameMkLst>
            <pc:docMk/>
            <pc:sldMk cId="1315030847" sldId="1819"/>
            <ac:graphicFrameMk id="23" creationId="{2047D2D5-60C4-7734-4044-EA840008034B}"/>
          </ac:graphicFrameMkLst>
        </pc:graphicFrameChg>
      </pc:sldChg>
      <pc:sldChg chg="addSp delSp modSp mod">
        <pc:chgData name="Chelsea Crawford" userId="2c821bfd-9bd2-477c-b740-897067c0d957" providerId="ADAL" clId="{49BCC1BD-F5EC-474B-B018-E6F0E923DCEF}" dt="2022-06-20T21:30:51.487" v="165" actId="171"/>
        <pc:sldMkLst>
          <pc:docMk/>
          <pc:sldMk cId="2425860811" sldId="1820"/>
        </pc:sldMkLst>
        <pc:spChg chg="del">
          <ac:chgData name="Chelsea Crawford" userId="2c821bfd-9bd2-477c-b740-897067c0d957" providerId="ADAL" clId="{49BCC1BD-F5EC-474B-B018-E6F0E923DCEF}" dt="2022-06-20T21:30:01.703" v="153" actId="478"/>
          <ac:spMkLst>
            <pc:docMk/>
            <pc:sldMk cId="2425860811" sldId="1820"/>
            <ac:spMk id="20" creationId="{653831EC-4E8D-E32B-7084-418327E22AA2}"/>
          </ac:spMkLst>
        </pc:spChg>
        <pc:spChg chg="add mod">
          <ac:chgData name="Chelsea Crawford" userId="2c821bfd-9bd2-477c-b740-897067c0d957" providerId="ADAL" clId="{49BCC1BD-F5EC-474B-B018-E6F0E923DCEF}" dt="2022-06-20T21:30:17.435" v="156"/>
          <ac:spMkLst>
            <pc:docMk/>
            <pc:sldMk cId="2425860811" sldId="1820"/>
            <ac:spMk id="24" creationId="{18ADD822-2922-9D35-867E-199BBB23069F}"/>
          </ac:spMkLst>
        </pc:spChg>
        <pc:spChg chg="add mod">
          <ac:chgData name="Chelsea Crawford" userId="2c821bfd-9bd2-477c-b740-897067c0d957" providerId="ADAL" clId="{49BCC1BD-F5EC-474B-B018-E6F0E923DCEF}" dt="2022-06-20T21:30:17.435" v="156"/>
          <ac:spMkLst>
            <pc:docMk/>
            <pc:sldMk cId="2425860811" sldId="1820"/>
            <ac:spMk id="26" creationId="{5DC31537-6F4F-9787-3121-06A1E4B86857}"/>
          </ac:spMkLst>
        </pc:spChg>
        <pc:spChg chg="add mod">
          <ac:chgData name="Chelsea Crawford" userId="2c821bfd-9bd2-477c-b740-897067c0d957" providerId="ADAL" clId="{49BCC1BD-F5EC-474B-B018-E6F0E923DCEF}" dt="2022-06-20T21:30:51.487" v="165" actId="171"/>
          <ac:spMkLst>
            <pc:docMk/>
            <pc:sldMk cId="2425860811" sldId="1820"/>
            <ac:spMk id="27" creationId="{6FEDA2D3-CB07-5D83-1806-872E68D5F2AE}"/>
          </ac:spMkLst>
        </pc:spChg>
        <pc:graphicFrameChg chg="add mod">
          <ac:chgData name="Chelsea Crawford" userId="2c821bfd-9bd2-477c-b740-897067c0d957" providerId="ADAL" clId="{49BCC1BD-F5EC-474B-B018-E6F0E923DCEF}" dt="2022-06-20T21:30:17.435" v="156"/>
          <ac:graphicFrameMkLst>
            <pc:docMk/>
            <pc:sldMk cId="2425860811" sldId="1820"/>
            <ac:graphicFrameMk id="25" creationId="{652940B8-7BC4-DDBA-2AD2-E3B625D4323C}"/>
          </ac:graphicFrameMkLst>
        </pc:graphicFrameChg>
      </pc:sldChg>
      <pc:sldChg chg="delSp mod">
        <pc:chgData name="Chelsea Crawford" userId="2c821bfd-9bd2-477c-b740-897067c0d957" providerId="ADAL" clId="{49BCC1BD-F5EC-474B-B018-E6F0E923DCEF}" dt="2022-06-20T19:40:39.477" v="133" actId="478"/>
        <pc:sldMkLst>
          <pc:docMk/>
          <pc:sldMk cId="729099760" sldId="1841"/>
        </pc:sldMkLst>
        <pc:spChg chg="del">
          <ac:chgData name="Chelsea Crawford" userId="2c821bfd-9bd2-477c-b740-897067c0d957" providerId="ADAL" clId="{49BCC1BD-F5EC-474B-B018-E6F0E923DCEF}" dt="2022-06-20T19:40:39.477" v="133" actId="478"/>
          <ac:spMkLst>
            <pc:docMk/>
            <pc:sldMk cId="729099760" sldId="1841"/>
            <ac:spMk id="22" creationId="{30F9F177-25C8-33EB-2E23-0113272C579D}"/>
          </ac:spMkLst>
        </pc:spChg>
      </pc:sldChg>
      <pc:sldChg chg="modSp mod modCm">
        <pc:chgData name="Chelsea Crawford" userId="2c821bfd-9bd2-477c-b740-897067c0d957" providerId="ADAL" clId="{49BCC1BD-F5EC-474B-B018-E6F0E923DCEF}" dt="2022-06-20T19:48:55.818" v="138" actId="207"/>
        <pc:sldMkLst>
          <pc:docMk/>
          <pc:sldMk cId="3720496503" sldId="2132"/>
        </pc:sldMkLst>
        <pc:spChg chg="mod">
          <ac:chgData name="Chelsea Crawford" userId="2c821bfd-9bd2-477c-b740-897067c0d957" providerId="ADAL" clId="{49BCC1BD-F5EC-474B-B018-E6F0E923DCEF}" dt="2022-06-20T19:40:16.090" v="116" actId="20577"/>
          <ac:spMkLst>
            <pc:docMk/>
            <pc:sldMk cId="3720496503" sldId="2132"/>
            <ac:spMk id="36" creationId="{D16BFA7C-ED7B-BB2E-0EEE-C934AD4D3444}"/>
          </ac:spMkLst>
        </pc:spChg>
        <pc:graphicFrameChg chg="mod">
          <ac:chgData name="Chelsea Crawford" userId="2c821bfd-9bd2-477c-b740-897067c0d957" providerId="ADAL" clId="{49BCC1BD-F5EC-474B-B018-E6F0E923DCEF}" dt="2022-06-20T19:39:29.239" v="83" actId="1076"/>
          <ac:graphicFrameMkLst>
            <pc:docMk/>
            <pc:sldMk cId="3720496503" sldId="2132"/>
            <ac:graphicFrameMk id="18" creationId="{05F4DD47-0302-0526-72D3-375B176B2C00}"/>
          </ac:graphicFrameMkLst>
        </pc:graphicFrameChg>
        <pc:graphicFrameChg chg="mod">
          <ac:chgData name="Chelsea Crawford" userId="2c821bfd-9bd2-477c-b740-897067c0d957" providerId="ADAL" clId="{49BCC1BD-F5EC-474B-B018-E6F0E923DCEF}" dt="2022-06-20T18:26:58.085" v="7" actId="1957"/>
          <ac:graphicFrameMkLst>
            <pc:docMk/>
            <pc:sldMk cId="3720496503" sldId="2132"/>
            <ac:graphicFrameMk id="34" creationId="{ADDFE45C-7958-1389-A510-5B212CB0EB75}"/>
          </ac:graphicFrameMkLst>
        </pc:graphicFrameChg>
        <pc:graphicFrameChg chg="mod">
          <ac:chgData name="Chelsea Crawford" userId="2c821bfd-9bd2-477c-b740-897067c0d957" providerId="ADAL" clId="{49BCC1BD-F5EC-474B-B018-E6F0E923DCEF}" dt="2022-06-20T19:48:55.818" v="138" actId="207"/>
          <ac:graphicFrameMkLst>
            <pc:docMk/>
            <pc:sldMk cId="3720496503" sldId="2132"/>
            <ac:graphicFrameMk id="41" creationId="{5941074D-8204-F07D-E9B4-6A97D551383F}"/>
          </ac:graphicFrameMkLst>
        </pc:graphicFrameChg>
      </pc:sldChg>
      <pc:sldChg chg="modSp mod delCm modCm">
        <pc:chgData name="Chelsea Crawford" userId="2c821bfd-9bd2-477c-b740-897067c0d957" providerId="ADAL" clId="{49BCC1BD-F5EC-474B-B018-E6F0E923DCEF}" dt="2022-06-20T21:28:05.660" v="139"/>
        <pc:sldMkLst>
          <pc:docMk/>
          <pc:sldMk cId="131219617" sldId="2133"/>
        </pc:sldMkLst>
        <pc:spChg chg="mod">
          <ac:chgData name="Chelsea Crawford" userId="2c821bfd-9bd2-477c-b740-897067c0d957" providerId="ADAL" clId="{49BCC1BD-F5EC-474B-B018-E6F0E923DCEF}" dt="2022-06-20T19:40:33.271" v="132" actId="20577"/>
          <ac:spMkLst>
            <pc:docMk/>
            <pc:sldMk cId="131219617" sldId="2133"/>
            <ac:spMk id="18" creationId="{20490017-9ED1-82F8-59BD-F85572C674D5}"/>
          </ac:spMkLst>
        </pc:spChg>
        <pc:spChg chg="mod">
          <ac:chgData name="Chelsea Crawford" userId="2c821bfd-9bd2-477c-b740-897067c0d957" providerId="ADAL" clId="{49BCC1BD-F5EC-474B-B018-E6F0E923DCEF}" dt="2022-06-20T19:40:26.994" v="118" actId="14100"/>
          <ac:spMkLst>
            <pc:docMk/>
            <pc:sldMk cId="131219617" sldId="2133"/>
            <ac:spMk id="27" creationId="{ECE486A7-ED24-C6DA-0AC2-59A6F01ED76C}"/>
          </ac:spMkLst>
        </pc:spChg>
      </pc:sldChg>
    </pc:docChg>
  </pc:docChgLst>
  <pc:docChgLst>
    <pc:chgData name="Chelsea Crawford" userId="S::chelsea.crawford@tnedu.gov::2c821bfd-9bd2-477c-b740-897067c0d957" providerId="AD" clId="Web-{05E1059E-BED0-C72F-D0A0-763AC71CBF41}"/>
    <pc:docChg chg="">
      <pc:chgData name="Chelsea Crawford" userId="S::chelsea.crawford@tnedu.gov::2c821bfd-9bd2-477c-b740-897067c0d957" providerId="AD" clId="Web-{05E1059E-BED0-C72F-D0A0-763AC71CBF41}" dt="2022-06-20T21:45:13.786" v="0"/>
      <pc:docMkLst>
        <pc:docMk/>
      </pc:docMkLst>
      <pc:sldChg chg="delCm">
        <pc:chgData name="Chelsea Crawford" userId="S::chelsea.crawford@tnedu.gov::2c821bfd-9bd2-477c-b740-897067c0d957" providerId="AD" clId="Web-{05E1059E-BED0-C72F-D0A0-763AC71CBF41}" dt="2022-06-20T21:45:13.786" v="0"/>
        <pc:sldMkLst>
          <pc:docMk/>
          <pc:sldMk cId="3720496503" sldId="2132"/>
        </pc:sldMkLst>
      </pc:sldChg>
    </pc:docChg>
  </pc:docChgLst>
  <pc:docChgLst>
    <pc:chgData name="Mark Maslakowski" userId="S::mark.maslakowski@tnedu.gov::0ba47d5a-3560-474f-8d8a-2c8cdb6b62aa" providerId="AD" clId="Web-{10AF43A5-A701-E06C-BF43-11CB0D9A69F2}"/>
    <pc:docChg chg="modSld">
      <pc:chgData name="Mark Maslakowski" userId="S::mark.maslakowski@tnedu.gov::0ba47d5a-3560-474f-8d8a-2c8cdb6b62aa" providerId="AD" clId="Web-{10AF43A5-A701-E06C-BF43-11CB0D9A69F2}" dt="2022-06-21T15:31:40.922" v="0" actId="1076"/>
      <pc:docMkLst>
        <pc:docMk/>
      </pc:docMkLst>
      <pc:sldChg chg="modSp">
        <pc:chgData name="Mark Maslakowski" userId="S::mark.maslakowski@tnedu.gov::0ba47d5a-3560-474f-8d8a-2c8cdb6b62aa" providerId="AD" clId="Web-{10AF43A5-A701-E06C-BF43-11CB0D9A69F2}" dt="2022-06-21T15:31:40.922" v="0" actId="1076"/>
        <pc:sldMkLst>
          <pc:docMk/>
          <pc:sldMk cId="729099760" sldId="1841"/>
        </pc:sldMkLst>
        <pc:graphicFrameChg chg="mod">
          <ac:chgData name="Mark Maslakowski" userId="S::mark.maslakowski@tnedu.gov::0ba47d5a-3560-474f-8d8a-2c8cdb6b62aa" providerId="AD" clId="Web-{10AF43A5-A701-E06C-BF43-11CB0D9A69F2}" dt="2022-06-21T15:31:40.922" v="0" actId="1076"/>
          <ac:graphicFrameMkLst>
            <pc:docMk/>
            <pc:sldMk cId="729099760" sldId="1841"/>
            <ac:graphicFrameMk id="18" creationId="{00000000-0008-0000-0300-000006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523" cy="471199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330" y="0"/>
            <a:ext cx="3077523" cy="471199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r">
              <a:defRPr sz="1200"/>
            </a:lvl1pPr>
          </a:lstStyle>
          <a:p>
            <a:fld id="{09E7AAB4-A4D6-4647-BA66-8016F377859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917276"/>
            <a:ext cx="3077523" cy="471199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330" y="8917276"/>
            <a:ext cx="3077523" cy="471199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r">
              <a:defRPr sz="1200"/>
            </a:lvl1pPr>
          </a:lstStyle>
          <a:p>
            <a:fld id="{7875DBD9-7EB2-4FD3-9B69-CE651698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22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739" cy="469424"/>
          </a:xfrm>
          <a:prstGeom prst="rect">
            <a:avLst/>
          </a:prstGeom>
        </p:spPr>
        <p:txBody>
          <a:bodyPr vert="horz" lIns="94231" tIns="47115" rIns="94231" bIns="47115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4" y="0"/>
            <a:ext cx="3077739" cy="469424"/>
          </a:xfrm>
          <a:prstGeom prst="rect">
            <a:avLst/>
          </a:prstGeom>
        </p:spPr>
        <p:txBody>
          <a:bodyPr vert="horz" lIns="94231" tIns="47115" rIns="94231" bIns="47115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31" tIns="47115" rIns="94231" bIns="471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31" tIns="47115" rIns="94231" bIns="471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917422"/>
            <a:ext cx="3077739" cy="469424"/>
          </a:xfrm>
          <a:prstGeom prst="rect">
            <a:avLst/>
          </a:prstGeom>
        </p:spPr>
        <p:txBody>
          <a:bodyPr vert="horz" lIns="94231" tIns="47115" rIns="94231" bIns="47115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4" y="8917422"/>
            <a:ext cx="3077739" cy="469424"/>
          </a:xfrm>
          <a:prstGeom prst="rect">
            <a:avLst/>
          </a:prstGeom>
        </p:spPr>
        <p:txBody>
          <a:bodyPr vert="horz" lIns="94231" tIns="47115" rIns="94231" bIns="47115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09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1pPr>
    <a:lvl2pPr marL="457109" algn="l" defTabSz="457109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2pPr>
    <a:lvl3pPr marL="914217" algn="l" defTabSz="457109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3pPr>
    <a:lvl4pPr marL="1371326" algn="l" defTabSz="457109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4pPr>
    <a:lvl5pPr marL="1828434" algn="l" defTabSz="457109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5pPr>
    <a:lvl6pPr marL="2285543" algn="l" defTabSz="457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457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457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457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A - All Stud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7968EC-F4E6-64CF-E9A0-1BB81945AC19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043B0B7-1E23-56E2-6DA5-810B1288F3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61" y="10510"/>
            <a:ext cx="757333" cy="757333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B7C98E-1D70-C59F-EE2D-CCBD4E9F684C}"/>
              </a:ext>
            </a:extLst>
          </p:cNvPr>
          <p:cNvSpPr txBox="1"/>
          <p:nvPr userDrawn="1"/>
        </p:nvSpPr>
        <p:spPr>
          <a:xfrm>
            <a:off x="799576" y="138445"/>
            <a:ext cx="695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ELA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All Students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49E0AD-93F7-2318-DF07-CA70EBDFB4A9}"/>
              </a:ext>
            </a:extLst>
          </p:cNvPr>
          <p:cNvSpPr/>
          <p:nvPr userDrawn="1"/>
        </p:nvSpPr>
        <p:spPr>
          <a:xfrm>
            <a:off x="8479545" y="833902"/>
            <a:ext cx="1682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2"/>
                </a:solidFill>
              </a:rPr>
              <a:t>2022 TCAP District </a:t>
            </a:r>
            <a:br>
              <a:rPr lang="en-US" sz="1200">
                <a:solidFill>
                  <a:schemeClr val="accent2"/>
                </a:solidFill>
              </a:rPr>
            </a:br>
            <a:r>
              <a:rPr lang="en-US" sz="1200" b="1">
                <a:solidFill>
                  <a:schemeClr val="accent2"/>
                </a:solidFill>
              </a:rPr>
              <a:t>Participation Rate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5F1BC4-69D4-545A-81A5-61D34AD2C546}"/>
              </a:ext>
            </a:extLst>
          </p:cNvPr>
          <p:cNvSpPr/>
          <p:nvPr userDrawn="1"/>
        </p:nvSpPr>
        <p:spPr>
          <a:xfrm>
            <a:off x="10282812" y="287081"/>
            <a:ext cx="1326337" cy="1326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CC7B986-B99B-0DF6-28F1-CCED12936B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26307" y="609495"/>
            <a:ext cx="987930" cy="3937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3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sz="2400" dirty="0">
              <a:solidFill>
                <a:schemeClr val="accent2"/>
              </a:solidFill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12" name="Chart Placeholder 7">
            <a:extLst>
              <a:ext uri="{FF2B5EF4-FFF2-40B4-BE49-F238E27FC236}">
                <a16:creationId xmlns:a16="http://schemas.microsoft.com/office/drawing/2014/main" id="{5D883B9C-98EC-489D-88CF-C0FB14868876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0067910" y="-33445"/>
            <a:ext cx="1719072" cy="17190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AD522F0-62E5-4BC1-4BDA-32E1CB1DA03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CF3FFC1-C718-8612-6D4A-21D44BAB17D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864" y="1730555"/>
            <a:ext cx="11058286" cy="47210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7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h - 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BD14FB-A3AF-364B-B798-DE628E732894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A6151B-D50A-0447-80C6-177485886243}"/>
              </a:ext>
            </a:extLst>
          </p:cNvPr>
          <p:cNvSpPr txBox="1"/>
          <p:nvPr userDrawn="1"/>
        </p:nvSpPr>
        <p:spPr>
          <a:xfrm>
            <a:off x="799576" y="138445"/>
            <a:ext cx="972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MATH </a:t>
            </a:r>
            <a:r>
              <a:rPr lang="en-US" sz="3600" b="0">
                <a:solidFill>
                  <a:schemeClr val="bg1"/>
                </a:solidFill>
              </a:rPr>
              <a:t>– </a:t>
            </a:r>
            <a:r>
              <a:rPr lang="en-US" sz="3200" b="0">
                <a:solidFill>
                  <a:schemeClr val="bg1"/>
                </a:solidFill>
              </a:rPr>
              <a:t>Economically Disadvantaged</a:t>
            </a:r>
            <a:endParaRPr lang="en-US" sz="3600" b="0">
              <a:solidFill>
                <a:schemeClr val="bg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20CB684-B12E-F24A-840E-7125C70F99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37" y="77753"/>
            <a:ext cx="646331" cy="64633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F364250-FC35-4E39-8EA0-F7C7F5EABA0E}"/>
              </a:ext>
            </a:extLst>
          </p:cNvPr>
          <p:cNvSpPr txBox="1"/>
          <p:nvPr userDrawn="1"/>
        </p:nvSpPr>
        <p:spPr>
          <a:xfrm>
            <a:off x="277167" y="1539702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District Proficiency vs. State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23B38-40AB-48B4-BA1E-82A15CA73444}"/>
              </a:ext>
            </a:extLst>
          </p:cNvPr>
          <p:cNvSpPr txBox="1"/>
          <p:nvPr userDrawn="1"/>
        </p:nvSpPr>
        <p:spPr>
          <a:xfrm>
            <a:off x="4457806" y="1541905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By School Community</a:t>
            </a:r>
            <a:endParaRPr lang="en-US" sz="16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078A70-14D2-4549-BB02-ED2D4C158BA0}"/>
              </a:ext>
            </a:extLst>
          </p:cNvPr>
          <p:cNvSpPr/>
          <p:nvPr userDrawn="1"/>
        </p:nvSpPr>
        <p:spPr>
          <a:xfrm>
            <a:off x="236461" y="6464251"/>
            <a:ext cx="85011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Student data is suppressed for a count of ten or under. Data represented in the charts can appear incomplete but is accurate.</a:t>
            </a:r>
            <a:endParaRPr lang="en-US" sz="1000" b="1" i="1">
              <a:effectLst/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32F1E2-2CE0-2660-4712-5136F782C394}"/>
              </a:ext>
            </a:extLst>
          </p:cNvPr>
          <p:cNvSpPr/>
          <p:nvPr userDrawn="1"/>
        </p:nvSpPr>
        <p:spPr>
          <a:xfrm>
            <a:off x="6923314" y="833902"/>
            <a:ext cx="323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2"/>
                </a:solidFill>
              </a:rPr>
              <a:t>District’s Percent of </a:t>
            </a:r>
            <a:br>
              <a:rPr lang="en-US" sz="1200">
                <a:solidFill>
                  <a:schemeClr val="accent2"/>
                </a:solidFill>
              </a:rPr>
            </a:br>
            <a:r>
              <a:rPr lang="en-US" sz="1200" b="1">
                <a:solidFill>
                  <a:schemeClr val="accent2"/>
                </a:solidFill>
              </a:rPr>
              <a:t>Economically Disadvantaged Students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69E2C08-149C-F530-1B7B-13CF2C3055CE}"/>
              </a:ext>
            </a:extLst>
          </p:cNvPr>
          <p:cNvSpPr/>
          <p:nvPr userDrawn="1"/>
        </p:nvSpPr>
        <p:spPr>
          <a:xfrm>
            <a:off x="10282812" y="287081"/>
            <a:ext cx="1326337" cy="1326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BF1D33F-2B85-206B-186E-EE6B47298C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26307" y="609495"/>
            <a:ext cx="987930" cy="3937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3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sz="2400" dirty="0">
              <a:solidFill>
                <a:schemeClr val="accent2"/>
              </a:solidFill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14" name="Chart Placeholder 7">
            <a:extLst>
              <a:ext uri="{FF2B5EF4-FFF2-40B4-BE49-F238E27FC236}">
                <a16:creationId xmlns:a16="http://schemas.microsoft.com/office/drawing/2014/main" id="{1C3BE2D7-4CB6-DCB6-8359-FF8A2A09755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0067910" y="-33445"/>
            <a:ext cx="1719072" cy="17190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B308DBD3-F8E9-A91C-3278-13F34BACB9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DCF309E2-CA31-27A7-F538-6DFEBEC93A6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537798" y="2008860"/>
            <a:ext cx="5704526" cy="32115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B2A577FA-A0BD-3121-FEDF-74AD836B7A9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56099" y="2023437"/>
            <a:ext cx="3616325" cy="32115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9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ience - School 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C580AE-4AC8-E78C-4A3B-F30248436654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48B7C-7C91-8343-0FC7-D3830A40E7E0}"/>
              </a:ext>
            </a:extLst>
          </p:cNvPr>
          <p:cNvSpPr txBox="1"/>
          <p:nvPr userDrawn="1"/>
        </p:nvSpPr>
        <p:spPr>
          <a:xfrm>
            <a:off x="799576" y="138445"/>
            <a:ext cx="710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SCIENCE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By School Level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103B095-42BD-4297-DEB9-C654B7DEDD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58" y="-13397"/>
            <a:ext cx="851272" cy="851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703813-6FE6-9E15-5094-61FFBBA27160}"/>
              </a:ext>
            </a:extLst>
          </p:cNvPr>
          <p:cNvSpPr txBox="1"/>
          <p:nvPr userDrawn="1"/>
        </p:nvSpPr>
        <p:spPr>
          <a:xfrm>
            <a:off x="236461" y="6464808"/>
            <a:ext cx="812876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 i="1">
                <a:solidFill>
                  <a:srgbClr val="00B050"/>
                </a:solidFill>
              </a:rPr>
              <a:t>*There were no operational science tests administered in 2019 &amp; assessment standards were re-set in 2021.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AD0667-08E0-3DE2-604A-447BD23C55B0}"/>
              </a:ext>
            </a:extLst>
          </p:cNvPr>
          <p:cNvSpPr/>
          <p:nvPr userDrawn="1"/>
        </p:nvSpPr>
        <p:spPr>
          <a:xfrm>
            <a:off x="8479545" y="833902"/>
            <a:ext cx="1682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2"/>
                </a:solidFill>
              </a:rPr>
              <a:t>2022 TCAP District </a:t>
            </a:r>
            <a:br>
              <a:rPr lang="en-US" sz="1200">
                <a:solidFill>
                  <a:schemeClr val="accent2"/>
                </a:solidFill>
              </a:rPr>
            </a:br>
            <a:r>
              <a:rPr lang="en-US" sz="1200" b="1">
                <a:solidFill>
                  <a:schemeClr val="accent2"/>
                </a:solidFill>
              </a:rPr>
              <a:t>Participation Rate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CA2504-9D16-CD2C-31E0-85F3168BBDAC}"/>
              </a:ext>
            </a:extLst>
          </p:cNvPr>
          <p:cNvSpPr/>
          <p:nvPr userDrawn="1"/>
        </p:nvSpPr>
        <p:spPr>
          <a:xfrm>
            <a:off x="10282812" y="287081"/>
            <a:ext cx="1326337" cy="1326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ABFF947-4E73-4966-5F6F-8FADC3758A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26307" y="609495"/>
            <a:ext cx="987930" cy="3937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3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sz="2400" dirty="0">
              <a:solidFill>
                <a:schemeClr val="accent2"/>
              </a:solidFill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10" name="Chart Placeholder 7">
            <a:extLst>
              <a:ext uri="{FF2B5EF4-FFF2-40B4-BE49-F238E27FC236}">
                <a16:creationId xmlns:a16="http://schemas.microsoft.com/office/drawing/2014/main" id="{2B5F4E43-5AA7-E4CB-3D56-B54D2CCF500A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0067910" y="-33445"/>
            <a:ext cx="1719072" cy="17190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660AAF7-FBD6-BA50-0C1C-09529E944F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AEFBED38-0B0B-24F5-EBD3-FACD475B34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864" y="1730555"/>
            <a:ext cx="11058286" cy="47210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79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Studies - School 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A2A266-F8F9-FC19-FDB0-8DF2DE0C7AA6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2C5C2-76CD-557E-BBA1-490E53841C81}"/>
              </a:ext>
            </a:extLst>
          </p:cNvPr>
          <p:cNvSpPr txBox="1"/>
          <p:nvPr userDrawn="1"/>
        </p:nvSpPr>
        <p:spPr>
          <a:xfrm>
            <a:off x="799575" y="138445"/>
            <a:ext cx="1110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SOCIAL STUDIES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By School Level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A1115A-342D-7137-CCAB-4DF10ADA7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441" y="91671"/>
            <a:ext cx="641135" cy="6411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FAE683-0580-E7F6-A1AA-23B0E92FDED7}"/>
              </a:ext>
            </a:extLst>
          </p:cNvPr>
          <p:cNvSpPr txBox="1"/>
          <p:nvPr userDrawn="1"/>
        </p:nvSpPr>
        <p:spPr>
          <a:xfrm>
            <a:off x="237744" y="6464808"/>
            <a:ext cx="761177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 i="1">
                <a:solidFill>
                  <a:srgbClr val="00B0F0"/>
                </a:solidFill>
              </a:rPr>
              <a:t>*Social Studies standards were updated in 2018 and assessment standards were re-set in 2021.</a:t>
            </a:r>
            <a:endParaRPr lang="en-US" sz="1200" b="1" i="1">
              <a:solidFill>
                <a:srgbClr val="00B0F0"/>
              </a:solidFill>
              <a:ea typeface="Open Sans Extrabold"/>
              <a:cs typeface="Open Sans Extrabol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F238A-6FCA-27A7-B15B-057094A07F2E}"/>
              </a:ext>
            </a:extLst>
          </p:cNvPr>
          <p:cNvSpPr/>
          <p:nvPr userDrawn="1"/>
        </p:nvSpPr>
        <p:spPr>
          <a:xfrm>
            <a:off x="8479545" y="833902"/>
            <a:ext cx="1682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2"/>
                </a:solidFill>
              </a:rPr>
              <a:t>2022 TCAP District </a:t>
            </a:r>
            <a:br>
              <a:rPr lang="en-US" sz="1200">
                <a:solidFill>
                  <a:schemeClr val="accent2"/>
                </a:solidFill>
              </a:rPr>
            </a:br>
            <a:r>
              <a:rPr lang="en-US" sz="1200" b="1">
                <a:solidFill>
                  <a:schemeClr val="accent2"/>
                </a:solidFill>
              </a:rPr>
              <a:t>Participation Rate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057BCC-C2CB-8CAF-7E94-09F8DDA139C0}"/>
              </a:ext>
            </a:extLst>
          </p:cNvPr>
          <p:cNvSpPr/>
          <p:nvPr userDrawn="1"/>
        </p:nvSpPr>
        <p:spPr>
          <a:xfrm>
            <a:off x="10282812" y="287081"/>
            <a:ext cx="1326337" cy="1326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AE41D3-72BD-E256-4E06-3F320EE78A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26307" y="609495"/>
            <a:ext cx="987930" cy="3937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3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sz="2400" dirty="0">
              <a:solidFill>
                <a:schemeClr val="accent2"/>
              </a:solidFill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9" name="Chart Placeholder 7">
            <a:extLst>
              <a:ext uri="{FF2B5EF4-FFF2-40B4-BE49-F238E27FC236}">
                <a16:creationId xmlns:a16="http://schemas.microsoft.com/office/drawing/2014/main" id="{D428DD45-ACBC-C1DF-EDC7-BE49063E88CF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0067910" y="-33445"/>
            <a:ext cx="1719072" cy="17190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65FBF2-5564-9B35-9E7F-662FF8C9966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C2019400-B165-B4C3-5A67-D4E3224794B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864" y="1730555"/>
            <a:ext cx="11058286" cy="47210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3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A - School 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5F6B24-BD2C-B69F-DAD4-C71ED3F4DA98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E47F6C4-DBBF-1DC7-49FB-190EF3E8E0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61" y="10510"/>
            <a:ext cx="757333" cy="757333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6A80B8-F528-76CB-B746-74C9788E1896}"/>
              </a:ext>
            </a:extLst>
          </p:cNvPr>
          <p:cNvSpPr txBox="1"/>
          <p:nvPr userDrawn="1"/>
        </p:nvSpPr>
        <p:spPr>
          <a:xfrm>
            <a:off x="799575" y="138445"/>
            <a:ext cx="762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ELA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By School Level 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59212B4-AD33-DB31-E3B3-CA52EDCC76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0F099B9-A84F-8172-FACE-ACFFC0671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864" y="1730555"/>
            <a:ext cx="11058286" cy="47210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8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A - Spot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A76C7A-0528-6DC1-E2F9-FBE9029ECEAA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4745AFB-E2B3-A50D-9FF3-F7807FC136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61" y="10510"/>
            <a:ext cx="757333" cy="757333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B34E78-5394-8982-3751-550019CE1FC5}"/>
              </a:ext>
            </a:extLst>
          </p:cNvPr>
          <p:cNvSpPr txBox="1"/>
          <p:nvPr userDrawn="1"/>
        </p:nvSpPr>
        <p:spPr>
          <a:xfrm>
            <a:off x="799576" y="138445"/>
            <a:ext cx="7538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ELA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Spotlight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79F8A-92A9-A864-F82B-5612060AC390}"/>
              </a:ext>
            </a:extLst>
          </p:cNvPr>
          <p:cNvSpPr txBox="1"/>
          <p:nvPr userDrawn="1"/>
        </p:nvSpPr>
        <p:spPr>
          <a:xfrm>
            <a:off x="236461" y="1369151"/>
            <a:ext cx="2278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GRADE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C9F3A-8B97-C2C4-6F19-D3812EA12C0A}"/>
              </a:ext>
            </a:extLst>
          </p:cNvPr>
          <p:cNvSpPr/>
          <p:nvPr userDrawn="1"/>
        </p:nvSpPr>
        <p:spPr>
          <a:xfrm>
            <a:off x="408387" y="1528207"/>
            <a:ext cx="1196161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>
                <a:solidFill>
                  <a:schemeClr val="tx2"/>
                </a:solidFill>
              </a:rPr>
              <a:t>4</a:t>
            </a:r>
            <a:endParaRPr lang="en-US" sz="1380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B9D23751-88FD-9B7F-64E0-C97C00844F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EB8FBE84-A249-BADB-CE5E-3854ECFF619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57198" y="1730555"/>
            <a:ext cx="9751952" cy="47210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A - G4 Pro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61F3B-FEB0-E74B-ACDB-565DF90CB1BC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B246E01-911C-974E-BF41-F2CBD33563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61" y="10510"/>
            <a:ext cx="757333" cy="757333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CC43AB-73D0-1C4E-B9A8-D6CA1974714E}"/>
              </a:ext>
            </a:extLst>
          </p:cNvPr>
          <p:cNvSpPr txBox="1"/>
          <p:nvPr userDrawn="1"/>
        </p:nvSpPr>
        <p:spPr>
          <a:xfrm>
            <a:off x="799576" y="138445"/>
            <a:ext cx="3235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ELA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600" b="0">
                <a:solidFill>
                  <a:schemeClr val="bg1"/>
                </a:solidFill>
              </a:rPr>
              <a:t>Grade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962FEE-10C3-6A42-A78D-444039575439}"/>
              </a:ext>
            </a:extLst>
          </p:cNvPr>
          <p:cNvSpPr txBox="1"/>
          <p:nvPr userDrawn="1"/>
        </p:nvSpPr>
        <p:spPr>
          <a:xfrm>
            <a:off x="277167" y="1539702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District Proficiency vs. State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DC88D7-599C-D148-B55F-350FB03643D9}"/>
              </a:ext>
            </a:extLst>
          </p:cNvPr>
          <p:cNvSpPr/>
          <p:nvPr userDrawn="1"/>
        </p:nvSpPr>
        <p:spPr>
          <a:xfrm>
            <a:off x="10171393" y="1607651"/>
            <a:ext cx="1739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2022 Proficiency</a:t>
            </a:r>
            <a:endParaRPr lang="en-US" sz="1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B4EF9EB-A73B-D74D-7F6F-F16BD5C9428B}"/>
              </a:ext>
            </a:extLst>
          </p:cNvPr>
          <p:cNvSpPr/>
          <p:nvPr userDrawn="1"/>
        </p:nvSpPr>
        <p:spPr>
          <a:xfrm>
            <a:off x="236461" y="6464251"/>
            <a:ext cx="86738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Student data is suppressed for a count of ten or under. Data represented in the charts can appear incomplete but is accurate.</a:t>
            </a:r>
            <a:endParaRPr lang="en-US" sz="1000" b="1" i="1">
              <a:effectLst/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1264AA73-DFDF-9A7A-9D8E-08D233FCF41F}"/>
              </a:ext>
            </a:extLst>
          </p:cNvPr>
          <p:cNvSpPr txBox="1">
            <a:spLocks/>
          </p:cNvSpPr>
          <p:nvPr userDrawn="1"/>
        </p:nvSpPr>
        <p:spPr>
          <a:xfrm>
            <a:off x="277167" y="5715376"/>
            <a:ext cx="9624776" cy="6282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182880" rIns="91440" bIns="45720" numCol="2" anchor="t">
            <a:noAutofit/>
          </a:bodyPr>
          <a:lstStyle>
            <a:lvl1pPr marL="257111" indent="-257111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074" indent="-214260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036" indent="-171407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99850" indent="-171407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2664" indent="-171407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479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293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107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3922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>
              <a:buNone/>
            </a:pPr>
            <a:endParaRPr lang="en-US" sz="1600">
              <a:ea typeface="Open Sans"/>
              <a:cs typeface="Open San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399356A-DE1A-02C5-0F0D-5A6E65451AA2}"/>
              </a:ext>
            </a:extLst>
          </p:cNvPr>
          <p:cNvSpPr/>
          <p:nvPr userDrawn="1"/>
        </p:nvSpPr>
        <p:spPr>
          <a:xfrm>
            <a:off x="310731" y="5891014"/>
            <a:ext cx="1466311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200" b="1">
                <a:ea typeface="Open Sans"/>
                <a:cs typeface="Open Sans"/>
              </a:rPr>
              <a:t>KEY TAKE-AWAY</a:t>
            </a:r>
          </a:p>
        </p:txBody>
      </p:sp>
      <p:sp>
        <p:nvSpPr>
          <p:cNvPr id="67" name="Text Placeholder 8">
            <a:extLst>
              <a:ext uri="{FF2B5EF4-FFF2-40B4-BE49-F238E27FC236}">
                <a16:creationId xmlns:a16="http://schemas.microsoft.com/office/drawing/2014/main" id="{6B596243-46DA-1C79-A0D9-0831769DCDB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848161" y="5854087"/>
            <a:ext cx="7863840" cy="3508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814" indent="0">
              <a:buNone/>
              <a:defRPr/>
            </a:lvl2pPr>
            <a:lvl3pPr marL="685629" indent="0">
              <a:buNone/>
              <a:defRPr/>
            </a:lvl3pPr>
            <a:lvl4pPr marL="1028443" indent="0">
              <a:buNone/>
              <a:defRPr/>
            </a:lvl4pPr>
            <a:lvl5pPr marL="137125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830BAA-15BF-C01A-C101-22CA6CF78C05}"/>
              </a:ext>
            </a:extLst>
          </p:cNvPr>
          <p:cNvSpPr txBox="1"/>
          <p:nvPr userDrawn="1"/>
        </p:nvSpPr>
        <p:spPr>
          <a:xfrm>
            <a:off x="10877199" y="3003485"/>
            <a:ext cx="1000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Asian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D94A944-183C-CDF3-AD3B-C00944642227}"/>
              </a:ext>
            </a:extLst>
          </p:cNvPr>
          <p:cNvSpPr txBox="1"/>
          <p:nvPr userDrawn="1"/>
        </p:nvSpPr>
        <p:spPr>
          <a:xfrm>
            <a:off x="10877199" y="4214500"/>
            <a:ext cx="1000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White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34B0E7-B0C2-1153-936F-8BE409CE87E4}"/>
              </a:ext>
            </a:extLst>
          </p:cNvPr>
          <p:cNvSpPr txBox="1"/>
          <p:nvPr userDrawn="1"/>
        </p:nvSpPr>
        <p:spPr>
          <a:xfrm>
            <a:off x="10877199" y="2421988"/>
            <a:ext cx="1000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All District Students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B30E48A-14DF-D8FE-D00A-4EF58110F44C}"/>
              </a:ext>
            </a:extLst>
          </p:cNvPr>
          <p:cNvSpPr txBox="1"/>
          <p:nvPr userDrawn="1"/>
        </p:nvSpPr>
        <p:spPr>
          <a:xfrm>
            <a:off x="10877199" y="1938029"/>
            <a:ext cx="1000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All TN</a:t>
            </a:r>
            <a:br>
              <a:rPr lang="en-US" sz="1050" dirty="0"/>
            </a:br>
            <a:r>
              <a:rPr lang="en-US" sz="1050" dirty="0"/>
              <a:t>Students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E5E1B8-2C2A-F540-79F9-D350EE98DD55}"/>
              </a:ext>
            </a:extLst>
          </p:cNvPr>
          <p:cNvSpPr txBox="1"/>
          <p:nvPr userDrawn="1"/>
        </p:nvSpPr>
        <p:spPr>
          <a:xfrm>
            <a:off x="10877199" y="4551725"/>
            <a:ext cx="11343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Economically</a:t>
            </a:r>
            <a:br>
              <a:rPr lang="en-US" sz="1050"/>
            </a:br>
            <a:r>
              <a:rPr lang="en-US" sz="1050"/>
              <a:t>Disadvantaged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C229AA4-5847-48F5-96C8-8988D9400400}"/>
              </a:ext>
            </a:extLst>
          </p:cNvPr>
          <p:cNvSpPr txBox="1"/>
          <p:nvPr userDrawn="1"/>
        </p:nvSpPr>
        <p:spPr>
          <a:xfrm>
            <a:off x="10877199" y="3707336"/>
            <a:ext cx="1000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Hispanic / Latino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148CF9-6187-FEF6-8CED-2BF7BA3ADD9F}"/>
              </a:ext>
            </a:extLst>
          </p:cNvPr>
          <p:cNvSpPr txBox="1"/>
          <p:nvPr userDrawn="1"/>
        </p:nvSpPr>
        <p:spPr>
          <a:xfrm>
            <a:off x="10877199" y="4984999"/>
            <a:ext cx="12053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Students w Disabilities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3CBFE5-57D2-F05D-BCB4-2BACA2E1D13A}"/>
              </a:ext>
            </a:extLst>
          </p:cNvPr>
          <p:cNvSpPr txBox="1"/>
          <p:nvPr userDrawn="1"/>
        </p:nvSpPr>
        <p:spPr>
          <a:xfrm>
            <a:off x="10877199" y="3266532"/>
            <a:ext cx="11577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Black / African</a:t>
            </a:r>
            <a:br>
              <a:rPr lang="en-US" sz="1050"/>
            </a:br>
            <a:r>
              <a:rPr lang="en-US" sz="1050"/>
              <a:t>American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EFEC0A-DAA5-E4CC-B752-E1746DD8CBB9}"/>
              </a:ext>
            </a:extLst>
          </p:cNvPr>
          <p:cNvSpPr txBox="1"/>
          <p:nvPr userDrawn="1"/>
        </p:nvSpPr>
        <p:spPr>
          <a:xfrm>
            <a:off x="10877199" y="5441990"/>
            <a:ext cx="11577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English Learners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9F652F1-8BDF-1494-2D4C-DBE2C0D4E5CE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3217851"/>
            <a:ext cx="49784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7402931-043E-32BA-ECAA-D4AB95EA19C1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4415883"/>
            <a:ext cx="49784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BAD5F13-9115-7EEF-4E58-160AE9A10844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2816963"/>
            <a:ext cx="49784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9357560-88A7-B985-66E7-904DCF3BC4C0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2344171"/>
            <a:ext cx="497840" cy="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C49F2D2-1110-92D1-DF15-45C45CBF89CD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4938128"/>
            <a:ext cx="4978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C295178-3ED9-797A-2BE0-D3792444B539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4110475"/>
            <a:ext cx="49784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2C9050B-E6EE-41B7-24FD-1CB1BD557C5F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5380177"/>
            <a:ext cx="49784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26E0E83-7C0D-4BD5-3B3D-334536F0A1AD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3645676"/>
            <a:ext cx="49784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40B7A75-D7A2-F8D9-572C-9A75AAC9FE1E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5837168"/>
            <a:ext cx="49784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EE6F070-A791-BFD8-61D9-35F6BD8E0AEA}"/>
              </a:ext>
            </a:extLst>
          </p:cNvPr>
          <p:cNvSpPr txBox="1"/>
          <p:nvPr userDrawn="1"/>
        </p:nvSpPr>
        <p:spPr>
          <a:xfrm>
            <a:off x="4462272" y="1541905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District Student Group Proficiency</a:t>
            </a:r>
            <a:endParaRPr lang="en-US" sz="1600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FD38B8C7-42EF-F515-C725-3901158B86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2D8757B0-A502-13C3-EFC7-2457417E090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05585" y="1979539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2A90055E-2661-19E5-B905-17E17FC73E0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305449" y="3832679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A6491DB-FF48-12DB-A6CA-F794E6486C8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05584" y="2987683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828424-FF52-ED93-3C3D-3E81E5EB448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05448" y="3381811"/>
            <a:ext cx="579747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7058DDC5-9544-8BB0-AD7F-3FFBCD2D990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324543" y="2450577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EDDCFC7D-FADD-E524-4DE6-A0CA9BB66E0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13696" y="4151614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19A81077-F0BF-0AB6-F607-EE4D2603921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05448" y="4652150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8BCE7E6E-386D-63F6-C7E3-1959FF47092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324542" y="5103018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rgbClr val="00B05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4" name="Text Placeholder 9">
            <a:extLst>
              <a:ext uri="{FF2B5EF4-FFF2-40B4-BE49-F238E27FC236}">
                <a16:creationId xmlns:a16="http://schemas.microsoft.com/office/drawing/2014/main" id="{ACDC45F2-C781-C7E4-DF91-1676B26ABF3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324541" y="5519547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rgbClr val="7030A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AA0ED-B488-9094-D22F-E2BDCABE367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56099" y="1604014"/>
            <a:ext cx="3892169" cy="376286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89F1EA26-8AE6-25AE-DA46-A6838BB2B2F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463200" y="1604014"/>
            <a:ext cx="5704526" cy="376286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5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A - 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61F3B-FEB0-E74B-ACDB-565DF90CB1BC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B246E01-911C-974E-BF41-F2CBD33563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61" y="10510"/>
            <a:ext cx="757333" cy="757333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CC43AB-73D0-1C4E-B9A8-D6CA1974714E}"/>
              </a:ext>
            </a:extLst>
          </p:cNvPr>
          <p:cNvSpPr txBox="1"/>
          <p:nvPr userDrawn="1"/>
        </p:nvSpPr>
        <p:spPr>
          <a:xfrm>
            <a:off x="799576" y="138445"/>
            <a:ext cx="9150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ELA </a:t>
            </a:r>
            <a:r>
              <a:rPr lang="en-US" sz="3600" b="0">
                <a:solidFill>
                  <a:schemeClr val="bg1"/>
                </a:solidFill>
              </a:rPr>
              <a:t>– </a:t>
            </a:r>
            <a:r>
              <a:rPr lang="en-US" sz="3200" b="0">
                <a:solidFill>
                  <a:schemeClr val="bg1"/>
                </a:solidFill>
              </a:rPr>
              <a:t>Economically Disadvantaged</a:t>
            </a:r>
            <a:endParaRPr lang="en-US" sz="3600" b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962FEE-10C3-6A42-A78D-444039575439}"/>
              </a:ext>
            </a:extLst>
          </p:cNvPr>
          <p:cNvSpPr txBox="1"/>
          <p:nvPr userDrawn="1"/>
        </p:nvSpPr>
        <p:spPr>
          <a:xfrm>
            <a:off x="277167" y="1539702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District Proficiency vs. State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CCF6F02-58E7-2A43-9863-C382AAFB4043}"/>
              </a:ext>
            </a:extLst>
          </p:cNvPr>
          <p:cNvSpPr/>
          <p:nvPr userDrawn="1"/>
        </p:nvSpPr>
        <p:spPr>
          <a:xfrm>
            <a:off x="236461" y="6464251"/>
            <a:ext cx="86738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Student data is suppressed for a count of ten or under. Data represented in the charts can appear incomplete but is accurate.</a:t>
            </a:r>
            <a:endParaRPr lang="en-US" sz="1000" b="1" i="1">
              <a:effectLst/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44B48C-7C83-0163-7EB2-740259656622}"/>
              </a:ext>
            </a:extLst>
          </p:cNvPr>
          <p:cNvSpPr/>
          <p:nvPr userDrawn="1"/>
        </p:nvSpPr>
        <p:spPr>
          <a:xfrm>
            <a:off x="6923314" y="833902"/>
            <a:ext cx="323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2"/>
                </a:solidFill>
              </a:rPr>
              <a:t>District’s Percent of </a:t>
            </a:r>
            <a:br>
              <a:rPr lang="en-US" sz="1200">
                <a:solidFill>
                  <a:schemeClr val="accent2"/>
                </a:solidFill>
              </a:rPr>
            </a:br>
            <a:r>
              <a:rPr lang="en-US" sz="1200" b="1">
                <a:solidFill>
                  <a:schemeClr val="accent2"/>
                </a:solidFill>
              </a:rPr>
              <a:t>Economically Disadvantaged Students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586E29-E6B2-368D-8743-A0980B68E255}"/>
              </a:ext>
            </a:extLst>
          </p:cNvPr>
          <p:cNvSpPr txBox="1"/>
          <p:nvPr userDrawn="1"/>
        </p:nvSpPr>
        <p:spPr>
          <a:xfrm>
            <a:off x="4457806" y="1541905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By School Community</a:t>
            </a:r>
            <a:endParaRPr lang="en-US" sz="160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B49E502-0D13-F465-81B0-515315CBFB8D}"/>
              </a:ext>
            </a:extLst>
          </p:cNvPr>
          <p:cNvSpPr/>
          <p:nvPr userDrawn="1"/>
        </p:nvSpPr>
        <p:spPr>
          <a:xfrm>
            <a:off x="10282812" y="287081"/>
            <a:ext cx="1326337" cy="1326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F7FC9F0-320F-D36F-8C26-1027D186FE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26307" y="609495"/>
            <a:ext cx="987930" cy="3937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3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sz="2400" dirty="0">
              <a:solidFill>
                <a:schemeClr val="accent2"/>
              </a:solidFill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11" name="Chart Placeholder 7">
            <a:extLst>
              <a:ext uri="{FF2B5EF4-FFF2-40B4-BE49-F238E27FC236}">
                <a16:creationId xmlns:a16="http://schemas.microsoft.com/office/drawing/2014/main" id="{4F769694-AF03-B0C1-FBE2-95338CEE564A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0067910" y="-33445"/>
            <a:ext cx="1719072" cy="17190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C1F6778-2CEF-FEB2-65A1-1CB1C0F7F0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75E491E-FD3F-86CB-400B-C33D30E7A3AB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56099" y="2023437"/>
            <a:ext cx="3616325" cy="32115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2CA4115B-AEB3-859D-C093-116BD5C02FD6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537798" y="2008860"/>
            <a:ext cx="5704526" cy="32115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0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h - All Stud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84A567-21ED-0147-076B-5FF1437447DB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67626-99CF-7409-FA98-5DFD84A12BAC}"/>
              </a:ext>
            </a:extLst>
          </p:cNvPr>
          <p:cNvSpPr txBox="1"/>
          <p:nvPr userDrawn="1"/>
        </p:nvSpPr>
        <p:spPr>
          <a:xfrm>
            <a:off x="799576" y="138445"/>
            <a:ext cx="566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MATH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All Students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BD7AD3A-FA54-37D6-0B76-972EE2A0A5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37" y="77753"/>
            <a:ext cx="646331" cy="6463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F423E2-F9F3-694B-511B-76839BF473D0}"/>
              </a:ext>
            </a:extLst>
          </p:cNvPr>
          <p:cNvSpPr/>
          <p:nvPr userDrawn="1"/>
        </p:nvSpPr>
        <p:spPr>
          <a:xfrm>
            <a:off x="8479545" y="833902"/>
            <a:ext cx="1682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2"/>
                </a:solidFill>
              </a:rPr>
              <a:t>2022 TCAP District </a:t>
            </a:r>
            <a:br>
              <a:rPr lang="en-US" sz="1200">
                <a:solidFill>
                  <a:schemeClr val="accent2"/>
                </a:solidFill>
              </a:rPr>
            </a:br>
            <a:r>
              <a:rPr lang="en-US" sz="1200" b="1">
                <a:solidFill>
                  <a:schemeClr val="accent2"/>
                </a:solidFill>
              </a:rPr>
              <a:t>Participation Rate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2AD2BC-31F0-6D8D-C7FC-C27A4FAE22FD}"/>
              </a:ext>
            </a:extLst>
          </p:cNvPr>
          <p:cNvSpPr/>
          <p:nvPr userDrawn="1"/>
        </p:nvSpPr>
        <p:spPr>
          <a:xfrm>
            <a:off x="10282812" y="287081"/>
            <a:ext cx="1326337" cy="1326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551794-9042-21AA-C912-1DBB4794C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26307" y="609495"/>
            <a:ext cx="987930" cy="3937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3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sz="2400" dirty="0">
              <a:solidFill>
                <a:schemeClr val="accent2"/>
              </a:solidFill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949694B-3B7A-FC5B-8E7D-43E4B37CF17F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0067910" y="-33445"/>
            <a:ext cx="1719072" cy="17190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C2F7DA-D2C0-62B3-BF3B-C7CC99FF12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1324D067-83A9-0F4B-3A8C-F7277E7275B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864" y="1730555"/>
            <a:ext cx="11058286" cy="47210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7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h - School 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1DD675-90C9-D9C5-3D6D-FEFD745F8B77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7E4F5-34A0-09B1-3AD8-A7A1AFDB9133}"/>
              </a:ext>
            </a:extLst>
          </p:cNvPr>
          <p:cNvSpPr txBox="1"/>
          <p:nvPr userDrawn="1"/>
        </p:nvSpPr>
        <p:spPr>
          <a:xfrm>
            <a:off x="799576" y="138445"/>
            <a:ext cx="634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MATH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By School Level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77CB47D-BB6F-C8EF-994A-FDE25D0BB3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37" y="77753"/>
            <a:ext cx="646331" cy="646331"/>
          </a:xfrm>
          <a:prstGeom prst="rect">
            <a:avLst/>
          </a:prstGeom>
        </p:spPr>
      </p:pic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164EDEA-3DE5-0795-AB34-F4E661C02C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E4F496-B3E8-D481-B9E1-C9AB7FAC1CF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864" y="1730555"/>
            <a:ext cx="11058286" cy="47210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9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h - Spot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B9B92B-103A-1B0F-F970-6A0B469545B3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F11A4-AD44-DB6E-A6D9-5DB34EA2F87C}"/>
              </a:ext>
            </a:extLst>
          </p:cNvPr>
          <p:cNvSpPr txBox="1"/>
          <p:nvPr userDrawn="1"/>
        </p:nvSpPr>
        <p:spPr>
          <a:xfrm>
            <a:off x="799576" y="138445"/>
            <a:ext cx="680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MATH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Spotlight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A954C3-1A84-F87D-BB92-0982118157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37" y="77753"/>
            <a:ext cx="646331" cy="646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B6AD79-1661-0819-462B-34168EA9B481}"/>
              </a:ext>
            </a:extLst>
          </p:cNvPr>
          <p:cNvSpPr txBox="1"/>
          <p:nvPr userDrawn="1"/>
        </p:nvSpPr>
        <p:spPr>
          <a:xfrm>
            <a:off x="236461" y="1369151"/>
            <a:ext cx="2278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GRADE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A845C3-69C1-B9D4-46E6-C4B5DDEC9A59}"/>
              </a:ext>
            </a:extLst>
          </p:cNvPr>
          <p:cNvSpPr/>
          <p:nvPr userDrawn="1"/>
        </p:nvSpPr>
        <p:spPr>
          <a:xfrm>
            <a:off x="408387" y="1528207"/>
            <a:ext cx="1196161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>
                <a:solidFill>
                  <a:schemeClr val="tx2"/>
                </a:solidFill>
              </a:rPr>
              <a:t>7</a:t>
            </a:r>
            <a:endParaRPr lang="en-US" sz="1380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1067C068-D8C9-C650-F560-C5F24B33CB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71E1CE18-3531-4C4D-6D0B-EB08507D1D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57198" y="1730555"/>
            <a:ext cx="9751952" cy="47210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5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LA - G4 Pro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61F3B-FEB0-E74B-ACDB-565DF90CB1BC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B246E01-911C-974E-BF41-F2CBD33563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61" y="10510"/>
            <a:ext cx="757333" cy="757333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CC43AB-73D0-1C4E-B9A8-D6CA1974714E}"/>
              </a:ext>
            </a:extLst>
          </p:cNvPr>
          <p:cNvSpPr txBox="1"/>
          <p:nvPr userDrawn="1"/>
        </p:nvSpPr>
        <p:spPr>
          <a:xfrm>
            <a:off x="799576" y="138445"/>
            <a:ext cx="539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MATH </a:t>
            </a:r>
            <a:r>
              <a:rPr lang="en-US" sz="3600" dirty="0">
                <a:solidFill>
                  <a:schemeClr val="bg1"/>
                </a:solidFill>
              </a:rPr>
              <a:t>– </a:t>
            </a:r>
            <a:r>
              <a:rPr lang="en-US" sz="3600" b="0" dirty="0">
                <a:solidFill>
                  <a:schemeClr val="bg1"/>
                </a:solidFill>
              </a:rPr>
              <a:t>Grade 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962FEE-10C3-6A42-A78D-444039575439}"/>
              </a:ext>
            </a:extLst>
          </p:cNvPr>
          <p:cNvSpPr txBox="1"/>
          <p:nvPr userDrawn="1"/>
        </p:nvSpPr>
        <p:spPr>
          <a:xfrm>
            <a:off x="277167" y="1539702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District Proficiency vs. State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DC88D7-599C-D148-B55F-350FB03643D9}"/>
              </a:ext>
            </a:extLst>
          </p:cNvPr>
          <p:cNvSpPr/>
          <p:nvPr userDrawn="1"/>
        </p:nvSpPr>
        <p:spPr>
          <a:xfrm>
            <a:off x="10171393" y="1607651"/>
            <a:ext cx="1739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2022 Proficiency</a:t>
            </a:r>
            <a:endParaRPr lang="en-US" sz="1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B4EF9EB-A73B-D74D-7F6F-F16BD5C9428B}"/>
              </a:ext>
            </a:extLst>
          </p:cNvPr>
          <p:cNvSpPr/>
          <p:nvPr userDrawn="1"/>
        </p:nvSpPr>
        <p:spPr>
          <a:xfrm>
            <a:off x="236461" y="6464251"/>
            <a:ext cx="86738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Student data is suppressed for a count of ten or under. Data represented in the charts can appear incomplete but is accurate.</a:t>
            </a:r>
            <a:endParaRPr lang="en-US" sz="1000" b="1" i="1">
              <a:effectLst/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1264AA73-DFDF-9A7A-9D8E-08D233FCF41F}"/>
              </a:ext>
            </a:extLst>
          </p:cNvPr>
          <p:cNvSpPr txBox="1">
            <a:spLocks/>
          </p:cNvSpPr>
          <p:nvPr userDrawn="1"/>
        </p:nvSpPr>
        <p:spPr>
          <a:xfrm>
            <a:off x="277167" y="5715376"/>
            <a:ext cx="9624776" cy="6282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182880" rIns="91440" bIns="45720" numCol="2" anchor="t">
            <a:noAutofit/>
          </a:bodyPr>
          <a:lstStyle>
            <a:lvl1pPr marL="257111" indent="-257111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074" indent="-214260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036" indent="-171407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99850" indent="-171407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2664" indent="-171407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479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293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107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3922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>
              <a:buNone/>
            </a:pPr>
            <a:endParaRPr lang="en-US" sz="1600">
              <a:ea typeface="Open Sans"/>
              <a:cs typeface="Open San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399356A-DE1A-02C5-0F0D-5A6E65451AA2}"/>
              </a:ext>
            </a:extLst>
          </p:cNvPr>
          <p:cNvSpPr/>
          <p:nvPr userDrawn="1"/>
        </p:nvSpPr>
        <p:spPr>
          <a:xfrm>
            <a:off x="310731" y="5891014"/>
            <a:ext cx="1466311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200" b="1">
                <a:ea typeface="Open Sans"/>
                <a:cs typeface="Open Sans"/>
              </a:rPr>
              <a:t>KEY TAKE-AWAY</a:t>
            </a:r>
          </a:p>
        </p:txBody>
      </p:sp>
      <p:sp>
        <p:nvSpPr>
          <p:cNvPr id="67" name="Text Placeholder 8">
            <a:extLst>
              <a:ext uri="{FF2B5EF4-FFF2-40B4-BE49-F238E27FC236}">
                <a16:creationId xmlns:a16="http://schemas.microsoft.com/office/drawing/2014/main" id="{6B596243-46DA-1C79-A0D9-0831769DCDB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848161" y="5854087"/>
            <a:ext cx="7863840" cy="3508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814" indent="0">
              <a:buNone/>
              <a:defRPr/>
            </a:lvl2pPr>
            <a:lvl3pPr marL="685629" indent="0">
              <a:buNone/>
              <a:defRPr/>
            </a:lvl3pPr>
            <a:lvl4pPr marL="1028443" indent="0">
              <a:buNone/>
              <a:defRPr/>
            </a:lvl4pPr>
            <a:lvl5pPr marL="137125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830BAA-15BF-C01A-C101-22CA6CF78C05}"/>
              </a:ext>
            </a:extLst>
          </p:cNvPr>
          <p:cNvSpPr txBox="1"/>
          <p:nvPr userDrawn="1"/>
        </p:nvSpPr>
        <p:spPr>
          <a:xfrm>
            <a:off x="10877199" y="3003485"/>
            <a:ext cx="1000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Asian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D94A944-183C-CDF3-AD3B-C00944642227}"/>
              </a:ext>
            </a:extLst>
          </p:cNvPr>
          <p:cNvSpPr txBox="1"/>
          <p:nvPr userDrawn="1"/>
        </p:nvSpPr>
        <p:spPr>
          <a:xfrm>
            <a:off x="10877199" y="4214500"/>
            <a:ext cx="1000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White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34B0E7-B0C2-1153-936F-8BE409CE87E4}"/>
              </a:ext>
            </a:extLst>
          </p:cNvPr>
          <p:cNvSpPr txBox="1"/>
          <p:nvPr userDrawn="1"/>
        </p:nvSpPr>
        <p:spPr>
          <a:xfrm>
            <a:off x="10877199" y="2421988"/>
            <a:ext cx="1000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All District Students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B30E48A-14DF-D8FE-D00A-4EF58110F44C}"/>
              </a:ext>
            </a:extLst>
          </p:cNvPr>
          <p:cNvSpPr txBox="1"/>
          <p:nvPr userDrawn="1"/>
        </p:nvSpPr>
        <p:spPr>
          <a:xfrm>
            <a:off x="10877199" y="1938029"/>
            <a:ext cx="1000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All TN</a:t>
            </a:r>
            <a:br>
              <a:rPr lang="en-US" sz="1050"/>
            </a:br>
            <a:r>
              <a:rPr lang="en-US" sz="1050"/>
              <a:t>Students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E5E1B8-2C2A-F540-79F9-D350EE98DD55}"/>
              </a:ext>
            </a:extLst>
          </p:cNvPr>
          <p:cNvSpPr txBox="1"/>
          <p:nvPr userDrawn="1"/>
        </p:nvSpPr>
        <p:spPr>
          <a:xfrm>
            <a:off x="10877199" y="4551725"/>
            <a:ext cx="11343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Economically</a:t>
            </a:r>
            <a:br>
              <a:rPr lang="en-US" sz="1050"/>
            </a:br>
            <a:r>
              <a:rPr lang="en-US" sz="1050"/>
              <a:t>Disadvantaged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C229AA4-5847-48F5-96C8-8988D9400400}"/>
              </a:ext>
            </a:extLst>
          </p:cNvPr>
          <p:cNvSpPr txBox="1"/>
          <p:nvPr userDrawn="1"/>
        </p:nvSpPr>
        <p:spPr>
          <a:xfrm>
            <a:off x="10877199" y="3707336"/>
            <a:ext cx="1000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Hispanic / Latino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148CF9-6187-FEF6-8CED-2BF7BA3ADD9F}"/>
              </a:ext>
            </a:extLst>
          </p:cNvPr>
          <p:cNvSpPr txBox="1"/>
          <p:nvPr userDrawn="1"/>
        </p:nvSpPr>
        <p:spPr>
          <a:xfrm>
            <a:off x="10877199" y="4984999"/>
            <a:ext cx="12053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Students w Disabilities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3CBFE5-57D2-F05D-BCB4-2BACA2E1D13A}"/>
              </a:ext>
            </a:extLst>
          </p:cNvPr>
          <p:cNvSpPr txBox="1"/>
          <p:nvPr userDrawn="1"/>
        </p:nvSpPr>
        <p:spPr>
          <a:xfrm>
            <a:off x="10877199" y="3266532"/>
            <a:ext cx="11577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Black / African</a:t>
            </a:r>
            <a:br>
              <a:rPr lang="en-US" sz="1050"/>
            </a:br>
            <a:r>
              <a:rPr lang="en-US" sz="1050"/>
              <a:t>American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EFEC0A-DAA5-E4CC-B752-E1746DD8CBB9}"/>
              </a:ext>
            </a:extLst>
          </p:cNvPr>
          <p:cNvSpPr txBox="1"/>
          <p:nvPr userDrawn="1"/>
        </p:nvSpPr>
        <p:spPr>
          <a:xfrm>
            <a:off x="10877199" y="5441990"/>
            <a:ext cx="11577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English Learners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9F652F1-8BDF-1494-2D4C-DBE2C0D4E5CE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3217851"/>
            <a:ext cx="49784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7402931-043E-32BA-ECAA-D4AB95EA19C1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4415883"/>
            <a:ext cx="49784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BAD5F13-9115-7EEF-4E58-160AE9A10844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2816963"/>
            <a:ext cx="49784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9357560-88A7-B985-66E7-904DCF3BC4C0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2344171"/>
            <a:ext cx="497840" cy="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C49F2D2-1110-92D1-DF15-45C45CBF89CD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4938128"/>
            <a:ext cx="4978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C295178-3ED9-797A-2BE0-D3792444B539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4110475"/>
            <a:ext cx="49784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2C9050B-E6EE-41B7-24FD-1CB1BD557C5F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5380177"/>
            <a:ext cx="49784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26E0E83-7C0D-4BD5-3B3D-334536F0A1AD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3645676"/>
            <a:ext cx="49784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40B7A75-D7A2-F8D9-572C-9A75AAC9FE1E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5837168"/>
            <a:ext cx="49784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EE6F070-A791-BFD8-61D9-35F6BD8E0AEA}"/>
              </a:ext>
            </a:extLst>
          </p:cNvPr>
          <p:cNvSpPr txBox="1"/>
          <p:nvPr userDrawn="1"/>
        </p:nvSpPr>
        <p:spPr>
          <a:xfrm>
            <a:off x="4462272" y="1541905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District Student Group Proficiency</a:t>
            </a:r>
            <a:endParaRPr lang="en-US" sz="1600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FD38B8C7-42EF-F515-C725-3901158B86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48E22E6A-3285-26FB-FE6A-C842BB3E0F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05585" y="1979539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523ADEB3-3E16-70D1-0C33-097028243F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305449" y="3832679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3205B72E-7C69-861D-DCA5-8833FD9DB6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05584" y="2987683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D47D5A4-BFCD-6FE8-B215-05E7A47F64E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05448" y="3381811"/>
            <a:ext cx="579747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FB61C279-F60F-5484-8138-C9FC929F1F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324543" y="2450577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F98F5D56-B38D-A7B7-9E9E-95EC3D0B4A3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13696" y="4151614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052034F5-0465-14A3-6254-FA392C4AE85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05448" y="4652150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DD4F3BD9-8687-0B7F-C3C4-FC718FA28C7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324542" y="5103018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rgbClr val="00B05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ADA9F88C-C560-D0E3-3E13-468CCD821F7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324541" y="5519547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rgbClr val="7030A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id="{7B0B8F2F-C7C4-7105-E9BE-EFAEC686EE90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537798" y="2008860"/>
            <a:ext cx="5704526" cy="32115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5DA7E7D3-082E-0EDF-5424-B32E62661CB1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56099" y="2023437"/>
            <a:ext cx="3616325" cy="32115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4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1F5C14-B8C8-908F-BD88-BDF685CF8424}"/>
              </a:ext>
            </a:extLst>
          </p:cNvPr>
          <p:cNvSpPr/>
          <p:nvPr userDrawn="1"/>
        </p:nvSpPr>
        <p:spPr>
          <a:xfrm>
            <a:off x="1" y="587714"/>
            <a:ext cx="12188824" cy="68263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896C82-CB20-0FE4-44DD-7C9185A7D225}"/>
              </a:ext>
            </a:extLst>
          </p:cNvPr>
          <p:cNvSpPr/>
          <p:nvPr userDrawn="1"/>
        </p:nvSpPr>
        <p:spPr>
          <a:xfrm>
            <a:off x="8209604" y="6466450"/>
            <a:ext cx="3902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b="0" i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SOURCE: Tennessee Department of Education, 2022</a:t>
            </a:r>
          </a:p>
        </p:txBody>
      </p:sp>
    </p:spTree>
    <p:extLst>
      <p:ext uri="{BB962C8B-B14F-4D97-AF65-F5344CB8AC3E}">
        <p14:creationId xmlns:p14="http://schemas.microsoft.com/office/powerpoint/2010/main" val="393284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0" r:id="rId4"/>
    <p:sldLayoutId id="2147483971" r:id="rId5"/>
    <p:sldLayoutId id="2147483984" r:id="rId6"/>
    <p:sldLayoutId id="2147483985" r:id="rId7"/>
    <p:sldLayoutId id="2147483986" r:id="rId8"/>
    <p:sldLayoutId id="2147483989" r:id="rId9"/>
    <p:sldLayoutId id="2147483977" r:id="rId10"/>
    <p:sldLayoutId id="2147483987" r:id="rId11"/>
    <p:sldLayoutId id="2147483988" r:id="rId12"/>
  </p:sldLayoutIdLst>
  <p:txStyles>
    <p:titleStyle>
      <a:lvl1pPr algn="l" defTabSz="685629" rtl="0" eaLnBrk="1" latinLnBrk="0" hangingPunct="1">
        <a:spcBef>
          <a:spcPct val="0"/>
        </a:spcBef>
        <a:buNone/>
        <a:defRPr sz="3599" b="1" kern="1200">
          <a:solidFill>
            <a:schemeClr val="accent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57111" indent="-257111" algn="l" defTabSz="685629" rtl="0" eaLnBrk="1" latinLnBrk="0" hangingPunct="1">
        <a:spcBef>
          <a:spcPct val="20000"/>
        </a:spcBef>
        <a:buClr>
          <a:schemeClr val="tx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074" indent="-214260" algn="l" defTabSz="685629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036" indent="-171407" algn="l" defTabSz="685629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199850" indent="-171407" algn="l" defTabSz="685629" rtl="0" eaLnBrk="1" latinLnBrk="0" hangingPunct="1">
        <a:spcBef>
          <a:spcPct val="20000"/>
        </a:spcBef>
        <a:buClr>
          <a:schemeClr val="tx1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664" indent="-171407" algn="l" defTabSz="685629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479" indent="-171407" algn="l" defTabSz="6856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93" indent="-171407" algn="l" defTabSz="6856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07" indent="-171407" algn="l" defTabSz="6856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922" indent="-171407" algn="l" defTabSz="6856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15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29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43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57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72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86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00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14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eme1">
  <a:themeElements>
    <a:clrScheme name="TDOE BFA 2021">
      <a:dk1>
        <a:srgbClr val="3C3E40"/>
      </a:dk1>
      <a:lt1>
        <a:srgbClr val="FFFFFF"/>
      </a:lt1>
      <a:dk2>
        <a:srgbClr val="6E7073"/>
      </a:dk2>
      <a:lt2>
        <a:srgbClr val="EEEEEE"/>
      </a:lt2>
      <a:accent1>
        <a:srgbClr val="EE3424"/>
      </a:accent1>
      <a:accent2>
        <a:srgbClr val="0E2B5A"/>
      </a:accent2>
      <a:accent3>
        <a:srgbClr val="E87722"/>
      </a:accent3>
      <a:accent4>
        <a:srgbClr val="2DCCD3"/>
      </a:accent4>
      <a:accent5>
        <a:srgbClr val="D2D755"/>
      </a:accent5>
      <a:accent6>
        <a:srgbClr val="5D7975"/>
      </a:accent6>
      <a:hlink>
        <a:srgbClr val="0563C1"/>
      </a:hlink>
      <a:folHlink>
        <a:srgbClr val="954F72"/>
      </a:folHlink>
    </a:clrScheme>
    <a:fontScheme name="TDOE Fonts">
      <a:majorFont>
        <a:latin typeface="PermianSlabSerifTypeface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forAll-WIDESCREEN-2021" id="{2F73F590-2098-E744-B4A0-484DD047005E}" vid="{9D0AEABE-BEEA-6243-89AC-278A97B804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8bc45f0-fb64-44cc-bf44-f9f8397c9796">
      <UserInfo>
        <DisplayName>Penny Schwinn</DisplayName>
        <AccountId>51</AccountId>
        <AccountType/>
      </UserInfo>
      <UserInfo>
        <DisplayName>Michael Hardy</DisplayName>
        <AccountId>173</AccountId>
        <AccountType/>
      </UserInfo>
      <UserInfo>
        <DisplayName>Grace Shelton</DisplayName>
        <AccountId>5200</AccountId>
        <AccountType/>
      </UserInfo>
      <UserInfo>
        <DisplayName>Meghan McLeroy</DisplayName>
        <AccountId>172</AccountId>
        <AccountType/>
      </UserInfo>
    </SharedWithUsers>
    <TaxCatchAll xmlns="88bc45f0-fb64-44cc-bf44-f9f8397c9796" xsi:nil="true"/>
    <lcf76f155ced4ddcb4097134ff3c332f xmlns="cd5d47a3-a2f9-4141-be10-f2e1e06d43f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13E6C061E592458D26C5D8972AF80E" ma:contentTypeVersion="19" ma:contentTypeDescription="Create a new document." ma:contentTypeScope="" ma:versionID="1c254b2baf4f993b2dac7ccae251b9d5">
  <xsd:schema xmlns:xsd="http://www.w3.org/2001/XMLSchema" xmlns:xs="http://www.w3.org/2001/XMLSchema" xmlns:p="http://schemas.microsoft.com/office/2006/metadata/properties" xmlns:ns2="cd5d47a3-a2f9-4141-be10-f2e1e06d43f0" xmlns:ns3="88bc45f0-fb64-44cc-bf44-f9f8397c9796" targetNamespace="http://schemas.microsoft.com/office/2006/metadata/properties" ma:root="true" ma:fieldsID="6dfab1f5cd8a7b58805473f2795c4c8b" ns2:_="" ns3:_="">
    <xsd:import namespace="cd5d47a3-a2f9-4141-be10-f2e1e06d43f0"/>
    <xsd:import namespace="88bc45f0-fb64-44cc-bf44-f9f8397c97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5d47a3-a2f9-4141-be10-f2e1e06d43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hidden="true" ma:internalName="MediaServiceKeyPoints" ma:readOnly="true">
      <xsd:simpleType>
        <xsd:restriction base="dms:Note"/>
      </xsd:simpleType>
    </xsd:element>
    <xsd:element name="MediaServiceAutoTags" ma:index="12" nillable="true" ma:displayName="Tags" ma:hidden="true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hidden="true" ma:internalName="MediaServiceOCR" ma:readOnly="tru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ae4be1d-d524-4aa9-85d5-5e42c742cc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bc45f0-fb64-44cc-bf44-f9f8397c979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hidden="true" ma:internalName="SharedWithDetails" ma:readOnly="true">
      <xsd:simpleType>
        <xsd:restriction base="dms:Note"/>
      </xsd:simpleType>
    </xsd:element>
    <xsd:element name="TaxCatchAll" ma:index="23" nillable="true" ma:displayName="Taxonomy Catch All Column" ma:hidden="true" ma:list="{c886416a-45cc-4096-817a-620d5f31d47e}" ma:internalName="TaxCatchAll" ma:readOnly="false" ma:showField="CatchAllData" ma:web="88bc45f0-fb64-44cc-bf44-f9f8397c97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6F60C1-803E-4BBB-9567-67897965F98D}">
  <ds:schemaRefs>
    <ds:schemaRef ds:uri="88bc45f0-fb64-44cc-bf44-f9f8397c9796"/>
    <ds:schemaRef ds:uri="cd5d47a3-a2f9-4141-be10-f2e1e06d43f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D848918-0EBC-4BAE-A79C-C7698340A6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29CAFB-5D21-4289-93FB-137DFA4F09B9}">
  <ds:schemaRefs>
    <ds:schemaRef ds:uri="88bc45f0-fb64-44cc-bf44-f9f8397c9796"/>
    <ds:schemaRef ds:uri="cd5d47a3-a2f9-4141-be10-f2e1e06d43f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32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Arial</vt:lpstr>
      <vt:lpstr>Calibri</vt:lpstr>
      <vt:lpstr>Courier New</vt:lpstr>
      <vt:lpstr>Georgia</vt:lpstr>
      <vt:lpstr>Lato Light</vt:lpstr>
      <vt:lpstr>Open Sans</vt:lpstr>
      <vt:lpstr>Open Sans Extrabold</vt:lpstr>
      <vt:lpstr>Wingdings</vt:lpstr>
      <vt:lpstr>Theme1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Using This Template</dc:title>
  <dc:subject/>
  <dc:creator>Andi Baumgartner</dc:creator>
  <cp:keywords/>
  <dc:description/>
  <cp:lastModifiedBy>Mark Maslakowski</cp:lastModifiedBy>
  <cp:revision>16</cp:revision>
  <cp:lastPrinted>2019-11-04T17:49:10Z</cp:lastPrinted>
  <dcterms:created xsi:type="dcterms:W3CDTF">2021-07-26T14:32:14Z</dcterms:created>
  <dcterms:modified xsi:type="dcterms:W3CDTF">2022-06-24T15:58:26Z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0x010100A213E6C061E592458D26C5D8972AF80E</vt:lpwstr>
  </property>
</Properties>
</file>