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bookmarkIdSeed="4">
  <p:sldMasterIdLst>
    <p:sldMasterId id="2147483648" r:id="rId1"/>
  </p:sldMasterIdLst>
  <p:notesMasterIdLst>
    <p:notesMasterId r:id="rId16"/>
  </p:notesMasterIdLst>
  <p:sldIdLst>
    <p:sldId id="256" r:id="rId2"/>
    <p:sldId id="273" r:id="rId3"/>
    <p:sldId id="269" r:id="rId4"/>
    <p:sldId id="291" r:id="rId5"/>
    <p:sldId id="302" r:id="rId6"/>
    <p:sldId id="299" r:id="rId7"/>
    <p:sldId id="272" r:id="rId8"/>
    <p:sldId id="274" r:id="rId9"/>
    <p:sldId id="303" r:id="rId10"/>
    <p:sldId id="298" r:id="rId11"/>
    <p:sldId id="300" r:id="rId12"/>
    <p:sldId id="301" r:id="rId13"/>
    <p:sldId id="270" r:id="rId14"/>
    <p:sldId id="264" r:id="rId15"/>
  </p:sldIdLst>
  <p:sldSz cx="13004800" cy="9753600"/>
  <p:notesSz cx="6858000" cy="9144000"/>
  <p:defaultTextStyle>
    <a:lvl1pPr algn="ctr" defTabSz="584200">
      <a:defRPr sz="3600">
        <a:latin typeface="+mn-lt"/>
        <a:ea typeface="+mn-ea"/>
        <a:cs typeface="+mn-cs"/>
        <a:sym typeface="Helvetica Light"/>
      </a:defRPr>
    </a:lvl1pPr>
    <a:lvl2pPr indent="228600" algn="ctr" defTabSz="584200">
      <a:defRPr sz="3600">
        <a:latin typeface="+mn-lt"/>
        <a:ea typeface="+mn-ea"/>
        <a:cs typeface="+mn-cs"/>
        <a:sym typeface="Helvetica Light"/>
      </a:defRPr>
    </a:lvl2pPr>
    <a:lvl3pPr indent="457200" algn="ctr" defTabSz="584200">
      <a:defRPr sz="3600">
        <a:latin typeface="+mn-lt"/>
        <a:ea typeface="+mn-ea"/>
        <a:cs typeface="+mn-cs"/>
        <a:sym typeface="Helvetica Light"/>
      </a:defRPr>
    </a:lvl3pPr>
    <a:lvl4pPr indent="685800" algn="ctr" defTabSz="584200">
      <a:defRPr sz="3600">
        <a:latin typeface="+mn-lt"/>
        <a:ea typeface="+mn-ea"/>
        <a:cs typeface="+mn-cs"/>
        <a:sym typeface="Helvetica Light"/>
      </a:defRPr>
    </a:lvl4pPr>
    <a:lvl5pPr indent="914400" algn="ctr" defTabSz="584200">
      <a:defRPr sz="3600">
        <a:latin typeface="+mn-lt"/>
        <a:ea typeface="+mn-ea"/>
        <a:cs typeface="+mn-cs"/>
        <a:sym typeface="Helvetica Light"/>
      </a:defRPr>
    </a:lvl5pPr>
    <a:lvl6pPr indent="1143000" algn="ctr" defTabSz="584200">
      <a:defRPr sz="3600">
        <a:latin typeface="+mn-lt"/>
        <a:ea typeface="+mn-ea"/>
        <a:cs typeface="+mn-cs"/>
        <a:sym typeface="Helvetica Light"/>
      </a:defRPr>
    </a:lvl6pPr>
    <a:lvl7pPr indent="1371600" algn="ctr" defTabSz="584200">
      <a:defRPr sz="3600">
        <a:latin typeface="+mn-lt"/>
        <a:ea typeface="+mn-ea"/>
        <a:cs typeface="+mn-cs"/>
        <a:sym typeface="Helvetica Light"/>
      </a:defRPr>
    </a:lvl7pPr>
    <a:lvl8pPr indent="1600200" algn="ctr" defTabSz="584200">
      <a:defRPr sz="3600">
        <a:latin typeface="+mn-lt"/>
        <a:ea typeface="+mn-ea"/>
        <a:cs typeface="+mn-cs"/>
        <a:sym typeface="Helvetica Light"/>
      </a:defRPr>
    </a:lvl8pPr>
    <a:lvl9pPr indent="1828800" algn="ctr" defTabSz="584200">
      <a:defRPr sz="3600">
        <a:latin typeface="+mn-lt"/>
        <a:ea typeface="+mn-ea"/>
        <a:cs typeface="+mn-cs"/>
        <a:sym typeface="Helvetica Light"/>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1"/>
    </p:ext>
    <p:ext uri="{D31A062A-798A-4329-ABDD-BBA856620510}">
      <p14:defaultImageDpi xmlns:p14="http://schemas.microsoft.com/office/powerpoint/2010/main" val="96"/>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365C0"/>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i="off">
        <a:fontRef idx="minor">
          <a:srgbClr val="FFFFFF"/>
        </a:fontRef>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Ref idx="minor">
          <a:srgbClr val="FFFFFF"/>
        </a:fontRef>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00882B"/>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a:tcStyle>
        <a:tcBdr/>
        <a:fill>
          <a:solidFill>
            <a:srgbClr val="C3C2C2"/>
          </a:solidFill>
        </a:fill>
      </a:tcStyle>
    </a:band2H>
    <a:firstCol>
      <a:tcTxStyle b="on"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i="off">
        <a:fontRef idx="minor">
          <a:srgbClr val="FFFFFF"/>
        </a:fontRef>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Ref idx="minor">
          <a:srgbClr val="FFFFFF"/>
        </a:fontRef>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Ref idx="minor">
          <a:srgbClr val="FFFFFF"/>
        </a:fontRef>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300" autoAdjust="0"/>
    <p:restoredTop sz="87344" autoAdjust="0"/>
  </p:normalViewPr>
  <p:slideViewPr>
    <p:cSldViewPr snapToGrid="0">
      <p:cViewPr varScale="1">
        <p:scale>
          <a:sx n="53" d="100"/>
          <a:sy n="53" d="100"/>
        </p:scale>
        <p:origin x="1968"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9" name="Shape 29"/>
          <p:cNvSpPr>
            <a:spLocks noGrp="1" noRot="1" noChangeAspect="1"/>
          </p:cNvSpPr>
          <p:nvPr>
            <p:ph type="sldImg"/>
          </p:nvPr>
        </p:nvSpPr>
        <p:spPr>
          <a:xfrm>
            <a:off x="1143000" y="685800"/>
            <a:ext cx="4572000" cy="3429000"/>
          </a:xfrm>
          <a:prstGeom prst="rect">
            <a:avLst/>
          </a:prstGeom>
        </p:spPr>
        <p:txBody>
          <a:bodyPr/>
          <a:lstStyle/>
          <a:p>
            <a:pPr lvl="0"/>
            <a:endParaRPr/>
          </a:p>
        </p:txBody>
      </p:sp>
      <p:sp>
        <p:nvSpPr>
          <p:cNvPr id="30" name="Shape 30"/>
          <p:cNvSpPr>
            <a:spLocks noGrp="1"/>
          </p:cNvSpPr>
          <p:nvPr>
            <p:ph type="body" sz="quarter" idx="1"/>
          </p:nvPr>
        </p:nvSpPr>
        <p:spPr>
          <a:xfrm>
            <a:off x="914400" y="4343400"/>
            <a:ext cx="5029200" cy="4114800"/>
          </a:xfrm>
          <a:prstGeom prst="rect">
            <a:avLst/>
          </a:prstGeom>
        </p:spPr>
        <p:txBody>
          <a:bodyPr/>
          <a:lstStyle/>
          <a:p>
            <a:pPr lvl="0"/>
            <a:endParaRPr/>
          </a:p>
        </p:txBody>
      </p:sp>
    </p:spTree>
    <p:extLst>
      <p:ext uri="{BB962C8B-B14F-4D97-AF65-F5344CB8AC3E}">
        <p14:creationId xmlns:p14="http://schemas.microsoft.com/office/powerpoint/2010/main" val="3927589100"/>
      </p:ext>
    </p:extLst>
  </p:cSld>
  <p:clrMap bg1="lt1" tx1="dk1" bg2="lt2" tx2="dk2" accent1="accent1" accent2="accent2" accent3="accent3" accent4="accent4" accent5="accent5" accent6="accent6" hlink="hlink" folHlink="folHlink"/>
  <p:notesStyle>
    <a:lvl1pPr defTabSz="457200">
      <a:lnSpc>
        <a:spcPct val="125000"/>
      </a:lnSpc>
      <a:defRPr sz="2400">
        <a:latin typeface="Avenir Roman"/>
        <a:ea typeface="Avenir Roman"/>
        <a:cs typeface="Avenir Roman"/>
        <a:sym typeface="Avenir Roman"/>
      </a:defRPr>
    </a:lvl1pPr>
    <a:lvl2pPr indent="228600" defTabSz="457200">
      <a:lnSpc>
        <a:spcPct val="125000"/>
      </a:lnSpc>
      <a:defRPr sz="2400">
        <a:latin typeface="Avenir Roman"/>
        <a:ea typeface="Avenir Roman"/>
        <a:cs typeface="Avenir Roman"/>
        <a:sym typeface="Avenir Roman"/>
      </a:defRPr>
    </a:lvl2pPr>
    <a:lvl3pPr indent="457200" defTabSz="457200">
      <a:lnSpc>
        <a:spcPct val="125000"/>
      </a:lnSpc>
      <a:defRPr sz="2400">
        <a:latin typeface="Avenir Roman"/>
        <a:ea typeface="Avenir Roman"/>
        <a:cs typeface="Avenir Roman"/>
        <a:sym typeface="Avenir Roman"/>
      </a:defRPr>
    </a:lvl3pPr>
    <a:lvl4pPr indent="685800" defTabSz="457200">
      <a:lnSpc>
        <a:spcPct val="125000"/>
      </a:lnSpc>
      <a:defRPr sz="2400">
        <a:latin typeface="Avenir Roman"/>
        <a:ea typeface="Avenir Roman"/>
        <a:cs typeface="Avenir Roman"/>
        <a:sym typeface="Avenir Roman"/>
      </a:defRPr>
    </a:lvl4pPr>
    <a:lvl5pPr indent="914400" defTabSz="457200">
      <a:lnSpc>
        <a:spcPct val="125000"/>
      </a:lnSpc>
      <a:defRPr sz="2400">
        <a:latin typeface="Avenir Roman"/>
        <a:ea typeface="Avenir Roman"/>
        <a:cs typeface="Avenir Roman"/>
        <a:sym typeface="Avenir Roman"/>
      </a:defRPr>
    </a:lvl5pPr>
    <a:lvl6pPr indent="1143000" defTabSz="457200">
      <a:lnSpc>
        <a:spcPct val="125000"/>
      </a:lnSpc>
      <a:defRPr sz="2400">
        <a:latin typeface="Avenir Roman"/>
        <a:ea typeface="Avenir Roman"/>
        <a:cs typeface="Avenir Roman"/>
        <a:sym typeface="Avenir Roman"/>
      </a:defRPr>
    </a:lvl6pPr>
    <a:lvl7pPr indent="1371600" defTabSz="457200">
      <a:lnSpc>
        <a:spcPct val="125000"/>
      </a:lnSpc>
      <a:defRPr sz="2400">
        <a:latin typeface="Avenir Roman"/>
        <a:ea typeface="Avenir Roman"/>
        <a:cs typeface="Avenir Roman"/>
        <a:sym typeface="Avenir Roman"/>
      </a:defRPr>
    </a:lvl7pPr>
    <a:lvl8pPr indent="1600200" defTabSz="457200">
      <a:lnSpc>
        <a:spcPct val="125000"/>
      </a:lnSpc>
      <a:defRPr sz="2400">
        <a:latin typeface="Avenir Roman"/>
        <a:ea typeface="Avenir Roman"/>
        <a:cs typeface="Avenir Roman"/>
        <a:sym typeface="Avenir Roman"/>
      </a:defRPr>
    </a:lvl8pPr>
    <a:lvl9pPr indent="1828800" defTabSz="457200">
      <a:lnSpc>
        <a:spcPct val="125000"/>
      </a:lnSpc>
      <a:defRPr sz="2400">
        <a:latin typeface="Avenir Roman"/>
        <a:ea typeface="Avenir Roman"/>
        <a:cs typeface="Avenir Roman"/>
        <a:sym typeface="Avenir Roman"/>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Title &amp; Subtitle">
    <p:spTree>
      <p:nvGrpSpPr>
        <p:cNvPr id="1" name=""/>
        <p:cNvGrpSpPr/>
        <p:nvPr/>
      </p:nvGrpSpPr>
      <p:grpSpPr>
        <a:xfrm>
          <a:off x="0" y="0"/>
          <a:ext cx="0" cy="0"/>
          <a:chOff x="0" y="0"/>
          <a:chExt cx="0" cy="0"/>
        </a:xfrm>
      </p:grpSpPr>
      <p:sp>
        <p:nvSpPr>
          <p:cNvPr id="5" name="Shape 5"/>
          <p:cNvSpPr>
            <a:spLocks noGrp="1"/>
          </p:cNvSpPr>
          <p:nvPr>
            <p:ph type="title"/>
          </p:nvPr>
        </p:nvSpPr>
        <p:spPr>
          <a:xfrm>
            <a:off x="1270000" y="1638300"/>
            <a:ext cx="10464800" cy="3302000"/>
          </a:xfrm>
          <a:prstGeom prst="rect">
            <a:avLst/>
          </a:prstGeom>
        </p:spPr>
        <p:txBody>
          <a:bodyPr anchor="b"/>
          <a:lstStyle/>
          <a:p>
            <a:pPr lvl="0">
              <a:defRPr sz="1800"/>
            </a:pPr>
            <a:r>
              <a:rPr sz="8000"/>
              <a:t>Title Text</a:t>
            </a:r>
          </a:p>
        </p:txBody>
      </p:sp>
      <p:sp>
        <p:nvSpPr>
          <p:cNvPr id="6" name="Shape 6"/>
          <p:cNvSpPr>
            <a:spLocks noGrp="1"/>
          </p:cNvSpPr>
          <p:nvPr>
            <p:ph type="body" idx="1"/>
          </p:nvPr>
        </p:nvSpPr>
        <p:spPr>
          <a:xfrm>
            <a:off x="1270000" y="50292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lvl="0">
              <a:defRPr sz="1800"/>
            </a:pPr>
            <a:r>
              <a:rPr sz="3200"/>
              <a:t>Body Level One</a:t>
            </a:r>
          </a:p>
          <a:p>
            <a:pPr lvl="1">
              <a:defRPr sz="1800"/>
            </a:pPr>
            <a:r>
              <a:rPr sz="3200"/>
              <a:t>Body Level Two</a:t>
            </a:r>
          </a:p>
          <a:p>
            <a:pPr lvl="2">
              <a:defRPr sz="1800"/>
            </a:pPr>
            <a:r>
              <a:rPr sz="3200"/>
              <a:t>Body Level Three</a:t>
            </a:r>
          </a:p>
          <a:p>
            <a:pPr lvl="3">
              <a:defRPr sz="1800"/>
            </a:pPr>
            <a:r>
              <a:rPr sz="3200"/>
              <a:t>Body Level Four</a:t>
            </a:r>
          </a:p>
          <a:p>
            <a:pPr lvl="4">
              <a:defRPr sz="1800"/>
            </a:pPr>
            <a:r>
              <a:rPr sz="3200"/>
              <a:t>Body Level Five</a:t>
            </a: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Photo - Vertical">
    <p:spTree>
      <p:nvGrpSpPr>
        <p:cNvPr id="1" name=""/>
        <p:cNvGrpSpPr/>
        <p:nvPr/>
      </p:nvGrpSpPr>
      <p:grpSpPr>
        <a:xfrm>
          <a:off x="0" y="0"/>
          <a:ext cx="0" cy="0"/>
          <a:chOff x="0" y="0"/>
          <a:chExt cx="0" cy="0"/>
        </a:xfrm>
      </p:grpSpPr>
      <p:sp>
        <p:nvSpPr>
          <p:cNvPr id="13" name="Shape 13"/>
          <p:cNvSpPr>
            <a:spLocks noGrp="1"/>
          </p:cNvSpPr>
          <p:nvPr>
            <p:ph type="title"/>
          </p:nvPr>
        </p:nvSpPr>
        <p:spPr>
          <a:xfrm>
            <a:off x="952500" y="635000"/>
            <a:ext cx="5334000" cy="3987800"/>
          </a:xfrm>
          <a:prstGeom prst="rect">
            <a:avLst/>
          </a:prstGeom>
        </p:spPr>
        <p:txBody>
          <a:bodyPr anchor="b"/>
          <a:lstStyle>
            <a:lvl1pPr>
              <a:defRPr sz="6000"/>
            </a:lvl1pPr>
          </a:lstStyle>
          <a:p>
            <a:pPr lvl="0">
              <a:defRPr sz="1800"/>
            </a:pPr>
            <a:r>
              <a:rPr sz="6000"/>
              <a:t>Title Text</a:t>
            </a:r>
          </a:p>
        </p:txBody>
      </p:sp>
      <p:sp>
        <p:nvSpPr>
          <p:cNvPr id="14" name="Shape 14"/>
          <p:cNvSpPr>
            <a:spLocks noGrp="1"/>
          </p:cNvSpPr>
          <p:nvPr>
            <p:ph type="body" idx="1"/>
          </p:nvPr>
        </p:nvSpPr>
        <p:spPr>
          <a:xfrm>
            <a:off x="952500" y="4762500"/>
            <a:ext cx="5334000" cy="41021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lvl="0">
              <a:defRPr sz="1800"/>
            </a:pPr>
            <a:r>
              <a:rPr sz="3200"/>
              <a:t>Body Level One</a:t>
            </a:r>
          </a:p>
          <a:p>
            <a:pPr lvl="1">
              <a:defRPr sz="1800"/>
            </a:pPr>
            <a:r>
              <a:rPr sz="3200"/>
              <a:t>Body Level Two</a:t>
            </a:r>
          </a:p>
          <a:p>
            <a:pPr lvl="2">
              <a:defRPr sz="1800"/>
            </a:pPr>
            <a:r>
              <a:rPr sz="3200"/>
              <a:t>Body Level Three</a:t>
            </a:r>
          </a:p>
          <a:p>
            <a:pPr lvl="3">
              <a:defRPr sz="1800"/>
            </a:pPr>
            <a:r>
              <a:rPr sz="3200"/>
              <a:t>Body Level Four</a:t>
            </a:r>
          </a:p>
          <a:p>
            <a:pPr lvl="4">
              <a:defRPr sz="1800"/>
            </a:pPr>
            <a:r>
              <a:rPr sz="3200"/>
              <a:t>Body Level Five</a:t>
            </a: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18" name="Shape 18"/>
          <p:cNvSpPr>
            <a:spLocks noGrp="1"/>
          </p:cNvSpPr>
          <p:nvPr>
            <p:ph type="title"/>
          </p:nvPr>
        </p:nvSpPr>
        <p:spPr>
          <a:prstGeom prst="rect">
            <a:avLst/>
          </a:prstGeom>
        </p:spPr>
        <p:txBody>
          <a:bodyPr/>
          <a:lstStyle/>
          <a:p>
            <a:pPr lvl="0">
              <a:defRPr sz="1800"/>
            </a:pPr>
            <a:r>
              <a:rPr sz="8000"/>
              <a:t>Title Text</a:t>
            </a:r>
          </a:p>
        </p:txBody>
      </p:sp>
      <p:sp>
        <p:nvSpPr>
          <p:cNvPr id="19" name="Shape 19"/>
          <p:cNvSpPr>
            <a:spLocks noGrp="1"/>
          </p:cNvSpPr>
          <p:nvPr>
            <p:ph type="body" idx="1"/>
          </p:nvPr>
        </p:nvSpPr>
        <p:spPr>
          <a:prstGeom prst="rect">
            <a:avLst/>
          </a:prstGeom>
        </p:spPr>
        <p:txBody>
          <a:bodyPr/>
          <a:lstStyle/>
          <a:p>
            <a:pPr lvl="0">
              <a:defRPr sz="1800"/>
            </a:pPr>
            <a:r>
              <a:rPr sz="3600"/>
              <a:t>Body Level One</a:t>
            </a:r>
          </a:p>
          <a:p>
            <a:pPr lvl="1">
              <a:defRPr sz="1800"/>
            </a:pPr>
            <a:r>
              <a:rPr sz="3600"/>
              <a:t>Body Level Two</a:t>
            </a:r>
          </a:p>
          <a:p>
            <a:pPr lvl="2">
              <a:defRPr sz="1800"/>
            </a:pPr>
            <a:r>
              <a:rPr sz="3600"/>
              <a:t>Body Level Three</a:t>
            </a:r>
          </a:p>
          <a:p>
            <a:pPr lvl="3">
              <a:defRPr sz="1800"/>
            </a:pPr>
            <a:r>
              <a:rPr sz="3600"/>
              <a:t>Body Level Four</a:t>
            </a:r>
          </a:p>
          <a:p>
            <a:pPr lvl="4">
              <a:defRPr sz="1800"/>
            </a:pPr>
            <a:r>
              <a:rPr sz="3600"/>
              <a:t>Body Level Five</a:t>
            </a: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21" name="Shape 21"/>
          <p:cNvSpPr>
            <a:spLocks noGrp="1"/>
          </p:cNvSpPr>
          <p:nvPr>
            <p:ph type="title"/>
          </p:nvPr>
        </p:nvSpPr>
        <p:spPr>
          <a:prstGeom prst="rect">
            <a:avLst/>
          </a:prstGeom>
        </p:spPr>
        <p:txBody>
          <a:bodyPr/>
          <a:lstStyle/>
          <a:p>
            <a:pPr lvl="0">
              <a:defRPr sz="1800"/>
            </a:pPr>
            <a:r>
              <a:rPr sz="8000"/>
              <a:t>Title Text</a:t>
            </a:r>
          </a:p>
        </p:txBody>
      </p:sp>
      <p:sp>
        <p:nvSpPr>
          <p:cNvPr id="22" name="Shape 22"/>
          <p:cNvSpPr>
            <a:spLocks noGrp="1"/>
          </p:cNvSpPr>
          <p:nvPr>
            <p:ph type="body" idx="1"/>
          </p:nvPr>
        </p:nvSpPr>
        <p:spPr>
          <a:xfrm>
            <a:off x="952500" y="2603500"/>
            <a:ext cx="5334000" cy="6286500"/>
          </a:xfrm>
          <a:prstGeom prst="rect">
            <a:avLst/>
          </a:prstGeom>
        </p:spPr>
        <p:txBody>
          <a:bodyPr/>
          <a:lstStyle>
            <a:lvl1pPr marL="342900" indent="-342900">
              <a:spcBef>
                <a:spcPts val="3200"/>
              </a:spcBef>
              <a:defRPr sz="2800"/>
            </a:lvl1pPr>
            <a:lvl2pPr marL="685800" indent="-342900">
              <a:spcBef>
                <a:spcPts val="3200"/>
              </a:spcBef>
              <a:defRPr sz="2800"/>
            </a:lvl2pPr>
            <a:lvl3pPr marL="1028700" indent="-342900">
              <a:spcBef>
                <a:spcPts val="3200"/>
              </a:spcBef>
              <a:defRPr sz="2800"/>
            </a:lvl3pPr>
            <a:lvl4pPr marL="1371600" indent="-342900">
              <a:spcBef>
                <a:spcPts val="3200"/>
              </a:spcBef>
              <a:defRPr sz="2800"/>
            </a:lvl4pPr>
            <a:lvl5pPr marL="1714500" indent="-342900">
              <a:spcBef>
                <a:spcPts val="3200"/>
              </a:spcBef>
              <a:defRPr sz="2800"/>
            </a:lvl5pPr>
          </a:lstStyle>
          <a:p>
            <a:pPr lvl="0">
              <a:defRPr sz="1800"/>
            </a:pPr>
            <a:r>
              <a:rPr sz="2800"/>
              <a:t>Body Level One</a:t>
            </a:r>
          </a:p>
          <a:p>
            <a:pPr lvl="1">
              <a:defRPr sz="1800"/>
            </a:pPr>
            <a:r>
              <a:rPr sz="2800"/>
              <a:t>Body Level Two</a:t>
            </a:r>
          </a:p>
          <a:p>
            <a:pPr lvl="2">
              <a:defRPr sz="1800"/>
            </a:pPr>
            <a:r>
              <a:rPr sz="2800"/>
              <a:t>Body Level Three</a:t>
            </a:r>
          </a:p>
          <a:p>
            <a:pPr lvl="3">
              <a:defRPr sz="1800"/>
            </a:pPr>
            <a:r>
              <a:rPr sz="2800"/>
              <a:t>Body Level Four</a:t>
            </a:r>
          </a:p>
          <a:p>
            <a:pPr lvl="4">
              <a:defRPr sz="1800"/>
            </a:pPr>
            <a:r>
              <a:rPr sz="2800"/>
              <a:t>Body Level Five</a:t>
            </a: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24" name="Shape 24"/>
          <p:cNvSpPr>
            <a:spLocks noGrp="1"/>
          </p:cNvSpPr>
          <p:nvPr>
            <p:ph type="body" idx="1"/>
          </p:nvPr>
        </p:nvSpPr>
        <p:spPr>
          <a:xfrm>
            <a:off x="952500" y="1270000"/>
            <a:ext cx="11099800" cy="7213600"/>
          </a:xfrm>
          <a:prstGeom prst="rect">
            <a:avLst/>
          </a:prstGeom>
        </p:spPr>
        <p:txBody>
          <a:bodyPr/>
          <a:lstStyle/>
          <a:p>
            <a:pPr lvl="0">
              <a:defRPr sz="1800"/>
            </a:pPr>
            <a:r>
              <a:rPr sz="3600"/>
              <a:t>Body Level One</a:t>
            </a:r>
          </a:p>
          <a:p>
            <a:pPr lvl="1">
              <a:defRPr sz="1800"/>
            </a:pPr>
            <a:r>
              <a:rPr sz="3600"/>
              <a:t>Body Level Two</a:t>
            </a:r>
          </a:p>
          <a:p>
            <a:pPr lvl="2">
              <a:defRPr sz="1800"/>
            </a:pPr>
            <a:r>
              <a:rPr sz="3600"/>
              <a:t>Body Level Three</a:t>
            </a:r>
          </a:p>
          <a:p>
            <a:pPr lvl="3">
              <a:defRPr sz="1800"/>
            </a:pPr>
            <a:r>
              <a:rPr sz="3600"/>
              <a:t>Body Level Four</a:t>
            </a:r>
          </a:p>
          <a:p>
            <a:pPr lvl="4">
              <a:defRPr sz="1800"/>
            </a:pPr>
            <a:r>
              <a:rPr sz="3600"/>
              <a:t>Body Level Five</a:t>
            </a: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a:spLocks noGrp="1"/>
          </p:cNvSpPr>
          <p:nvPr>
            <p:ph type="title"/>
          </p:nvPr>
        </p:nvSpPr>
        <p:spPr>
          <a:xfrm>
            <a:off x="952500" y="444500"/>
            <a:ext cx="11099800" cy="2159000"/>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normAutofit/>
          </a:bodyPr>
          <a:lstStyle/>
          <a:p>
            <a:pPr lvl="0">
              <a:defRPr sz="1800"/>
            </a:pPr>
            <a:r>
              <a:rPr sz="8000"/>
              <a:t>Title Text</a:t>
            </a:r>
          </a:p>
        </p:txBody>
      </p:sp>
      <p:sp>
        <p:nvSpPr>
          <p:cNvPr id="3" name="Shape 3"/>
          <p:cNvSpPr>
            <a:spLocks noGrp="1"/>
          </p:cNvSpPr>
          <p:nvPr>
            <p:ph type="body" idx="1"/>
          </p:nvPr>
        </p:nvSpPr>
        <p:spPr>
          <a:xfrm>
            <a:off x="952500" y="2603500"/>
            <a:ext cx="11099800" cy="6286500"/>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normAutofit/>
          </a:bodyPr>
          <a:lstStyle/>
          <a:p>
            <a:pPr lvl="0">
              <a:defRPr sz="1800"/>
            </a:pPr>
            <a:r>
              <a:rPr sz="3600"/>
              <a:t>Body Level One</a:t>
            </a:r>
          </a:p>
          <a:p>
            <a:pPr lvl="1">
              <a:defRPr sz="1800"/>
            </a:pPr>
            <a:r>
              <a:rPr sz="3600"/>
              <a:t>Body Level Two</a:t>
            </a:r>
          </a:p>
          <a:p>
            <a:pPr lvl="2">
              <a:defRPr sz="1800"/>
            </a:pPr>
            <a:r>
              <a:rPr sz="3600"/>
              <a:t>Body Level Three</a:t>
            </a:r>
          </a:p>
          <a:p>
            <a:pPr lvl="3">
              <a:defRPr sz="1800"/>
            </a:pPr>
            <a:r>
              <a:rPr sz="3600"/>
              <a:t>Body Level Four</a:t>
            </a:r>
          </a:p>
          <a:p>
            <a:pPr lvl="4">
              <a:defRPr sz="1800"/>
            </a:pPr>
            <a:r>
              <a:rPr sz="3600"/>
              <a:t>Body Level Five</a:t>
            </a:r>
          </a:p>
        </p:txBody>
      </p:sp>
    </p:spTree>
  </p:cSld>
  <p:clrMap bg1="lt1" tx1="dk1" bg2="lt2" tx2="dk2" accent1="accent1" accent2="accent2" accent3="accent3" accent4="accent4" accent5="accent5" accent6="accent6" hlink="hlink" folHlink="folHlink"/>
  <p:sldLayoutIdLst>
    <p:sldLayoutId id="2147483649" r:id="rId1"/>
    <p:sldLayoutId id="2147483652" r:id="rId2"/>
    <p:sldLayoutId id="2147483654" r:id="rId3"/>
    <p:sldLayoutId id="2147483655" r:id="rId4"/>
    <p:sldLayoutId id="2147483656" r:id="rId5"/>
    <p:sldLayoutId id="2147483657" r:id="rId6"/>
    <p:sldLayoutId id="2147483658" r:id="rId7"/>
    <p:sldLayoutId id="2147483659" r:id="rId8"/>
    <p:sldLayoutId id="2147483660" r:id="rId9"/>
  </p:sldLayoutIdLst>
  <p:transition spd="med"/>
  <p:hf hdr="0" ftr="0" dt="0"/>
  <p:txStyles>
    <p:titleStyle>
      <a:lvl1pPr algn="ctr" defTabSz="584200">
        <a:defRPr sz="8000">
          <a:latin typeface="+mn-lt"/>
          <a:ea typeface="+mn-ea"/>
          <a:cs typeface="+mn-cs"/>
          <a:sym typeface="Helvetica Light"/>
        </a:defRPr>
      </a:lvl1pPr>
      <a:lvl2pPr indent="228600" algn="ctr" defTabSz="584200">
        <a:defRPr sz="8000">
          <a:latin typeface="+mn-lt"/>
          <a:ea typeface="+mn-ea"/>
          <a:cs typeface="+mn-cs"/>
          <a:sym typeface="Helvetica Light"/>
        </a:defRPr>
      </a:lvl2pPr>
      <a:lvl3pPr indent="457200" algn="ctr" defTabSz="584200">
        <a:defRPr sz="8000">
          <a:latin typeface="+mn-lt"/>
          <a:ea typeface="+mn-ea"/>
          <a:cs typeface="+mn-cs"/>
          <a:sym typeface="Helvetica Light"/>
        </a:defRPr>
      </a:lvl3pPr>
      <a:lvl4pPr indent="685800" algn="ctr" defTabSz="584200">
        <a:defRPr sz="8000">
          <a:latin typeface="+mn-lt"/>
          <a:ea typeface="+mn-ea"/>
          <a:cs typeface="+mn-cs"/>
          <a:sym typeface="Helvetica Light"/>
        </a:defRPr>
      </a:lvl4pPr>
      <a:lvl5pPr indent="914400" algn="ctr" defTabSz="584200">
        <a:defRPr sz="8000">
          <a:latin typeface="+mn-lt"/>
          <a:ea typeface="+mn-ea"/>
          <a:cs typeface="+mn-cs"/>
          <a:sym typeface="Helvetica Light"/>
        </a:defRPr>
      </a:lvl5pPr>
      <a:lvl6pPr indent="1143000" algn="ctr" defTabSz="584200">
        <a:defRPr sz="8000">
          <a:latin typeface="+mn-lt"/>
          <a:ea typeface="+mn-ea"/>
          <a:cs typeface="+mn-cs"/>
          <a:sym typeface="Helvetica Light"/>
        </a:defRPr>
      </a:lvl6pPr>
      <a:lvl7pPr indent="1371600" algn="ctr" defTabSz="584200">
        <a:defRPr sz="8000">
          <a:latin typeface="+mn-lt"/>
          <a:ea typeface="+mn-ea"/>
          <a:cs typeface="+mn-cs"/>
          <a:sym typeface="Helvetica Light"/>
        </a:defRPr>
      </a:lvl7pPr>
      <a:lvl8pPr indent="1600200" algn="ctr" defTabSz="584200">
        <a:defRPr sz="8000">
          <a:latin typeface="+mn-lt"/>
          <a:ea typeface="+mn-ea"/>
          <a:cs typeface="+mn-cs"/>
          <a:sym typeface="Helvetica Light"/>
        </a:defRPr>
      </a:lvl8pPr>
      <a:lvl9pPr indent="1828800" algn="ctr" defTabSz="584200">
        <a:defRPr sz="8000">
          <a:latin typeface="+mn-lt"/>
          <a:ea typeface="+mn-ea"/>
          <a:cs typeface="+mn-cs"/>
          <a:sym typeface="Helvetica Light"/>
        </a:defRPr>
      </a:lvl9pPr>
    </p:titleStyle>
    <p:bodyStyle>
      <a:lvl1pPr marL="444500" indent="-444500" defTabSz="584200">
        <a:spcBef>
          <a:spcPts val="4200"/>
        </a:spcBef>
        <a:buSzPct val="75000"/>
        <a:buChar char="•"/>
        <a:defRPr sz="3600">
          <a:latin typeface="+mn-lt"/>
          <a:ea typeface="+mn-ea"/>
          <a:cs typeface="+mn-cs"/>
          <a:sym typeface="Helvetica Light"/>
        </a:defRPr>
      </a:lvl1pPr>
      <a:lvl2pPr marL="889000" indent="-444500" defTabSz="584200">
        <a:spcBef>
          <a:spcPts val="4200"/>
        </a:spcBef>
        <a:buSzPct val="75000"/>
        <a:buChar char="•"/>
        <a:defRPr sz="3600">
          <a:latin typeface="+mn-lt"/>
          <a:ea typeface="+mn-ea"/>
          <a:cs typeface="+mn-cs"/>
          <a:sym typeface="Helvetica Light"/>
        </a:defRPr>
      </a:lvl2pPr>
      <a:lvl3pPr marL="1333500" indent="-444500" defTabSz="584200">
        <a:spcBef>
          <a:spcPts val="4200"/>
        </a:spcBef>
        <a:buSzPct val="75000"/>
        <a:buChar char="•"/>
        <a:defRPr sz="3600">
          <a:latin typeface="+mn-lt"/>
          <a:ea typeface="+mn-ea"/>
          <a:cs typeface="+mn-cs"/>
          <a:sym typeface="Helvetica Light"/>
        </a:defRPr>
      </a:lvl3pPr>
      <a:lvl4pPr marL="1778000" indent="-444500" defTabSz="584200">
        <a:spcBef>
          <a:spcPts val="4200"/>
        </a:spcBef>
        <a:buSzPct val="75000"/>
        <a:buChar char="•"/>
        <a:defRPr sz="3600">
          <a:latin typeface="+mn-lt"/>
          <a:ea typeface="+mn-ea"/>
          <a:cs typeface="+mn-cs"/>
          <a:sym typeface="Helvetica Light"/>
        </a:defRPr>
      </a:lvl4pPr>
      <a:lvl5pPr marL="2222500" indent="-444500" defTabSz="584200">
        <a:spcBef>
          <a:spcPts val="4200"/>
        </a:spcBef>
        <a:buSzPct val="75000"/>
        <a:buChar char="•"/>
        <a:defRPr sz="3600">
          <a:latin typeface="+mn-lt"/>
          <a:ea typeface="+mn-ea"/>
          <a:cs typeface="+mn-cs"/>
          <a:sym typeface="Helvetica Light"/>
        </a:defRPr>
      </a:lvl5pPr>
      <a:lvl6pPr marL="2667000" indent="-444500" defTabSz="584200">
        <a:spcBef>
          <a:spcPts val="4200"/>
        </a:spcBef>
        <a:buSzPct val="75000"/>
        <a:buChar char="•"/>
        <a:defRPr sz="3600">
          <a:latin typeface="+mn-lt"/>
          <a:ea typeface="+mn-ea"/>
          <a:cs typeface="+mn-cs"/>
          <a:sym typeface="Helvetica Light"/>
        </a:defRPr>
      </a:lvl6pPr>
      <a:lvl7pPr marL="3111500" indent="-444500" defTabSz="584200">
        <a:spcBef>
          <a:spcPts val="4200"/>
        </a:spcBef>
        <a:buSzPct val="75000"/>
        <a:buChar char="•"/>
        <a:defRPr sz="3600">
          <a:latin typeface="+mn-lt"/>
          <a:ea typeface="+mn-ea"/>
          <a:cs typeface="+mn-cs"/>
          <a:sym typeface="Helvetica Light"/>
        </a:defRPr>
      </a:lvl7pPr>
      <a:lvl8pPr marL="3556000" indent="-444500" defTabSz="584200">
        <a:spcBef>
          <a:spcPts val="4200"/>
        </a:spcBef>
        <a:buSzPct val="75000"/>
        <a:buChar char="•"/>
        <a:defRPr sz="3600">
          <a:latin typeface="+mn-lt"/>
          <a:ea typeface="+mn-ea"/>
          <a:cs typeface="+mn-cs"/>
          <a:sym typeface="Helvetica Light"/>
        </a:defRPr>
      </a:lvl8pPr>
      <a:lvl9pPr marL="4000500" indent="-444500" defTabSz="584200">
        <a:spcBef>
          <a:spcPts val="4200"/>
        </a:spcBef>
        <a:buSzPct val="75000"/>
        <a:buChar char="•"/>
        <a:defRPr sz="3600">
          <a:latin typeface="+mn-lt"/>
          <a:ea typeface="+mn-ea"/>
          <a:cs typeface="+mn-cs"/>
          <a:sym typeface="Helvetica Light"/>
        </a:defRPr>
      </a:lvl9pPr>
    </p:bodyStyle>
    <p:otherStyle>
      <a:lvl1pPr algn="ctr" defTabSz="584200">
        <a:defRPr>
          <a:solidFill>
            <a:schemeClr val="tx1"/>
          </a:solidFill>
          <a:latin typeface="+mn-lt"/>
          <a:ea typeface="+mn-ea"/>
          <a:cs typeface="+mn-cs"/>
          <a:sym typeface="Helvetica Light"/>
        </a:defRPr>
      </a:lvl1pPr>
      <a:lvl2pPr indent="228600" algn="ctr" defTabSz="584200">
        <a:defRPr>
          <a:solidFill>
            <a:schemeClr val="tx1"/>
          </a:solidFill>
          <a:latin typeface="+mn-lt"/>
          <a:ea typeface="+mn-ea"/>
          <a:cs typeface="+mn-cs"/>
          <a:sym typeface="Helvetica Light"/>
        </a:defRPr>
      </a:lvl2pPr>
      <a:lvl3pPr indent="457200" algn="ctr" defTabSz="584200">
        <a:defRPr>
          <a:solidFill>
            <a:schemeClr val="tx1"/>
          </a:solidFill>
          <a:latin typeface="+mn-lt"/>
          <a:ea typeface="+mn-ea"/>
          <a:cs typeface="+mn-cs"/>
          <a:sym typeface="Helvetica Light"/>
        </a:defRPr>
      </a:lvl3pPr>
      <a:lvl4pPr indent="685800" algn="ctr" defTabSz="584200">
        <a:defRPr>
          <a:solidFill>
            <a:schemeClr val="tx1"/>
          </a:solidFill>
          <a:latin typeface="+mn-lt"/>
          <a:ea typeface="+mn-ea"/>
          <a:cs typeface="+mn-cs"/>
          <a:sym typeface="Helvetica Light"/>
        </a:defRPr>
      </a:lvl4pPr>
      <a:lvl5pPr indent="914400" algn="ctr" defTabSz="584200">
        <a:defRPr>
          <a:solidFill>
            <a:schemeClr val="tx1"/>
          </a:solidFill>
          <a:latin typeface="+mn-lt"/>
          <a:ea typeface="+mn-ea"/>
          <a:cs typeface="+mn-cs"/>
          <a:sym typeface="Helvetica Light"/>
        </a:defRPr>
      </a:lvl5pPr>
      <a:lvl6pPr indent="1143000" algn="ctr" defTabSz="584200">
        <a:defRPr>
          <a:solidFill>
            <a:schemeClr val="tx1"/>
          </a:solidFill>
          <a:latin typeface="+mn-lt"/>
          <a:ea typeface="+mn-ea"/>
          <a:cs typeface="+mn-cs"/>
          <a:sym typeface="Helvetica Light"/>
        </a:defRPr>
      </a:lvl6pPr>
      <a:lvl7pPr indent="1371600" algn="ctr" defTabSz="584200">
        <a:defRPr>
          <a:solidFill>
            <a:schemeClr val="tx1"/>
          </a:solidFill>
          <a:latin typeface="+mn-lt"/>
          <a:ea typeface="+mn-ea"/>
          <a:cs typeface="+mn-cs"/>
          <a:sym typeface="Helvetica Light"/>
        </a:defRPr>
      </a:lvl7pPr>
      <a:lvl8pPr indent="1600200" algn="ctr" defTabSz="584200">
        <a:defRPr>
          <a:solidFill>
            <a:schemeClr val="tx1"/>
          </a:solidFill>
          <a:latin typeface="+mn-lt"/>
          <a:ea typeface="+mn-ea"/>
          <a:cs typeface="+mn-cs"/>
          <a:sym typeface="Helvetica Light"/>
        </a:defRPr>
      </a:lvl8pPr>
      <a:lvl9pPr indent="1828800" algn="ctr" defTabSz="584200">
        <a:defRPr>
          <a:solidFill>
            <a:schemeClr val="tx1"/>
          </a:solidFill>
          <a:latin typeface="+mn-lt"/>
          <a:ea typeface="+mn-ea"/>
          <a:cs typeface="+mn-cs"/>
          <a:sym typeface="Helvetica Light"/>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mark@zambadu.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3.xml"/><Relationship Id="rId5" Type="http://schemas.openxmlformats.org/officeDocument/2006/relationships/image" Target="../media/image9.pn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Shape 32"/>
          <p:cNvSpPr>
            <a:spLocks noGrp="1"/>
          </p:cNvSpPr>
          <p:nvPr>
            <p:ph type="title"/>
          </p:nvPr>
        </p:nvSpPr>
        <p:spPr>
          <a:xfrm>
            <a:off x="1270000" y="1755030"/>
            <a:ext cx="10464800" cy="3302000"/>
          </a:xfrm>
          <a:prstGeom prst="rect">
            <a:avLst/>
          </a:prstGeom>
        </p:spPr>
        <p:txBody>
          <a:bodyPr>
            <a:normAutofit fontScale="90000"/>
          </a:bodyPr>
          <a:lstStyle/>
          <a:p>
            <a:br>
              <a:rPr lang="en-US" dirty="0"/>
            </a:br>
            <a:r>
              <a:rPr lang="en-US" dirty="0"/>
              <a:t> </a:t>
            </a:r>
            <a:r>
              <a:rPr lang="en-US" dirty="0" err="1"/>
              <a:t>SpokenText</a:t>
            </a:r>
            <a:r>
              <a:rPr lang="en-US" dirty="0"/>
              <a:t> Reader (STR) v2</a:t>
            </a:r>
            <a:br>
              <a:rPr lang="en-US" dirty="0"/>
            </a:br>
            <a:r>
              <a:rPr lang="en-US" sz="4400" dirty="0"/>
              <a:t>A Study Support Mobile Application for Visually and Learning Impaired students </a:t>
            </a:r>
            <a:endParaRPr sz="4400" dirty="0"/>
          </a:p>
        </p:txBody>
      </p:sp>
      <p:sp>
        <p:nvSpPr>
          <p:cNvPr id="33" name="Shape 33"/>
          <p:cNvSpPr>
            <a:spLocks noGrp="1"/>
          </p:cNvSpPr>
          <p:nvPr>
            <p:ph type="body" idx="1"/>
          </p:nvPr>
        </p:nvSpPr>
        <p:spPr>
          <a:xfrm>
            <a:off x="1270000" y="6608785"/>
            <a:ext cx="10464800" cy="1130300"/>
          </a:xfrm>
          <a:prstGeom prst="rect">
            <a:avLst/>
          </a:prstGeom>
        </p:spPr>
        <p:txBody>
          <a:bodyPr>
            <a:normAutofit fontScale="77500" lnSpcReduction="20000"/>
          </a:bodyPr>
          <a:lstStyle/>
          <a:p>
            <a:pPr lvl="0">
              <a:defRPr sz="1800"/>
            </a:pPr>
            <a:r>
              <a:rPr sz="3200" dirty="0"/>
              <a:t>By: M</a:t>
            </a:r>
            <a:r>
              <a:rPr lang="en-CA" sz="3200" dirty="0"/>
              <a:t>ark</a:t>
            </a:r>
            <a:r>
              <a:rPr sz="3200" dirty="0"/>
              <a:t> McKay</a:t>
            </a:r>
            <a:r>
              <a:rPr lang="en-CA" dirty="0"/>
              <a:t> – </a:t>
            </a:r>
            <a:r>
              <a:rPr lang="en-CA" dirty="0">
                <a:hlinkClick r:id="rId2"/>
              </a:rPr>
              <a:t>mark@zambadu.com</a:t>
            </a:r>
            <a:r>
              <a:rPr lang="en-CA" dirty="0"/>
              <a:t> – 613 322-2210</a:t>
            </a:r>
            <a:endParaRPr lang="en-CA" sz="3200" dirty="0"/>
          </a:p>
          <a:p>
            <a:pPr lvl="0">
              <a:defRPr sz="1800"/>
            </a:pPr>
            <a:endParaRPr lang="en-CA" dirty="0"/>
          </a:p>
          <a:p>
            <a:pPr lvl="0">
              <a:defRPr sz="1800"/>
            </a:pPr>
            <a:r>
              <a:rPr lang="en-CA" sz="3200" dirty="0"/>
              <a:t>Date: April 13, 2020</a:t>
            </a:r>
          </a:p>
          <a:p>
            <a:pPr lvl="0">
              <a:defRPr sz="1800"/>
            </a:pPr>
            <a:endParaRPr lang="en-CA" dirty="0"/>
          </a:p>
          <a:p>
            <a:pPr lvl="0">
              <a:defRPr sz="1800"/>
            </a:pPr>
            <a:r>
              <a:rPr lang="en-CA" dirty="0"/>
              <a:t>V1</a:t>
            </a:r>
            <a:endParaRPr lang="en-CA" sz="3200" dirty="0"/>
          </a:p>
          <a:p>
            <a:pPr lvl="0">
              <a:defRPr sz="1800"/>
            </a:pPr>
            <a:endParaRPr sz="3200" dirty="0"/>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3900" y="3816350"/>
            <a:ext cx="11099800" cy="2159000"/>
          </a:xfrm>
        </p:spPr>
        <p:txBody>
          <a:bodyPr/>
          <a:lstStyle/>
          <a:p>
            <a:r>
              <a:rPr lang="en-CA" dirty="0"/>
              <a:t>Extra</a:t>
            </a:r>
          </a:p>
        </p:txBody>
      </p:sp>
    </p:spTree>
    <p:extLst>
      <p:ext uri="{BB962C8B-B14F-4D97-AF65-F5344CB8AC3E}">
        <p14:creationId xmlns:p14="http://schemas.microsoft.com/office/powerpoint/2010/main" val="1420225738"/>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1E3B9A1-B8F3-4D68-B73F-F418DA80209C}"/>
              </a:ext>
            </a:extLst>
          </p:cNvPr>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03275" y="2600688"/>
            <a:ext cx="2152650" cy="3826510"/>
          </a:xfrm>
          <a:prstGeom prst="rect">
            <a:avLst/>
          </a:prstGeom>
          <a:noFill/>
          <a:ln>
            <a:noFill/>
          </a:ln>
        </p:spPr>
      </p:pic>
      <p:pic>
        <p:nvPicPr>
          <p:cNvPr id="7170" name="Picture 56">
            <a:extLst>
              <a:ext uri="{FF2B5EF4-FFF2-40B4-BE49-F238E27FC236}">
                <a16:creationId xmlns:a16="http://schemas.microsoft.com/office/drawing/2014/main" id="{1900209C-9D41-4F2B-923E-C29C1D9AFBB8}"/>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3350021" y="2728231"/>
            <a:ext cx="2163763" cy="3832225"/>
          </a:xfrm>
          <a:prstGeom prst="rect">
            <a:avLst/>
          </a:prstGeom>
          <a:noFill/>
          <a:extLst>
            <a:ext uri="{909E8E84-426E-40DD-AFC4-6F175D3DCCD1}">
              <a14:hiddenFill xmlns:a14="http://schemas.microsoft.com/office/drawing/2010/main">
                <a:solidFill>
                  <a:srgbClr val="FFFFFF"/>
                </a:solidFill>
              </a14:hiddenFill>
            </a:ext>
          </a:extLst>
        </p:spPr>
      </p:pic>
      <p:pic>
        <p:nvPicPr>
          <p:cNvPr id="7169" name="Picture 57">
            <a:extLst>
              <a:ext uri="{FF2B5EF4-FFF2-40B4-BE49-F238E27FC236}">
                <a16:creationId xmlns:a16="http://schemas.microsoft.com/office/drawing/2014/main" id="{7773FD2E-739A-4B15-B190-C211817B983A}"/>
              </a:ext>
            </a:extLst>
          </p:cNvPr>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5916270" y="2600688"/>
            <a:ext cx="2163763" cy="3832225"/>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3">
            <a:extLst>
              <a:ext uri="{FF2B5EF4-FFF2-40B4-BE49-F238E27FC236}">
                <a16:creationId xmlns:a16="http://schemas.microsoft.com/office/drawing/2014/main" id="{17B95F22-1068-4758-99DE-9C273C0F7D27}"/>
              </a:ext>
            </a:extLst>
          </p:cNvPr>
          <p:cNvSpPr>
            <a:spLocks noChangeArrowheads="1"/>
          </p:cNvSpPr>
          <p:nvPr/>
        </p:nvSpPr>
        <p:spPr bwMode="auto">
          <a:xfrm>
            <a:off x="3585029" y="587375"/>
            <a:ext cx="13004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CA"/>
          </a:p>
        </p:txBody>
      </p:sp>
      <p:sp>
        <p:nvSpPr>
          <p:cNvPr id="7" name="Rectangle 4">
            <a:extLst>
              <a:ext uri="{FF2B5EF4-FFF2-40B4-BE49-F238E27FC236}">
                <a16:creationId xmlns:a16="http://schemas.microsoft.com/office/drawing/2014/main" id="{9F54668E-F57A-402F-871C-FF060D09FC37}"/>
              </a:ext>
            </a:extLst>
          </p:cNvPr>
          <p:cNvSpPr>
            <a:spLocks noChangeArrowheads="1"/>
          </p:cNvSpPr>
          <p:nvPr/>
        </p:nvSpPr>
        <p:spPr bwMode="auto">
          <a:xfrm>
            <a:off x="3585029" y="6851197"/>
            <a:ext cx="130048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Times" panose="02020603050405020304" pitchFamily="18" charset="0"/>
                <a:ea typeface="Cambria" panose="02040503050406030204" pitchFamily="18" charset="0"/>
                <a:cs typeface="Times New Roman" panose="02020603050405020304" pitchFamily="18" charset="0"/>
              </a:rPr>
              <a:t>Figure 11: Shows the main player screen (left) and the Add new note screen (right) which is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8" name="Rectangle 6">
            <a:extLst>
              <a:ext uri="{FF2B5EF4-FFF2-40B4-BE49-F238E27FC236}">
                <a16:creationId xmlns:a16="http://schemas.microsoft.com/office/drawing/2014/main" id="{BF9CBB8B-D507-444E-A5B9-A85E2F6548D0}"/>
              </a:ext>
            </a:extLst>
          </p:cNvPr>
          <p:cNvSpPr>
            <a:spLocks noChangeArrowheads="1"/>
          </p:cNvSpPr>
          <p:nvPr/>
        </p:nvSpPr>
        <p:spPr bwMode="auto">
          <a:xfrm>
            <a:off x="8592457" y="2223498"/>
            <a:ext cx="13004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CA"/>
          </a:p>
        </p:txBody>
      </p:sp>
      <p:pic>
        <p:nvPicPr>
          <p:cNvPr id="7173" name="Picture 67">
            <a:extLst>
              <a:ext uri="{FF2B5EF4-FFF2-40B4-BE49-F238E27FC236}">
                <a16:creationId xmlns:a16="http://schemas.microsoft.com/office/drawing/2014/main" id="{7272DBDD-E595-4A8A-8A81-97680AAE4F86}"/>
              </a:ext>
            </a:extLst>
          </p:cNvPr>
          <p:cNvPicPr>
            <a:picLocks noChangeAspect="1"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8592457" y="2680698"/>
            <a:ext cx="2149475" cy="3825875"/>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7">
            <a:extLst>
              <a:ext uri="{FF2B5EF4-FFF2-40B4-BE49-F238E27FC236}">
                <a16:creationId xmlns:a16="http://schemas.microsoft.com/office/drawing/2014/main" id="{7C9A32A0-012B-4973-9E11-1CE2A0154C15}"/>
              </a:ext>
            </a:extLst>
          </p:cNvPr>
          <p:cNvSpPr>
            <a:spLocks noChangeArrowheads="1"/>
          </p:cNvSpPr>
          <p:nvPr/>
        </p:nvSpPr>
        <p:spPr bwMode="auto">
          <a:xfrm>
            <a:off x="9049657" y="6506573"/>
            <a:ext cx="130048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457200" algn="l"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a:ln>
                  <a:noFill/>
                </a:ln>
                <a:solidFill>
                  <a:schemeClr val="tx1"/>
                </a:solidFill>
                <a:effectLst/>
                <a:latin typeface="Times New Roman" panose="02020603050405020304" pitchFamily="18" charset="0"/>
                <a:ea typeface="Cambria" panose="02040503050406030204" pitchFamily="18" charset="0"/>
                <a:cs typeface="Times New Roman" panose="02020603050405020304" pitchFamily="18" charset="0"/>
              </a:rPr>
              <a:t>F</a:t>
            </a:r>
            <a:r>
              <a:rPr kumimoji="0" lang="en-US" altLang="en-US" sz="1000" b="1" i="0" u="none" strike="noStrike" cap="none" normalizeH="0" baseline="0" bmk="">
                <a:ln>
                  <a:noFill/>
                </a:ln>
                <a:solidFill>
                  <a:schemeClr val="tx1"/>
                </a:solidFill>
                <a:effectLst/>
                <a:latin typeface="Times New Roman" panose="02020603050405020304" pitchFamily="18" charset="0"/>
                <a:ea typeface="Cambria" panose="02040503050406030204" pitchFamily="18" charset="0"/>
                <a:cs typeface="Times New Roman" panose="02020603050405020304" pitchFamily="18" charset="0"/>
              </a:rPr>
              <a:t>igure </a:t>
            </a:r>
            <a:r>
              <a:rPr kumimoji="0" lang="en-US" altLang="en-US" sz="1000" b="1" i="0" u="none" strike="noStrike" cap="none" normalizeH="0" baseline="0" bmk="_Ref455500247">
                <a:ln>
                  <a:noFill/>
                </a:ln>
                <a:solidFill>
                  <a:schemeClr val="tx1"/>
                </a:solidFill>
                <a:effectLst/>
                <a:latin typeface="Times New Roman" panose="02020603050405020304" pitchFamily="18" charset="0"/>
                <a:ea typeface="Cambria" panose="02040503050406030204" pitchFamily="18" charset="0"/>
                <a:cs typeface="Times New Roman" panose="02020603050405020304" pitchFamily="18" charset="0"/>
              </a:rPr>
              <a:t>13</a:t>
            </a:r>
            <a:r>
              <a:rPr kumimoji="0" lang="en-US" altLang="en-US" sz="1000" b="1" i="0" u="none" strike="noStrike" cap="none" normalizeH="0" baseline="0">
                <a:ln>
                  <a:noFill/>
                </a:ln>
                <a:solidFill>
                  <a:schemeClr val="tx1"/>
                </a:solidFill>
                <a:effectLst/>
                <a:latin typeface="Times New Roman" panose="02020603050405020304" pitchFamily="18" charset="0"/>
                <a:ea typeface="Cambria" panose="02040503050406030204" pitchFamily="18" charset="0"/>
                <a:cs typeface="Times New Roman" panose="02020603050405020304" pitchFamily="18" charset="0"/>
              </a:rPr>
              <a:t>: Edit note screen</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96946266"/>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B76B3B-9859-4E05-AA3F-E5AC25C78BB8}"/>
              </a:ext>
            </a:extLst>
          </p:cNvPr>
          <p:cNvSpPr>
            <a:spLocks noGrp="1"/>
          </p:cNvSpPr>
          <p:nvPr>
            <p:ph type="title"/>
          </p:nvPr>
        </p:nvSpPr>
        <p:spPr/>
        <p:txBody>
          <a:bodyPr/>
          <a:lstStyle/>
          <a:p>
            <a:endParaRPr lang="en-CA" dirty="0"/>
          </a:p>
        </p:txBody>
      </p:sp>
      <p:pic>
        <p:nvPicPr>
          <p:cNvPr id="8194" name="Picture 60">
            <a:extLst>
              <a:ext uri="{FF2B5EF4-FFF2-40B4-BE49-F238E27FC236}">
                <a16:creationId xmlns:a16="http://schemas.microsoft.com/office/drawing/2014/main" id="{77BB8B85-9A50-41F9-9941-153666D070D2}"/>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362857" y="3060700"/>
            <a:ext cx="2155825" cy="3832225"/>
          </a:xfrm>
          <a:prstGeom prst="rect">
            <a:avLst/>
          </a:prstGeom>
          <a:noFill/>
          <a:extLst>
            <a:ext uri="{909E8E84-426E-40DD-AFC4-6F175D3DCCD1}">
              <a14:hiddenFill xmlns:a14="http://schemas.microsoft.com/office/drawing/2010/main">
                <a:solidFill>
                  <a:srgbClr val="FFFFFF"/>
                </a:solidFill>
              </a14:hiddenFill>
            </a:ext>
          </a:extLst>
        </p:spPr>
      </p:pic>
      <p:pic>
        <p:nvPicPr>
          <p:cNvPr id="8193" name="Picture 61">
            <a:extLst>
              <a:ext uri="{FF2B5EF4-FFF2-40B4-BE49-F238E27FC236}">
                <a16:creationId xmlns:a16="http://schemas.microsoft.com/office/drawing/2014/main" id="{D5C9F114-4338-4DCA-8205-ED228B795A13}"/>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989943" y="3060699"/>
            <a:ext cx="2155825" cy="383222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1EB5DAFE-2B23-4F52-B3F5-70FF0F7DA2D8}"/>
              </a:ext>
            </a:extLst>
          </p:cNvPr>
          <p:cNvSpPr>
            <a:spLocks noChangeArrowheads="1"/>
          </p:cNvSpPr>
          <p:nvPr/>
        </p:nvSpPr>
        <p:spPr bwMode="auto">
          <a:xfrm>
            <a:off x="362857" y="2603500"/>
            <a:ext cx="13004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CA"/>
          </a:p>
        </p:txBody>
      </p:sp>
      <p:sp>
        <p:nvSpPr>
          <p:cNvPr id="5" name="Rectangle 4">
            <a:extLst>
              <a:ext uri="{FF2B5EF4-FFF2-40B4-BE49-F238E27FC236}">
                <a16:creationId xmlns:a16="http://schemas.microsoft.com/office/drawing/2014/main" id="{F0BB7297-9714-4346-9466-4E1C37B5722F}"/>
              </a:ext>
            </a:extLst>
          </p:cNvPr>
          <p:cNvSpPr>
            <a:spLocks noChangeArrowheads="1"/>
          </p:cNvSpPr>
          <p:nvPr/>
        </p:nvSpPr>
        <p:spPr bwMode="auto">
          <a:xfrm>
            <a:off x="123372" y="7082065"/>
            <a:ext cx="130048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indent="457200" algn="l" rtl="0" eaLnBrk="0" fontAlgn="base" hangingPunct="0">
              <a:spcBef>
                <a:spcPct val="0"/>
              </a:spcBef>
              <a:spcAft>
                <a:spcPct val="0"/>
              </a:spcAft>
              <a:defRPr>
                <a:solidFill>
                  <a:schemeClr val="tx1"/>
                </a:solidFill>
                <a:latin typeface="Arial" panose="020B0604020202020204" pitchFamily="34" charset="0"/>
              </a:defRPr>
            </a:lvl1pPr>
            <a:lvl2pPr marL="457200" algn="l" rtl="0" eaLnBrk="0" fontAlgn="base" hangingPunct="0">
              <a:spcBef>
                <a:spcPct val="0"/>
              </a:spcBef>
              <a:spcAft>
                <a:spcPct val="0"/>
              </a:spcAft>
              <a:defRPr>
                <a:solidFill>
                  <a:schemeClr val="tx1"/>
                </a:solidFill>
                <a:latin typeface="Arial" panose="020B0604020202020204" pitchFamily="34" charset="0"/>
              </a:defRPr>
            </a:lvl2pPr>
            <a:lvl3pPr marL="914400" algn="l" rtl="0" eaLnBrk="0" fontAlgn="base" hangingPunct="0">
              <a:spcBef>
                <a:spcPct val="0"/>
              </a:spcBef>
              <a:spcAft>
                <a:spcPct val="0"/>
              </a:spcAft>
              <a:defRPr>
                <a:solidFill>
                  <a:schemeClr val="tx1"/>
                </a:solidFill>
                <a:latin typeface="Arial" panose="020B0604020202020204" pitchFamily="34" charset="0"/>
              </a:defRPr>
            </a:lvl3pPr>
            <a:lvl4pPr marL="1371600" algn="l" rtl="0" eaLnBrk="0" fontAlgn="base" hangingPunct="0">
              <a:spcBef>
                <a:spcPct val="0"/>
              </a:spcBef>
              <a:spcAft>
                <a:spcPct val="0"/>
              </a:spcAft>
              <a:defRPr>
                <a:solidFill>
                  <a:schemeClr val="tx1"/>
                </a:solidFill>
                <a:latin typeface="Arial" panose="020B0604020202020204" pitchFamily="34" charset="0"/>
              </a:defRPr>
            </a:lvl4pPr>
            <a:lvl5pPr marL="1828800" algn="l" rtl="0" eaLnBrk="0" fontAlgn="base" hangingPunct="0">
              <a:spcBef>
                <a:spcPct val="0"/>
              </a:spcBef>
              <a:spcAft>
                <a:spcPct val="0"/>
              </a:spcAft>
              <a:defRPr>
                <a:solidFill>
                  <a:schemeClr val="tx1"/>
                </a:solidFill>
                <a:latin typeface="Arial" panose="020B0604020202020204" pitchFamily="34" charset="0"/>
              </a:defRPr>
            </a:lvl5pPr>
            <a:lvl6pPr marL="2286000" algn="l" rtl="0" eaLnBrk="0" fontAlgn="base" hangingPunct="0">
              <a:spcBef>
                <a:spcPct val="0"/>
              </a:spcBef>
              <a:spcAft>
                <a:spcPct val="0"/>
              </a:spcAft>
              <a:defRPr>
                <a:solidFill>
                  <a:schemeClr val="tx1"/>
                </a:solidFill>
                <a:latin typeface="Arial" panose="020B0604020202020204" pitchFamily="34" charset="0"/>
              </a:defRPr>
            </a:lvl6pPr>
            <a:lvl7pPr marL="2743200" algn="l" rtl="0" eaLnBrk="0" fontAlgn="base" hangingPunct="0">
              <a:spcBef>
                <a:spcPct val="0"/>
              </a:spcBef>
              <a:spcAft>
                <a:spcPct val="0"/>
              </a:spcAft>
              <a:defRPr>
                <a:solidFill>
                  <a:schemeClr val="tx1"/>
                </a:solidFill>
                <a:latin typeface="Arial" panose="020B0604020202020204" pitchFamily="34" charset="0"/>
              </a:defRPr>
            </a:lvl7pPr>
            <a:lvl8pPr marL="3200400" algn="l" rtl="0" eaLnBrk="0" fontAlgn="base" hangingPunct="0">
              <a:spcBef>
                <a:spcPct val="0"/>
              </a:spcBef>
              <a:spcAft>
                <a:spcPct val="0"/>
              </a:spcAft>
              <a:defRPr>
                <a:solidFill>
                  <a:schemeClr val="tx1"/>
                </a:solidFill>
                <a:latin typeface="Arial" panose="020B0604020202020204" pitchFamily="34" charset="0"/>
              </a:defRPr>
            </a:lvl8pPr>
            <a:lvl9pPr marL="3657600" algn="l" rtl="0" eaLnBrk="0" fontAlgn="base" hangingPunct="0">
              <a:spcBef>
                <a:spcPct val="0"/>
              </a:spcBef>
              <a:spcAft>
                <a:spcPct val="0"/>
              </a:spcAft>
              <a:defRPr>
                <a:solidFill>
                  <a:schemeClr val="tx1"/>
                </a:solidFill>
                <a:latin typeface="Arial" panose="020B0604020202020204" pitchFamily="34" charset="0"/>
              </a:defRPr>
            </a:lvl9pPr>
          </a:lstStyle>
          <a:p>
            <a:pPr marL="0" marR="0" lvl="0" indent="45720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Times" panose="02020603050405020304" pitchFamily="18" charset="0"/>
                <a:ea typeface="Cambria" panose="02040503050406030204" pitchFamily="18" charset="0"/>
                <a:cs typeface="Times New Roman" panose="02020603050405020304" pitchFamily="18" charset="0"/>
              </a:rPr>
              <a:t>	</a:t>
            </a:r>
            <a:endParaRPr kumimoji="0" lang="en-CA" altLang="en-US" sz="800" b="0" i="0" u="none" strike="noStrike" cap="none" normalizeH="0" baseline="0" dirty="0">
              <a:ln>
                <a:noFill/>
              </a:ln>
              <a:solidFill>
                <a:schemeClr val="tx1"/>
              </a:solidFill>
              <a:effectLst/>
            </a:endParaRPr>
          </a:p>
          <a:p>
            <a:pPr marL="0" marR="0" lvl="0" indent="457200" algn="l"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dirty="0">
                <a:ln>
                  <a:noFill/>
                </a:ln>
                <a:solidFill>
                  <a:schemeClr val="tx1"/>
                </a:solidFill>
                <a:effectLst/>
                <a:latin typeface="Times New Roman" panose="02020603050405020304" pitchFamily="18" charset="0"/>
                <a:ea typeface="Cambria" panose="02040503050406030204" pitchFamily="18" charset="0"/>
                <a:cs typeface="Times New Roman" panose="02020603050405020304" pitchFamily="18" charset="0"/>
              </a:rPr>
              <a:t>F</a:t>
            </a:r>
            <a:r>
              <a:rPr kumimoji="0" lang="en-US" altLang="en-US" sz="1000" b="1" i="0" u="none" strike="noStrike" cap="none" normalizeH="0" baseline="0" dirty="0" bmk="">
                <a:ln>
                  <a:noFill/>
                </a:ln>
                <a:solidFill>
                  <a:schemeClr val="tx1"/>
                </a:solidFill>
                <a:effectLst/>
                <a:latin typeface="Times New Roman" panose="02020603050405020304" pitchFamily="18" charset="0"/>
                <a:ea typeface="Cambria" panose="02040503050406030204" pitchFamily="18" charset="0"/>
                <a:cs typeface="Times New Roman" panose="02020603050405020304" pitchFamily="18" charset="0"/>
              </a:rPr>
              <a:t>igure </a:t>
            </a:r>
            <a:r>
              <a:rPr kumimoji="0" lang="en-US" altLang="en-US" sz="1000" b="1" i="0" u="none" strike="noStrike" cap="none" normalizeH="0" baseline="0" dirty="0" bmk="_Ref455499945">
                <a:ln>
                  <a:noFill/>
                </a:ln>
                <a:solidFill>
                  <a:schemeClr val="tx1"/>
                </a:solidFill>
                <a:effectLst/>
                <a:latin typeface="Times New Roman" panose="02020603050405020304" pitchFamily="18" charset="0"/>
                <a:ea typeface="Cambria" panose="02040503050406030204" pitchFamily="18" charset="0"/>
                <a:cs typeface="Times New Roman" panose="02020603050405020304" pitchFamily="18" charset="0"/>
              </a:rPr>
              <a:t>12</a:t>
            </a:r>
            <a:r>
              <a:rPr kumimoji="0" lang="en-US" altLang="en-US" sz="1000" b="1" i="0" u="none" strike="noStrike" cap="none" normalizeH="0" baseline="0" dirty="0">
                <a:ln>
                  <a:noFill/>
                </a:ln>
                <a:solidFill>
                  <a:schemeClr val="tx1"/>
                </a:solidFill>
                <a:effectLst/>
                <a:latin typeface="Times New Roman" panose="02020603050405020304" pitchFamily="18" charset="0"/>
                <a:ea typeface="Cambria" panose="02040503050406030204" pitchFamily="18" charset="0"/>
                <a:cs typeface="Times New Roman" panose="02020603050405020304" pitchFamily="18" charset="0"/>
              </a:rPr>
              <a:t>: View all notes screen (left) View note screen (right)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96781984"/>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Defining the print disabled </a:t>
            </a:r>
          </a:p>
        </p:txBody>
      </p:sp>
      <p:sp>
        <p:nvSpPr>
          <p:cNvPr id="3" name="Text Placeholder 2"/>
          <p:cNvSpPr>
            <a:spLocks noGrp="1"/>
          </p:cNvSpPr>
          <p:nvPr>
            <p:ph type="body" idx="1"/>
          </p:nvPr>
        </p:nvSpPr>
        <p:spPr/>
        <p:txBody>
          <a:bodyPr>
            <a:normAutofit fontScale="92500"/>
          </a:bodyPr>
          <a:lstStyle/>
          <a:p>
            <a:r>
              <a:rPr lang="en-US" dirty="0">
                <a:latin typeface="Avenir Roman"/>
                <a:ea typeface="Avenir Roman"/>
                <a:cs typeface="Avenir Roman"/>
                <a:sym typeface="Avenir Roman"/>
              </a:rPr>
              <a:t>Centre for Equitable Library Access (CELA) </a:t>
            </a:r>
            <a:r>
              <a:rPr lang="en-US" dirty="0"/>
              <a:t>defines print disability as follows: a learning, physical or visual disability that prevents a person from reading conventional print. </a:t>
            </a:r>
          </a:p>
          <a:p>
            <a:r>
              <a:rPr lang="en-US" dirty="0"/>
              <a:t>Learning disability: An impairment relating to comprehension</a:t>
            </a:r>
          </a:p>
          <a:p>
            <a:r>
              <a:rPr lang="en-US" dirty="0"/>
              <a:t>Physical disability: The inability to hold or manipulate a book</a:t>
            </a:r>
          </a:p>
          <a:p>
            <a:r>
              <a:rPr lang="en-US" dirty="0"/>
              <a:t>Visual disability: Severe or total impairment of sight or the inability to focus or move one’s eyes</a:t>
            </a:r>
          </a:p>
          <a:p>
            <a:endParaRPr lang="en-US" dirty="0"/>
          </a:p>
        </p:txBody>
      </p:sp>
    </p:spTree>
    <p:extLst>
      <p:ext uri="{BB962C8B-B14F-4D97-AF65-F5344CB8AC3E}">
        <p14:creationId xmlns:p14="http://schemas.microsoft.com/office/powerpoint/2010/main" val="2214890766"/>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Literature Review</a:t>
            </a:r>
          </a:p>
        </p:txBody>
      </p:sp>
      <p:sp>
        <p:nvSpPr>
          <p:cNvPr id="3" name="Text Placeholder 2"/>
          <p:cNvSpPr>
            <a:spLocks noGrp="1"/>
          </p:cNvSpPr>
          <p:nvPr>
            <p:ph type="body" idx="1"/>
          </p:nvPr>
        </p:nvSpPr>
        <p:spPr/>
        <p:txBody>
          <a:bodyPr>
            <a:normAutofit fontScale="55000" lnSpcReduction="20000"/>
          </a:bodyPr>
          <a:lstStyle/>
          <a:p>
            <a:r>
              <a:rPr lang="en-US" dirty="0"/>
              <a:t>Categorized into</a:t>
            </a:r>
          </a:p>
          <a:p>
            <a:pPr lvl="1"/>
            <a:r>
              <a:rPr lang="en-US" dirty="0"/>
              <a:t>Digital talking books</a:t>
            </a:r>
          </a:p>
          <a:p>
            <a:pPr lvl="1"/>
            <a:r>
              <a:rPr lang="en-US" dirty="0"/>
              <a:t>Audio books</a:t>
            </a:r>
          </a:p>
          <a:p>
            <a:pPr lvl="1"/>
            <a:r>
              <a:rPr lang="en-US" dirty="0"/>
              <a:t>E-text</a:t>
            </a:r>
          </a:p>
          <a:p>
            <a:pPr lvl="1"/>
            <a:r>
              <a:rPr lang="en-US" dirty="0"/>
              <a:t>Gap</a:t>
            </a:r>
          </a:p>
          <a:p>
            <a:r>
              <a:rPr lang="en-US" dirty="0"/>
              <a:t>From the review of the literature, we can see that there has been a lot of progress made to provide better access to print material for print disabled people.  However, there is little research around how to support students trying to use audio created from printed material for study purposes. Regardless of whether it is, audio generated in real time or prerecorded audio in the form of audiobooks.</a:t>
            </a:r>
          </a:p>
          <a:p>
            <a:r>
              <a:rPr lang="en-US" dirty="0"/>
              <a:t>	To add to the literature in this area, this thesis set out to research a solution to help students take notes and annotate audio they were using to study.</a:t>
            </a:r>
          </a:p>
          <a:p>
            <a:pPr lvl="1"/>
            <a:endParaRPr lang="en-US" dirty="0"/>
          </a:p>
        </p:txBody>
      </p:sp>
    </p:spTree>
    <p:extLst>
      <p:ext uri="{BB962C8B-B14F-4D97-AF65-F5344CB8AC3E}">
        <p14:creationId xmlns:p14="http://schemas.microsoft.com/office/powerpoint/2010/main" val="3719234329"/>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000" dirty="0"/>
              <a:t>What is the audio equalivant of?</a:t>
            </a:r>
          </a:p>
        </p:txBody>
      </p:sp>
      <p:pic>
        <p:nvPicPr>
          <p:cNvPr id="4" name="Picture 3"/>
          <p:cNvPicPr/>
          <p:nvPr/>
        </p:nvPicPr>
        <p:blipFill>
          <a:blip r:embed="rId2" cstate="screen">
            <a:extLst>
              <a:ext uri="{28A0092B-C50C-407E-A947-70E740481C1C}">
                <a14:useLocalDpi xmlns:a14="http://schemas.microsoft.com/office/drawing/2010/main"/>
              </a:ext>
            </a:extLst>
          </a:blip>
          <a:srcRect/>
          <a:stretch>
            <a:fillRect/>
          </a:stretch>
        </p:blipFill>
        <p:spPr bwMode="auto">
          <a:xfrm>
            <a:off x="1512540" y="2144297"/>
            <a:ext cx="9869028" cy="6705600"/>
          </a:xfrm>
          <a:prstGeom prst="rect">
            <a:avLst/>
          </a:prstGeom>
          <a:noFill/>
          <a:ln>
            <a:noFill/>
          </a:ln>
        </p:spPr>
      </p:pic>
    </p:spTree>
    <p:extLst>
      <p:ext uri="{BB962C8B-B14F-4D97-AF65-F5344CB8AC3E}">
        <p14:creationId xmlns:p14="http://schemas.microsoft.com/office/powerpoint/2010/main" val="1335606470"/>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Motivation</a:t>
            </a:r>
          </a:p>
        </p:txBody>
      </p:sp>
      <p:sp>
        <p:nvSpPr>
          <p:cNvPr id="3" name="Text Placeholder 2"/>
          <p:cNvSpPr>
            <a:spLocks noGrp="1"/>
          </p:cNvSpPr>
          <p:nvPr>
            <p:ph type="body" idx="1"/>
          </p:nvPr>
        </p:nvSpPr>
        <p:spPr/>
        <p:txBody>
          <a:bodyPr>
            <a:normAutofit fontScale="77500" lnSpcReduction="20000"/>
          </a:bodyPr>
          <a:lstStyle/>
          <a:p>
            <a:pPr>
              <a:lnSpc>
                <a:spcPct val="120000"/>
              </a:lnSpc>
              <a:spcBef>
                <a:spcPts val="1800"/>
              </a:spcBef>
            </a:pPr>
            <a:r>
              <a:rPr lang="en-US" dirty="0" err="1"/>
              <a:t>SpokenText</a:t>
            </a:r>
            <a:r>
              <a:rPr lang="en-US" dirty="0"/>
              <a:t> Reader (STR) will aid me in my PH’D </a:t>
            </a:r>
          </a:p>
          <a:p>
            <a:pPr>
              <a:lnSpc>
                <a:spcPct val="120000"/>
              </a:lnSpc>
              <a:spcBef>
                <a:spcPts val="1800"/>
              </a:spcBef>
            </a:pPr>
            <a:r>
              <a:rPr lang="en-US" dirty="0"/>
              <a:t>STR will  be an open source, iOS app that is bias to audio not text.   Developed using SCRUM over time.</a:t>
            </a:r>
          </a:p>
          <a:p>
            <a:r>
              <a:rPr lang="en-US" dirty="0"/>
              <a:t>Will let me: critically read a large number of research articles, reflect on them, sight portions of them in presentations and papers and discuss them in class. While not braking my sense of flow and mental thought.</a:t>
            </a:r>
          </a:p>
          <a:p>
            <a:r>
              <a:rPr lang="en-US" dirty="0"/>
              <a:t>Results from my thesis work will inform the design of version 2 of </a:t>
            </a:r>
            <a:r>
              <a:rPr lang="en-US" dirty="0" err="1"/>
              <a:t>SpokenText</a:t>
            </a:r>
            <a:r>
              <a:rPr lang="en-US" dirty="0"/>
              <a:t> Reader</a:t>
            </a:r>
          </a:p>
          <a:p>
            <a:r>
              <a:rPr lang="en-US" dirty="0"/>
              <a:t>App is audio focused, but the synced raw text is only a swipe away.  Useful when the TTS says the wrong words, or you want to review tables or pictures contained in the text.</a:t>
            </a:r>
          </a:p>
          <a:p>
            <a:endParaRPr lang="en-US" dirty="0"/>
          </a:p>
        </p:txBody>
      </p:sp>
    </p:spTree>
    <p:extLst>
      <p:ext uri="{BB962C8B-B14F-4D97-AF65-F5344CB8AC3E}">
        <p14:creationId xmlns:p14="http://schemas.microsoft.com/office/powerpoint/2010/main" val="204537115"/>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2500" y="0"/>
            <a:ext cx="11099800" cy="2159000"/>
          </a:xfrm>
        </p:spPr>
        <p:txBody>
          <a:bodyPr>
            <a:normAutofit/>
          </a:bodyPr>
          <a:lstStyle/>
          <a:p>
            <a:r>
              <a:rPr lang="en-CA" dirty="0"/>
              <a:t>Best of both worlds</a:t>
            </a:r>
          </a:p>
        </p:txBody>
      </p:sp>
      <p:sp>
        <p:nvSpPr>
          <p:cNvPr id="3" name="Text Placeholder 2"/>
          <p:cNvSpPr>
            <a:spLocks noGrp="1"/>
          </p:cNvSpPr>
          <p:nvPr>
            <p:ph type="body" idx="1"/>
          </p:nvPr>
        </p:nvSpPr>
        <p:spPr/>
        <p:txBody>
          <a:bodyPr>
            <a:normAutofit fontScale="92500"/>
          </a:bodyPr>
          <a:lstStyle/>
          <a:p>
            <a:r>
              <a:rPr lang="en-US" dirty="0"/>
              <a:t>E-text under the hood but offers two interfaces</a:t>
            </a:r>
          </a:p>
          <a:p>
            <a:pPr marL="742950" indent="-742950">
              <a:buFont typeface="+mj-lt"/>
              <a:buAutoNum type="arabicPeriod"/>
            </a:pPr>
            <a:r>
              <a:rPr lang="en-US" dirty="0"/>
              <a:t>User experience biased to audio,  with audio generated on demand via TTS.  </a:t>
            </a:r>
          </a:p>
          <a:p>
            <a:pPr marL="742950" indent="-742950">
              <a:buFont typeface="+mj-lt"/>
              <a:buAutoNum type="arabicPeriod"/>
            </a:pPr>
            <a:r>
              <a:rPr lang="en-US" dirty="0"/>
              <a:t>User experience biased to interacting with the e-text  and optionally a TTS audio stream</a:t>
            </a:r>
          </a:p>
          <a:p>
            <a:r>
              <a:rPr lang="en-US" dirty="0"/>
              <a:t>With this hybrid design, print disabled people could decide for themselves which approach they wanted to use for consuming the material and might even switch between the two depending on the material they were consuming.</a:t>
            </a:r>
            <a:endParaRPr lang="en-CA" dirty="0"/>
          </a:p>
          <a:p>
            <a:endParaRPr lang="en-CA" dirty="0"/>
          </a:p>
        </p:txBody>
      </p:sp>
    </p:spTree>
    <p:extLst>
      <p:ext uri="{BB962C8B-B14F-4D97-AF65-F5344CB8AC3E}">
        <p14:creationId xmlns:p14="http://schemas.microsoft.com/office/powerpoint/2010/main" val="2556967465"/>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A52393-99B2-400F-8296-A6D03EB0BE8E}"/>
              </a:ext>
            </a:extLst>
          </p:cNvPr>
          <p:cNvSpPr>
            <a:spLocks noGrp="1"/>
          </p:cNvSpPr>
          <p:nvPr>
            <p:ph type="title"/>
          </p:nvPr>
        </p:nvSpPr>
        <p:spPr>
          <a:xfrm>
            <a:off x="952500" y="444500"/>
            <a:ext cx="11099800" cy="586014"/>
          </a:xfrm>
        </p:spPr>
        <p:txBody>
          <a:bodyPr>
            <a:normAutofit fontScale="90000"/>
          </a:bodyPr>
          <a:lstStyle/>
          <a:p>
            <a:r>
              <a:rPr lang="en-CA" dirty="0"/>
              <a:t>Questions</a:t>
            </a:r>
          </a:p>
        </p:txBody>
      </p:sp>
      <p:sp>
        <p:nvSpPr>
          <p:cNvPr id="3" name="Text Placeholder 2">
            <a:extLst>
              <a:ext uri="{FF2B5EF4-FFF2-40B4-BE49-F238E27FC236}">
                <a16:creationId xmlns:a16="http://schemas.microsoft.com/office/drawing/2014/main" id="{9332A379-193C-4C94-9BAD-83A25F29680D}"/>
              </a:ext>
            </a:extLst>
          </p:cNvPr>
          <p:cNvSpPr>
            <a:spLocks noGrp="1"/>
          </p:cNvSpPr>
          <p:nvPr>
            <p:ph type="body" idx="1"/>
          </p:nvPr>
        </p:nvSpPr>
        <p:spPr>
          <a:xfrm>
            <a:off x="952500" y="1654629"/>
            <a:ext cx="11099800" cy="7235371"/>
          </a:xfrm>
        </p:spPr>
        <p:txBody>
          <a:bodyPr numCol="2">
            <a:noAutofit/>
          </a:bodyPr>
          <a:lstStyle/>
          <a:p>
            <a:pPr lvl="1" indent="-252000">
              <a:buFont typeface="Wingdings" panose="05000000000000000000" pitchFamily="2" charset="2"/>
              <a:buChar char="§"/>
            </a:pPr>
            <a:r>
              <a:rPr lang="en-CA" sz="2000" dirty="0">
                <a:latin typeface="+mj-lt"/>
              </a:rPr>
              <a:t>How should we code the app to support an audio first interface?  Can OnDemand speech generation work?  </a:t>
            </a:r>
          </a:p>
          <a:p>
            <a:pPr lvl="1" indent="-252000">
              <a:buFont typeface="Wingdings" panose="05000000000000000000" pitchFamily="2" charset="2"/>
              <a:buChar char="§"/>
            </a:pPr>
            <a:r>
              <a:rPr lang="en-CA" sz="2000" dirty="0">
                <a:latin typeface="+mj-lt"/>
              </a:rPr>
              <a:t>User needs the ability to interact with the auto generated speech like it was pre-recorded	</a:t>
            </a:r>
          </a:p>
          <a:p>
            <a:pPr lvl="2" indent="-252000">
              <a:buFont typeface="Wingdings" panose="05000000000000000000" pitchFamily="2" charset="2"/>
              <a:buChar char="§"/>
            </a:pPr>
            <a:r>
              <a:rPr lang="en-CA" sz="2000" dirty="0">
                <a:latin typeface="+mj-lt"/>
              </a:rPr>
              <a:t>Smooth rewind/fast forward</a:t>
            </a:r>
          </a:p>
          <a:p>
            <a:pPr lvl="2" indent="-252000">
              <a:buFont typeface="Wingdings" panose="05000000000000000000" pitchFamily="2" charset="2"/>
              <a:buChar char="§"/>
            </a:pPr>
            <a:r>
              <a:rPr lang="en-CA" sz="2000" dirty="0">
                <a:latin typeface="+mj-lt"/>
              </a:rPr>
              <a:t>Smooth scrubbing of audio</a:t>
            </a:r>
          </a:p>
          <a:p>
            <a:pPr lvl="2" indent="-252000">
              <a:buFont typeface="Wingdings" panose="05000000000000000000" pitchFamily="2" charset="2"/>
              <a:buChar char="§"/>
            </a:pPr>
            <a:r>
              <a:rPr lang="en-CA" sz="2000" dirty="0">
                <a:latin typeface="+mj-lt"/>
              </a:rPr>
              <a:t>No pause in audio stream when moving from line to line of text.</a:t>
            </a:r>
          </a:p>
          <a:p>
            <a:pPr lvl="1" indent="-252000">
              <a:buFont typeface="Wingdings" panose="05000000000000000000" pitchFamily="2" charset="2"/>
              <a:buChar char="§"/>
            </a:pPr>
            <a:r>
              <a:rPr lang="en-CA" sz="2000" dirty="0">
                <a:latin typeface="+mj-lt"/>
              </a:rPr>
              <a:t>Should we generate the speech sentence by sentence and cache the current position and the line before and after?</a:t>
            </a:r>
          </a:p>
          <a:p>
            <a:pPr lvl="1" indent="-252000">
              <a:buFont typeface="Wingdings" panose="05000000000000000000" pitchFamily="2" charset="2"/>
              <a:buChar char="§"/>
            </a:pPr>
            <a:r>
              <a:rPr lang="en-CA" sz="2000" dirty="0">
                <a:latin typeface="+mj-lt"/>
              </a:rPr>
              <a:t>Should we linearize the text and feed it to the TTS in large chunks. This is how STR v1 recorded text to mp3.  Text was extracted and feed to TTS in one huge file.</a:t>
            </a:r>
          </a:p>
          <a:p>
            <a:pPr lvl="1" indent="-252000">
              <a:buFont typeface="Wingdings" panose="05000000000000000000" pitchFamily="2" charset="2"/>
              <a:buChar char="§"/>
            </a:pPr>
            <a:r>
              <a:rPr lang="en-CA" sz="2000" dirty="0">
                <a:latin typeface="+mj-lt"/>
              </a:rPr>
              <a:t>Can an iPhone X or 11 generate speech on the fly and send it to Bluetooth headphones with no lag?  V5 of </a:t>
            </a:r>
            <a:r>
              <a:rPr lang="en-CA" sz="2000" dirty="0"/>
              <a:t>Bluetooth</a:t>
            </a:r>
            <a:r>
              <a:rPr lang="en-CA" sz="2000" dirty="0">
                <a:latin typeface="+mj-lt"/>
              </a:rPr>
              <a:t> working well in testing.  V4 had lag when testing with Voice Dream and a </a:t>
            </a:r>
            <a:r>
              <a:rPr lang="en-CA" sz="2000" dirty="0" err="1">
                <a:latin typeface="+mj-lt"/>
              </a:rPr>
              <a:t>BuckShot</a:t>
            </a:r>
            <a:r>
              <a:rPr lang="en-CA" sz="2000" dirty="0">
                <a:latin typeface="+mj-lt"/>
              </a:rPr>
              <a:t> MP3 speaker. </a:t>
            </a:r>
          </a:p>
          <a:p>
            <a:pPr lvl="1" indent="-252000">
              <a:buFont typeface="Wingdings" panose="05000000000000000000" pitchFamily="2" charset="2"/>
              <a:buChar char="§"/>
            </a:pPr>
            <a:r>
              <a:rPr lang="en-CA" sz="2000" dirty="0">
                <a:latin typeface="+mj-lt"/>
              </a:rPr>
              <a:t>Do we need to cache </a:t>
            </a:r>
            <a:r>
              <a:rPr lang="en-CA" sz="2000" dirty="0"/>
              <a:t>the audio,</a:t>
            </a:r>
            <a:r>
              <a:rPr lang="en-CA" sz="2000" dirty="0">
                <a:latin typeface="+mj-lt"/>
              </a:rPr>
              <a:t> to provide a pre-recorded like feel,  If so what is the best way to do this?</a:t>
            </a:r>
          </a:p>
        </p:txBody>
      </p:sp>
    </p:spTree>
    <p:extLst>
      <p:ext uri="{BB962C8B-B14F-4D97-AF65-F5344CB8AC3E}">
        <p14:creationId xmlns:p14="http://schemas.microsoft.com/office/powerpoint/2010/main" val="1538079070"/>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Canvas 5">
            <a:extLst>
              <a:ext uri="{FF2B5EF4-FFF2-40B4-BE49-F238E27FC236}">
                <a16:creationId xmlns:a16="http://schemas.microsoft.com/office/drawing/2014/main" id="{70089EFD-4729-4C17-8BDC-F16CC0B62849}"/>
              </a:ext>
            </a:extLst>
          </p:cNvPr>
          <p:cNvGrpSpPr/>
          <p:nvPr/>
        </p:nvGrpSpPr>
        <p:grpSpPr>
          <a:xfrm>
            <a:off x="348342" y="222250"/>
            <a:ext cx="12496799" cy="9309100"/>
            <a:chOff x="0" y="0"/>
            <a:chExt cx="5667375" cy="2971800"/>
          </a:xfrm>
        </p:grpSpPr>
        <p:sp>
          <p:nvSpPr>
            <p:cNvPr id="5" name="Rectangle 4">
              <a:extLst>
                <a:ext uri="{FF2B5EF4-FFF2-40B4-BE49-F238E27FC236}">
                  <a16:creationId xmlns:a16="http://schemas.microsoft.com/office/drawing/2014/main" id="{496BF227-5A9C-497D-854F-E8EA591F6774}"/>
                </a:ext>
              </a:extLst>
            </p:cNvPr>
            <p:cNvSpPr/>
            <p:nvPr/>
          </p:nvSpPr>
          <p:spPr>
            <a:xfrm>
              <a:off x="0" y="0"/>
              <a:ext cx="5667375" cy="2971800"/>
            </a:xfrm>
            <a:prstGeom prst="rect">
              <a:avLst/>
            </a:prstGeom>
          </p:spPr>
        </p:sp>
        <p:sp>
          <p:nvSpPr>
            <p:cNvPr id="6" name="Rounded Rectangle 47">
              <a:extLst>
                <a:ext uri="{FF2B5EF4-FFF2-40B4-BE49-F238E27FC236}">
                  <a16:creationId xmlns:a16="http://schemas.microsoft.com/office/drawing/2014/main" id="{C8B900EB-7FF9-480A-9311-0B1D9C230826}"/>
                </a:ext>
              </a:extLst>
            </p:cNvPr>
            <p:cNvSpPr/>
            <p:nvPr/>
          </p:nvSpPr>
          <p:spPr>
            <a:xfrm>
              <a:off x="204913" y="394141"/>
              <a:ext cx="766150" cy="524850"/>
            </a:xfrm>
            <a:prstGeom prst="round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nSpc>
                  <a:spcPct val="200000"/>
                </a:lnSpc>
                <a:spcAft>
                  <a:spcPts val="0"/>
                </a:spcAft>
              </a:pPr>
              <a:r>
                <a:rPr lang="en-US" sz="1200">
                  <a:effectLst/>
                  <a:latin typeface="Times" panose="02020603050405020304" pitchFamily="18" charset="0"/>
                  <a:ea typeface="Cambria" panose="02040503050406030204" pitchFamily="18" charset="0"/>
                  <a:cs typeface="Times New Roman" panose="02020603050405020304" pitchFamily="18" charset="0"/>
                </a:rPr>
                <a:t>Library </a:t>
              </a:r>
              <a:endParaRPr lang="en-CA" sz="1200">
                <a:effectLst/>
                <a:latin typeface="Times New Roman" panose="02020603050405020304" pitchFamily="18" charset="0"/>
                <a:ea typeface="Times New Roman" panose="02020603050405020304" pitchFamily="18" charset="0"/>
              </a:endParaRPr>
            </a:p>
          </p:txBody>
        </p:sp>
        <p:sp>
          <p:nvSpPr>
            <p:cNvPr id="7" name="Rounded Rectangle 51">
              <a:extLst>
                <a:ext uri="{FF2B5EF4-FFF2-40B4-BE49-F238E27FC236}">
                  <a16:creationId xmlns:a16="http://schemas.microsoft.com/office/drawing/2014/main" id="{B73446BE-16DA-451A-9704-11A44C70F31B}"/>
                </a:ext>
              </a:extLst>
            </p:cNvPr>
            <p:cNvSpPr/>
            <p:nvPr/>
          </p:nvSpPr>
          <p:spPr>
            <a:xfrm>
              <a:off x="856275" y="1380784"/>
              <a:ext cx="829650" cy="511515"/>
            </a:xfrm>
            <a:prstGeom prst="round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nSpc>
                  <a:spcPct val="200000"/>
                </a:lnSpc>
                <a:spcAft>
                  <a:spcPts val="0"/>
                </a:spcAft>
              </a:pPr>
              <a:r>
                <a:rPr lang="en-US" sz="1200">
                  <a:effectLst/>
                  <a:latin typeface="Times" panose="02020603050405020304" pitchFamily="18" charset="0"/>
                  <a:ea typeface="Cambria" panose="02040503050406030204" pitchFamily="18" charset="0"/>
                  <a:cs typeface="Times New Roman" panose="02020603050405020304" pitchFamily="18" charset="0"/>
                </a:rPr>
                <a:t>Player </a:t>
              </a:r>
              <a:endParaRPr lang="en-CA" sz="1200">
                <a:effectLst/>
                <a:latin typeface="Times New Roman" panose="02020603050405020304" pitchFamily="18" charset="0"/>
                <a:ea typeface="Times New Roman" panose="02020603050405020304" pitchFamily="18" charset="0"/>
              </a:endParaRPr>
            </a:p>
          </p:txBody>
        </p:sp>
        <p:sp>
          <p:nvSpPr>
            <p:cNvPr id="8" name="Rounded Rectangle 83">
              <a:extLst>
                <a:ext uri="{FF2B5EF4-FFF2-40B4-BE49-F238E27FC236}">
                  <a16:creationId xmlns:a16="http://schemas.microsoft.com/office/drawing/2014/main" id="{2B98D930-D8AA-4F1C-9AC4-9659DF0D4BE1}"/>
                </a:ext>
              </a:extLst>
            </p:cNvPr>
            <p:cNvSpPr/>
            <p:nvPr/>
          </p:nvSpPr>
          <p:spPr>
            <a:xfrm>
              <a:off x="2113575" y="1358900"/>
              <a:ext cx="753450" cy="584200"/>
            </a:xfrm>
            <a:prstGeom prst="round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nSpc>
                  <a:spcPct val="200000"/>
                </a:lnSpc>
                <a:spcAft>
                  <a:spcPts val="0"/>
                </a:spcAft>
              </a:pPr>
              <a:r>
                <a:rPr lang="en-US" sz="1200" dirty="0">
                  <a:effectLst/>
                  <a:latin typeface="Times" panose="02020603050405020304" pitchFamily="18" charset="0"/>
                  <a:ea typeface="Cambria" panose="02040503050406030204" pitchFamily="18" charset="0"/>
                  <a:cs typeface="Times New Roman" panose="02020603050405020304" pitchFamily="18" charset="0"/>
                </a:rPr>
                <a:t>Notes </a:t>
              </a:r>
              <a:endParaRPr lang="en-CA" sz="1200" dirty="0">
                <a:effectLst/>
                <a:latin typeface="Times New Roman" panose="02020603050405020304" pitchFamily="18" charset="0"/>
                <a:ea typeface="Times New Roman" panose="02020603050405020304" pitchFamily="18" charset="0"/>
              </a:endParaRPr>
            </a:p>
          </p:txBody>
        </p:sp>
        <p:sp>
          <p:nvSpPr>
            <p:cNvPr id="9" name="Rounded Rectangle 84">
              <a:extLst>
                <a:ext uri="{FF2B5EF4-FFF2-40B4-BE49-F238E27FC236}">
                  <a16:creationId xmlns:a16="http://schemas.microsoft.com/office/drawing/2014/main" id="{14715207-053E-4286-AFFA-3B6EEE3B7E47}"/>
                </a:ext>
              </a:extLst>
            </p:cNvPr>
            <p:cNvSpPr/>
            <p:nvPr/>
          </p:nvSpPr>
          <p:spPr>
            <a:xfrm>
              <a:off x="807675" y="2333285"/>
              <a:ext cx="1039200" cy="330200"/>
            </a:xfrm>
            <a:prstGeom prst="round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nSpc>
                  <a:spcPct val="200000"/>
                </a:lnSpc>
                <a:spcAft>
                  <a:spcPts val="0"/>
                </a:spcAft>
              </a:pPr>
              <a:r>
                <a:rPr lang="en-US" sz="1200">
                  <a:effectLst/>
                  <a:latin typeface="Times" panose="02020603050405020304" pitchFamily="18" charset="0"/>
                  <a:ea typeface="Cambria" panose="02040503050406030204" pitchFamily="18" charset="0"/>
                  <a:cs typeface="Times New Roman" panose="02020603050405020304" pitchFamily="18" charset="0"/>
                </a:rPr>
                <a:t>Add Note </a:t>
              </a:r>
              <a:endParaRPr lang="en-CA" sz="1200">
                <a:effectLst/>
                <a:latin typeface="Times New Roman" panose="02020603050405020304" pitchFamily="18" charset="0"/>
                <a:ea typeface="Times New Roman" panose="02020603050405020304" pitchFamily="18" charset="0"/>
              </a:endParaRPr>
            </a:p>
          </p:txBody>
        </p:sp>
        <p:sp>
          <p:nvSpPr>
            <p:cNvPr id="10" name="Text Box 8">
              <a:extLst>
                <a:ext uri="{FF2B5EF4-FFF2-40B4-BE49-F238E27FC236}">
                  <a16:creationId xmlns:a16="http://schemas.microsoft.com/office/drawing/2014/main" id="{1D71AAA2-8505-4C7D-8405-56EEB57FC5C1}"/>
                </a:ext>
              </a:extLst>
            </p:cNvPr>
            <p:cNvSpPr txBox="1"/>
            <p:nvPr/>
          </p:nvSpPr>
          <p:spPr>
            <a:xfrm>
              <a:off x="0" y="57150"/>
              <a:ext cx="2694940" cy="298450"/>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none" lIns="91440" tIns="45720" rIns="91440" bIns="45720" numCol="1" spcCol="0" rtlCol="0" fromWordArt="0" anchor="t" anchorCtr="0" forceAA="0" compatLnSpc="1">
              <a:prstTxWarp prst="textNoShape">
                <a:avLst/>
              </a:prstTxWarp>
              <a:noAutofit/>
            </a:bodyPr>
            <a:lstStyle/>
            <a:p>
              <a:pPr indent="457200" algn="l">
                <a:lnSpc>
                  <a:spcPct val="200000"/>
                </a:lnSpc>
                <a:spcAft>
                  <a:spcPts val="0"/>
                </a:spcAft>
              </a:pPr>
              <a:r>
                <a:rPr lang="en-US" sz="2400" dirty="0">
                  <a:effectLst/>
                  <a:latin typeface="Times" panose="02020603050405020304" pitchFamily="18" charset="0"/>
                  <a:ea typeface="Cambria" panose="02040503050406030204" pitchFamily="18" charset="0"/>
                  <a:cs typeface="Times New Roman" panose="02020603050405020304" pitchFamily="18" charset="0"/>
                </a:rPr>
                <a:t>Primary STR v2 Screen flow</a:t>
              </a:r>
              <a:endParaRPr lang="en-CA" sz="2400" dirty="0">
                <a:effectLst/>
                <a:latin typeface="Times" panose="02020603050405020304" pitchFamily="18" charset="0"/>
                <a:ea typeface="Cambria" panose="02040503050406030204" pitchFamily="18" charset="0"/>
                <a:cs typeface="Times New Roman" panose="02020603050405020304" pitchFamily="18" charset="0"/>
              </a:endParaRPr>
            </a:p>
          </p:txBody>
        </p:sp>
        <p:cxnSp>
          <p:nvCxnSpPr>
            <p:cNvPr id="11" name="Straight Arrow Connector 10">
              <a:extLst>
                <a:ext uri="{FF2B5EF4-FFF2-40B4-BE49-F238E27FC236}">
                  <a16:creationId xmlns:a16="http://schemas.microsoft.com/office/drawing/2014/main" id="{09A60636-5718-4787-A3E1-3E016F24317D}"/>
                </a:ext>
              </a:extLst>
            </p:cNvPr>
            <p:cNvCxnSpPr>
              <a:cxnSpLocks/>
            </p:cNvCxnSpPr>
            <p:nvPr/>
          </p:nvCxnSpPr>
          <p:spPr>
            <a:xfrm>
              <a:off x="908360" y="918991"/>
              <a:ext cx="320365" cy="4399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F0489FDB-49DE-464D-8403-2507D439D6B5}"/>
                </a:ext>
              </a:extLst>
            </p:cNvPr>
            <p:cNvCxnSpPr>
              <a:stCxn id="7" idx="2"/>
            </p:cNvCxnSpPr>
            <p:nvPr/>
          </p:nvCxnSpPr>
          <p:spPr>
            <a:xfrm>
              <a:off x="1271100" y="1892299"/>
              <a:ext cx="0" cy="3810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Rounded Rectangle 88">
              <a:extLst>
                <a:ext uri="{FF2B5EF4-FFF2-40B4-BE49-F238E27FC236}">
                  <a16:creationId xmlns:a16="http://schemas.microsoft.com/office/drawing/2014/main" id="{CA91298A-5AE0-49B6-92AF-E128DFCC033A}"/>
                </a:ext>
              </a:extLst>
            </p:cNvPr>
            <p:cNvSpPr/>
            <p:nvPr/>
          </p:nvSpPr>
          <p:spPr>
            <a:xfrm>
              <a:off x="3332775" y="1424600"/>
              <a:ext cx="1038860" cy="330200"/>
            </a:xfrm>
            <a:prstGeom prst="round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nSpc>
                  <a:spcPct val="200000"/>
                </a:lnSpc>
                <a:spcAft>
                  <a:spcPts val="0"/>
                </a:spcAft>
              </a:pPr>
              <a:r>
                <a:rPr lang="en-US" sz="1200">
                  <a:effectLst/>
                  <a:latin typeface="Times" panose="02020603050405020304" pitchFamily="18" charset="0"/>
                  <a:ea typeface="Cambria" panose="02040503050406030204" pitchFamily="18" charset="0"/>
                  <a:cs typeface="Times New Roman" panose="02020603050405020304" pitchFamily="18" charset="0"/>
                </a:rPr>
                <a:t>View Note</a:t>
              </a:r>
              <a:endParaRPr lang="en-CA" sz="1200">
                <a:effectLst/>
                <a:latin typeface="Times New Roman" panose="02020603050405020304" pitchFamily="18" charset="0"/>
                <a:ea typeface="Times New Roman" panose="02020603050405020304" pitchFamily="18" charset="0"/>
              </a:endParaRPr>
            </a:p>
          </p:txBody>
        </p:sp>
        <p:sp>
          <p:nvSpPr>
            <p:cNvPr id="14" name="Rounded Rectangle 89">
              <a:extLst>
                <a:ext uri="{FF2B5EF4-FFF2-40B4-BE49-F238E27FC236}">
                  <a16:creationId xmlns:a16="http://schemas.microsoft.com/office/drawing/2014/main" id="{B359F1CD-E263-4AC1-A4E7-A4BE955CAC0A}"/>
                </a:ext>
              </a:extLst>
            </p:cNvPr>
            <p:cNvSpPr/>
            <p:nvPr/>
          </p:nvSpPr>
          <p:spPr>
            <a:xfrm>
              <a:off x="3377225" y="2389800"/>
              <a:ext cx="1038860" cy="330200"/>
            </a:xfrm>
            <a:prstGeom prst="round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nSpc>
                  <a:spcPct val="200000"/>
                </a:lnSpc>
                <a:spcAft>
                  <a:spcPts val="0"/>
                </a:spcAft>
              </a:pPr>
              <a:r>
                <a:rPr lang="en-US" sz="1200">
                  <a:effectLst/>
                  <a:latin typeface="Times" panose="02020603050405020304" pitchFamily="18" charset="0"/>
                  <a:ea typeface="Cambria" panose="02040503050406030204" pitchFamily="18" charset="0"/>
                  <a:cs typeface="Times New Roman" panose="02020603050405020304" pitchFamily="18" charset="0"/>
                </a:rPr>
                <a:t>Edit Note</a:t>
              </a:r>
              <a:endParaRPr lang="en-CA" sz="1200">
                <a:effectLst/>
                <a:latin typeface="Times New Roman" panose="02020603050405020304" pitchFamily="18" charset="0"/>
                <a:ea typeface="Times New Roman" panose="02020603050405020304" pitchFamily="18" charset="0"/>
              </a:endParaRPr>
            </a:p>
          </p:txBody>
        </p:sp>
        <p:cxnSp>
          <p:nvCxnSpPr>
            <p:cNvPr id="15" name="Straight Arrow Connector 14">
              <a:extLst>
                <a:ext uri="{FF2B5EF4-FFF2-40B4-BE49-F238E27FC236}">
                  <a16:creationId xmlns:a16="http://schemas.microsoft.com/office/drawing/2014/main" id="{7ED8FD50-B347-4A6A-9475-C4FE274390C4}"/>
                </a:ext>
              </a:extLst>
            </p:cNvPr>
            <p:cNvCxnSpPr/>
            <p:nvPr/>
          </p:nvCxnSpPr>
          <p:spPr>
            <a:xfrm>
              <a:off x="3847125" y="1773850"/>
              <a:ext cx="0" cy="582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B26CB65B-8639-4D0B-A50C-CEF6605B343B}"/>
                </a:ext>
              </a:extLst>
            </p:cNvPr>
            <p:cNvCxnSpPr>
              <a:endCxn id="13" idx="1"/>
            </p:cNvCxnSpPr>
            <p:nvPr/>
          </p:nvCxnSpPr>
          <p:spPr>
            <a:xfrm>
              <a:off x="2881925" y="1587455"/>
              <a:ext cx="450850" cy="22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1F31202C-9D09-433C-BB23-865697B0DE34}"/>
                </a:ext>
              </a:extLst>
            </p:cNvPr>
            <p:cNvCxnSpPr/>
            <p:nvPr/>
          </p:nvCxnSpPr>
          <p:spPr>
            <a:xfrm>
              <a:off x="1713525" y="1604305"/>
              <a:ext cx="3788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C74B5F9-72B7-4B5D-8213-1B1C9FAF7806}"/>
                </a:ext>
              </a:extLst>
            </p:cNvPr>
            <p:cNvCxnSpPr/>
            <p:nvPr/>
          </p:nvCxnSpPr>
          <p:spPr>
            <a:xfrm flipH="1">
              <a:off x="374650" y="2498385"/>
              <a:ext cx="42667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D3840142-302B-4194-A4F0-2D5CFFFD0EB0}"/>
                </a:ext>
              </a:extLst>
            </p:cNvPr>
            <p:cNvCxnSpPr/>
            <p:nvPr/>
          </p:nvCxnSpPr>
          <p:spPr>
            <a:xfrm flipV="1">
              <a:off x="381930" y="1574800"/>
              <a:ext cx="11770" cy="89535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7162F09B-19C8-469F-BE0A-1A2E517641EF}"/>
                </a:ext>
              </a:extLst>
            </p:cNvPr>
            <p:cNvCxnSpPr/>
            <p:nvPr/>
          </p:nvCxnSpPr>
          <p:spPr>
            <a:xfrm>
              <a:off x="381930" y="1574460"/>
              <a:ext cx="437220" cy="3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23" name="Rounded Rectangle 51">
            <a:extLst>
              <a:ext uri="{FF2B5EF4-FFF2-40B4-BE49-F238E27FC236}">
                <a16:creationId xmlns:a16="http://schemas.microsoft.com/office/drawing/2014/main" id="{40AFD782-4255-44D7-B553-0FB9657A8616}"/>
              </a:ext>
            </a:extLst>
          </p:cNvPr>
          <p:cNvSpPr/>
          <p:nvPr/>
        </p:nvSpPr>
        <p:spPr>
          <a:xfrm>
            <a:off x="3629664" y="2103284"/>
            <a:ext cx="1829413" cy="1602310"/>
          </a:xfrm>
          <a:prstGeom prst="round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nSpc>
                <a:spcPct val="200000"/>
              </a:lnSpc>
              <a:spcAft>
                <a:spcPts val="0"/>
              </a:spcAft>
            </a:pPr>
            <a:r>
              <a:rPr lang="en-US" sz="1200" dirty="0">
                <a:effectLst/>
                <a:latin typeface="Times" panose="02020603050405020304" pitchFamily="18" charset="0"/>
                <a:ea typeface="Cambria" panose="02040503050406030204" pitchFamily="18" charset="0"/>
                <a:cs typeface="Times New Roman" panose="02020603050405020304" pitchFamily="18" charset="0"/>
              </a:rPr>
              <a:t>Text </a:t>
            </a:r>
          </a:p>
          <a:p>
            <a:pPr>
              <a:lnSpc>
                <a:spcPct val="200000"/>
              </a:lnSpc>
              <a:spcAft>
                <a:spcPts val="0"/>
              </a:spcAft>
            </a:pPr>
            <a:r>
              <a:rPr lang="en-US" sz="1200" dirty="0">
                <a:effectLst/>
                <a:latin typeface="Times" panose="02020603050405020304" pitchFamily="18" charset="0"/>
                <a:ea typeface="Cambria" panose="02040503050406030204" pitchFamily="18" charset="0"/>
                <a:cs typeface="Times New Roman" panose="02020603050405020304" pitchFamily="18" charset="0"/>
              </a:rPr>
              <a:t>(shown on swipe)</a:t>
            </a:r>
            <a:endParaRPr lang="en-CA" sz="1200" dirty="0">
              <a:effectLst/>
              <a:latin typeface="Times New Roman" panose="02020603050405020304" pitchFamily="18" charset="0"/>
              <a:ea typeface="Times New Roman" panose="02020603050405020304" pitchFamily="18" charset="0"/>
            </a:endParaRPr>
          </a:p>
        </p:txBody>
      </p:sp>
      <p:cxnSp>
        <p:nvCxnSpPr>
          <p:cNvPr id="30" name="Straight Arrow Connector 29">
            <a:extLst>
              <a:ext uri="{FF2B5EF4-FFF2-40B4-BE49-F238E27FC236}">
                <a16:creationId xmlns:a16="http://schemas.microsoft.com/office/drawing/2014/main" id="{1A1B1DFC-91AD-4C5A-938C-A6C727AF7447}"/>
              </a:ext>
            </a:extLst>
          </p:cNvPr>
          <p:cNvCxnSpPr>
            <a:cxnSpLocks/>
          </p:cNvCxnSpPr>
          <p:nvPr/>
        </p:nvCxnSpPr>
        <p:spPr>
          <a:xfrm flipH="1">
            <a:off x="3576097" y="3705594"/>
            <a:ext cx="550639" cy="767125"/>
          </a:xfrm>
          <a:prstGeom prst="straightConnector1">
            <a:avLst/>
          </a:prstGeom>
          <a:noFill/>
          <a:ln w="25400" cap="flat">
            <a:solidFill>
              <a:srgbClr val="000000"/>
            </a:solidFill>
            <a:prstDash val="solid"/>
            <a:miter lim="400000"/>
            <a:headEnd type="triangle"/>
            <a:tailEnd type="triangle"/>
          </a:ln>
          <a:effectLst/>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688017572"/>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Library screen</a:t>
            </a:r>
          </a:p>
        </p:txBody>
      </p:sp>
      <p:pic>
        <p:nvPicPr>
          <p:cNvPr id="4" name="Picture 3"/>
          <p:cNvPicPr/>
          <p:nvPr/>
        </p:nvPicPr>
        <p:blipFill>
          <a:blip r:embed="rId2">
            <a:extLst>
              <a:ext uri="{28A0092B-C50C-407E-A947-70E740481C1C}">
                <a14:useLocalDpi xmlns:a14="http://schemas.microsoft.com/office/drawing/2010/main"/>
              </a:ext>
            </a:extLst>
          </a:blip>
          <a:stretch>
            <a:fillRect/>
          </a:stretch>
        </p:blipFill>
        <p:spPr>
          <a:xfrm>
            <a:off x="952500" y="3356475"/>
            <a:ext cx="11099800" cy="4071019"/>
          </a:xfrm>
          <a:prstGeom prst="rect">
            <a:avLst/>
          </a:prstGeom>
        </p:spPr>
      </p:pic>
    </p:spTree>
    <p:extLst>
      <p:ext uri="{BB962C8B-B14F-4D97-AF65-F5344CB8AC3E}">
        <p14:creationId xmlns:p14="http://schemas.microsoft.com/office/powerpoint/2010/main" val="3834103925"/>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9986" y="127078"/>
            <a:ext cx="11099800" cy="337376"/>
          </a:xfrm>
        </p:spPr>
        <p:txBody>
          <a:bodyPr>
            <a:normAutofit/>
          </a:bodyPr>
          <a:lstStyle/>
          <a:p>
            <a:pPr algn="l"/>
            <a:r>
              <a:rPr lang="en-US" sz="2000" b="1" dirty="0"/>
              <a:t>Audio Player screen</a:t>
            </a:r>
          </a:p>
        </p:txBody>
      </p:sp>
      <p:pic>
        <p:nvPicPr>
          <p:cNvPr id="7" name="Picture 6" descr="A screenshot of a cell phone&#10;&#10;Description automatically generated">
            <a:extLst>
              <a:ext uri="{FF2B5EF4-FFF2-40B4-BE49-F238E27FC236}">
                <a16:creationId xmlns:a16="http://schemas.microsoft.com/office/drawing/2014/main" id="{953ABA6B-EC48-4095-BCA0-5A940BF30B72}"/>
              </a:ext>
            </a:extLst>
          </p:cNvPr>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429987" y="595083"/>
            <a:ext cx="8496300" cy="8876855"/>
          </a:xfrm>
          <a:prstGeom prst="rect">
            <a:avLst/>
          </a:prstGeom>
        </p:spPr>
      </p:pic>
    </p:spTree>
    <p:extLst>
      <p:ext uri="{BB962C8B-B14F-4D97-AF65-F5344CB8AC3E}">
        <p14:creationId xmlns:p14="http://schemas.microsoft.com/office/powerpoint/2010/main" val="3735123323"/>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9986" y="127078"/>
            <a:ext cx="11099800" cy="337376"/>
          </a:xfrm>
        </p:spPr>
        <p:txBody>
          <a:bodyPr>
            <a:normAutofit/>
          </a:bodyPr>
          <a:lstStyle/>
          <a:p>
            <a:pPr algn="l"/>
            <a:r>
              <a:rPr lang="en-US" sz="2000" b="1" dirty="0"/>
              <a:t>Text screen</a:t>
            </a:r>
          </a:p>
        </p:txBody>
      </p:sp>
      <p:pic>
        <p:nvPicPr>
          <p:cNvPr id="7" name="Picture 6">
            <a:extLst>
              <a:ext uri="{FF2B5EF4-FFF2-40B4-BE49-F238E27FC236}">
                <a16:creationId xmlns:a16="http://schemas.microsoft.com/office/drawing/2014/main" id="{953ABA6B-EC48-4095-BCA0-5A940BF30B72}"/>
              </a:ext>
            </a:extLst>
          </p:cNvPr>
          <p:cNvPicPr>
            <a:picLocks noChangeAspect="1"/>
          </p:cNvPicPr>
          <p:nvPr/>
        </p:nvPicPr>
        <p:blipFill>
          <a:blip r:embed="rId2" cstate="email">
            <a:extLst>
              <a:ext uri="{28A0092B-C50C-407E-A947-70E740481C1C}">
                <a14:useLocalDpi xmlns:a14="http://schemas.microsoft.com/office/drawing/2010/main" val="0"/>
              </a:ext>
            </a:extLst>
          </a:blip>
          <a:srcRect/>
          <a:stretch/>
        </p:blipFill>
        <p:spPr>
          <a:xfrm>
            <a:off x="429987" y="868090"/>
            <a:ext cx="8496300" cy="8330841"/>
          </a:xfrm>
          <a:prstGeom prst="rect">
            <a:avLst/>
          </a:prstGeom>
        </p:spPr>
      </p:pic>
    </p:spTree>
    <p:extLst>
      <p:ext uri="{BB962C8B-B14F-4D97-AF65-F5344CB8AC3E}">
        <p14:creationId xmlns:p14="http://schemas.microsoft.com/office/powerpoint/2010/main" val="2831900992"/>
      </p:ext>
    </p:extLst>
  </p:cSld>
  <p:clrMapOvr>
    <a:masterClrMapping/>
  </p:clrMapOvr>
  <p:transition spd="med"/>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1" hangingPunct="0">
          <a:lnSpc>
            <a:spcPct val="100000"/>
          </a:lnSpc>
          <a:spcBef>
            <a:spcPts val="0"/>
          </a:spcBef>
          <a:spcAft>
            <a:spcPts val="0"/>
          </a:spcAft>
          <a:buClrTx/>
          <a:buSzTx/>
          <a:buFontTx/>
          <a:buNone/>
          <a:tabLst/>
          <a:defRPr kumimoji="0" sz="24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1"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1" hangingPunct="0">
          <a:lnSpc>
            <a:spcPct val="100000"/>
          </a:lnSpc>
          <a:spcBef>
            <a:spcPts val="0"/>
          </a:spcBef>
          <a:spcAft>
            <a:spcPts val="0"/>
          </a:spcAft>
          <a:buClrTx/>
          <a:buSzTx/>
          <a:buFontTx/>
          <a:buNone/>
          <a:tabLst/>
          <a:defRPr kumimoji="0" sz="24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1"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emplate/>
  <TotalTime>419</TotalTime>
  <Words>701</Words>
  <Application>Microsoft Office PowerPoint</Application>
  <PresentationFormat>Custom</PresentationFormat>
  <Paragraphs>58</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Avenir Roman</vt:lpstr>
      <vt:lpstr>Helvetica Light</vt:lpstr>
      <vt:lpstr>Times</vt:lpstr>
      <vt:lpstr>Times New Roman</vt:lpstr>
      <vt:lpstr>Wingdings</vt:lpstr>
      <vt:lpstr>White</vt:lpstr>
      <vt:lpstr>  SpokenText Reader (STR) v2 A Study Support Mobile Application for Visually and Learning Impaired students </vt:lpstr>
      <vt:lpstr>What is the audio equalivant of?</vt:lpstr>
      <vt:lpstr>Motivation</vt:lpstr>
      <vt:lpstr>Best of both worlds</vt:lpstr>
      <vt:lpstr>Questions</vt:lpstr>
      <vt:lpstr>PowerPoint Presentation</vt:lpstr>
      <vt:lpstr>Library screen</vt:lpstr>
      <vt:lpstr>Audio Player screen</vt:lpstr>
      <vt:lpstr>Text screen</vt:lpstr>
      <vt:lpstr>Extra</vt:lpstr>
      <vt:lpstr>PowerPoint Presentation</vt:lpstr>
      <vt:lpstr>PowerPoint Presentation</vt:lpstr>
      <vt:lpstr>Defining the print disabled </vt:lpstr>
      <vt:lpstr>Literature Review</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SpokenText Reader:  Testing a Study Support Mobile Application for Visually and Learning Impaired University Students </dc:title>
  <cp:lastModifiedBy>mark</cp:lastModifiedBy>
  <cp:revision>99</cp:revision>
  <cp:lastPrinted>2020-04-13T17:58:41Z</cp:lastPrinted>
  <dcterms:modified xsi:type="dcterms:W3CDTF">2020-04-13T18:10:20Z</dcterms:modified>
</cp:coreProperties>
</file>