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300" r:id="rId5"/>
    <p:sldId id="293" r:id="rId6"/>
    <p:sldId id="294" r:id="rId7"/>
    <p:sldId id="296" r:id="rId8"/>
    <p:sldId id="295" r:id="rId9"/>
    <p:sldId id="292" r:id="rId10"/>
    <p:sldId id="297" r:id="rId11"/>
    <p:sldId id="298" r:id="rId12"/>
    <p:sldId id="2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E497-8D1D-DDAE-9CDE-0B6C4A85A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CE8F1-EE37-6300-2F7A-C25B9C858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4F355-EC26-3CCA-1228-9DD9507C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1255-8885-483F-A349-698B97591E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98297-E130-B9F9-4F8D-5B681372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E2B37-C770-F3A9-4DBF-EA0DB697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B612-5B6D-4FF1-BE62-3318887B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85FB-A720-0833-ABE2-22A5E393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423D2-21C6-076C-4F23-BA2385FC2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3B3B9-02AD-7E05-5416-AB407210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1255-8885-483F-A349-698B97591E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80E76-F6B6-AD10-3D6C-2736BA35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624A0-3005-F1E6-8098-4A2426A4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B612-5B6D-4FF1-BE62-3318887B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8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0BDF3-E1B7-2FF9-A292-B92D45233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F2ED8-45BC-88C4-087F-3DF532512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35B1-62E7-8B89-0027-41EA4E66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1255-8885-483F-A349-698B97591E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A0E8A-69D9-56D2-A021-F41F7375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4831F-31C9-2964-9B53-29AD9F78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B612-5B6D-4FF1-BE62-3318887B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3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2FEE-2B34-8248-73A1-C742AA11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AC4E-B41F-96A3-AAC2-0394EB815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60C43-679D-ACF2-0429-70310607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1255-8885-483F-A349-698B97591E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B8AC1-6E67-CFCB-E9C9-066F96A6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64A9-D48A-B8FB-D722-A3DAA4FB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B612-5B6D-4FF1-BE62-3318887B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8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0242-0711-CB6B-8479-B23F98D2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ED0E1-244D-0DFD-5DA0-9F14E4524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5A911-C6FE-3C20-B788-B304F7DD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1255-8885-483F-A349-698B97591E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BFC6-385A-1C4D-37CB-745386FE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B5314-9CE2-6510-A676-12EB5D93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B612-5B6D-4FF1-BE62-3318887B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3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B619-8C45-D338-D4F8-8B2B065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5A899-A248-D6AC-10B8-098BEED2E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7B2EC-63D9-32EE-0BB7-5503F8916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A9872-3F07-8F8A-BBCD-C1069F46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1255-8885-483F-A349-698B97591E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7939A-BBBB-2AE1-8B56-79A8C21B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A2031-71CF-282B-9ACC-CA9E7206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B612-5B6D-4FF1-BE62-3318887B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6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2E09-DC6B-0743-5D7F-9246391D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C8C72-FAE3-A8B1-380F-3716A2F2E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7B73D-58E2-6779-8335-EA9EB5A20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F6426-59A0-CE99-FF62-2289F6059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B6077-9314-520E-38D3-AE2EDFD0C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4AF0F-7179-60F0-2E36-E2631FCF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1255-8885-483F-A349-698B97591E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8B1B6-DDBD-4CF8-5475-5294A94F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4194C-E0B1-898B-85AC-4912888D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B612-5B6D-4FF1-BE62-3318887B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0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905A-5382-E2FB-E8D4-E35666B6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D4852-0E6C-BD70-35BF-CAAACDEA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1255-8885-483F-A349-698B97591E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348F0-55BB-DC5C-3221-A9E42AB4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FE942-4EF9-2001-A8F6-247D80A3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B612-5B6D-4FF1-BE62-3318887B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5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14655-D3EE-418C-9D3D-7AF3DBC0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1255-8885-483F-A349-698B97591E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A489A-50BD-28A6-188B-16053505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63D31-A989-05C4-B949-A1A565AA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B612-5B6D-4FF1-BE62-3318887B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2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F901-80FD-EA06-B984-DD67D0BD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6BA51-40F7-4246-9780-765E6BDA1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F9A82-4935-22CE-E71C-F1439E645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C5CED-AFDA-B8EE-0760-BA21C140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1255-8885-483F-A349-698B97591E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40C56-A5F3-407D-85C8-831FABFF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1BB9D-F8FA-56B0-87B2-BFE28BF6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B612-5B6D-4FF1-BE62-3318887B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7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0CC4-5A48-1978-3CDC-3A1F50A8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F059B-637B-E524-FC88-C047562AB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07229-CCC8-268F-CD3B-C68F9C692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106BC-22E4-37CE-8F9F-B0C8F631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1255-8885-483F-A349-698B97591E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9DECB-28BA-4413-55ED-C5833D58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8EFE7-04EA-8FB0-D034-C223E065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B612-5B6D-4FF1-BE62-3318887B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9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F8E50-6B93-525D-92CB-06DED787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24648-C65A-D240-E6C5-EDF6A75E0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A9A9-6B36-9BC2-7B7C-9C5F079C1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11255-8885-483F-A349-698B97591E2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4548E-359A-C45C-8C24-A1DFB862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8A395-0DF7-6331-ADB2-555FA2F64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FB612-5B6D-4FF1-BE62-3318887B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E8BB-7F71-B627-8231-6F354CC18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Intrepid Device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A443C-00D4-399E-EC57-682100AA0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Menge</a:t>
            </a:r>
          </a:p>
          <a:p>
            <a:r>
              <a:rPr lang="en-US" dirty="0"/>
              <a:t>2/26/2024</a:t>
            </a:r>
          </a:p>
        </p:txBody>
      </p:sp>
    </p:spTree>
    <p:extLst>
      <p:ext uri="{BB962C8B-B14F-4D97-AF65-F5344CB8AC3E}">
        <p14:creationId xmlns:p14="http://schemas.microsoft.com/office/powerpoint/2010/main" val="424548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BEE9-A43C-4F6F-EEB1-17125CB4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Message Headers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D826CD-4A6F-BA07-F04A-3793F351B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664949"/>
              </p:ext>
            </p:extLst>
          </p:nvPr>
        </p:nvGraphicFramePr>
        <p:xfrm>
          <a:off x="838200" y="1830704"/>
          <a:ext cx="10515600" cy="4346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660">
                  <a:extLst>
                    <a:ext uri="{9D8B030D-6E8A-4147-A177-3AD203B41FA5}">
                      <a16:colId xmlns:a16="http://schemas.microsoft.com/office/drawing/2014/main" val="1672790950"/>
                    </a:ext>
                  </a:extLst>
                </a:gridCol>
                <a:gridCol w="9044940">
                  <a:extLst>
                    <a:ext uri="{9D8B030D-6E8A-4147-A177-3AD203B41FA5}">
                      <a16:colId xmlns:a16="http://schemas.microsoft.com/office/drawing/2014/main" val="3231963166"/>
                    </a:ext>
                  </a:extLst>
                </a:gridCol>
              </a:tblGrid>
              <a:tr h="284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66411"/>
                  </a:ext>
                </a:extLst>
              </a:tr>
              <a:tr h="1563942"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icsAAShortHeaderRx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struct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icsAAShortHeaderRx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{// short 2 bytes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AA;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networkID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4;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packetLength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4; // The packet length given in short packets does not include header (must add 2). If 0, long packet type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38160"/>
                  </a:ext>
                </a:extLst>
              </a:tr>
              <a:tr h="2417001"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icsAALongHeaderRx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struct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icsAALongHeaderRx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{// long 6 bytes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AA;// 0</a:t>
                      </a:r>
                    </a:p>
                    <a:p>
                      <a:r>
                        <a:rPr lang="de-DE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networkIDZero : 4;// 1.0..1.3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packetLengthZero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4;// 1.4..1.7. if 0, then long packet type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uint16_t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packetLength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;// 2..3</a:t>
                      </a:r>
                    </a:p>
                    <a:p>
                      <a:r>
                        <a:rPr lang="de-DE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uint16_t networkID;// 4..5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icsneo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::Type::Type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GetType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 return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icsneo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GetTypeOfNetID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icsneo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::NetID::NetID)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networkID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 }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478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6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66F3-7390-E99D-C944-B86884C2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CAN Messages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58C653-D099-7FCE-3888-8D9D1469F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704210"/>
              </p:ext>
            </p:extLst>
          </p:nvPr>
        </p:nvGraphicFramePr>
        <p:xfrm>
          <a:off x="927100" y="1431925"/>
          <a:ext cx="105156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426304295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82669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HardwareCANPacket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4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HardwareCANPacket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struct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HardwareCANPacket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{// used as bitfield! 24 bytes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struct {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icscm_bitfield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IDE : 1;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icscm_bitfield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SRR : 1;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icscm_bitfield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SID : 11;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icscm_bitfield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EDL : 1;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icscm_bitfield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BRS : 1;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icscm_bitfield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ESI : 1;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 header;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struct {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icscm_bitfield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EID : 12;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icscm_bitfield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TXMSG : 1;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icscm_bitfield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TXAborted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1;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icscm_bitfield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TXLostArb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1;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icscm_bitfield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TXError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1;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eid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struct {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icscm_bitfield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DLC : 4;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icscm_bitfield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RB0 : 1;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icscm_bitfield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IVRIF : 1;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icscm_bitfield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HVEnable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1;// must be cleared before passing into CAN driver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icscm_bitfield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ExtendedNetworkIndexBit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1;//DO NOT CLOBBER THIS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icscm_bitfield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RB1 : 1;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icscm_bitfield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RTR : 1;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icscm_bitfield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EID2 : 6;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dlc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unsigned char data[8];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uint16_t stats;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struct {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uint64_t TS : 60;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uint64_t : 3; // Reserved for future status bits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uint64_t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IsExtended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1;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 timestamp;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unsigned char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FdData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[64];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data is reported after this structure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GetArbID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Is29BitArbID() { return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header.IDE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}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IsFD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 return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header.EDL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timestamp.IsExtended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}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GetDataLength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 return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CANFD_DLCToLength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dlc.DLC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 }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39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762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BE75-7033-56CD-6FDF-871A3A25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6180A-9AAA-7856-37DA-05DF7E4B1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new </a:t>
            </a:r>
            <a:r>
              <a:rPr lang="en-US" dirty="0" err="1"/>
              <a:t>github</a:t>
            </a:r>
            <a:r>
              <a:rPr lang="en-US" dirty="0"/>
              <a:t> project with simplified code</a:t>
            </a:r>
          </a:p>
          <a:p>
            <a:r>
              <a:rPr lang="en-US" dirty="0"/>
              <a:t>Easier to port to other OS’s</a:t>
            </a:r>
          </a:p>
          <a:p>
            <a:r>
              <a:rPr lang="en-US" dirty="0"/>
              <a:t>Easier to understand and debug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5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DFD0-A5AB-9878-3294-1FDFC3CC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Protocol Details: </a:t>
            </a:r>
            <a:r>
              <a:rPr lang="en-US" dirty="0"/>
              <a:t>Ethernet Header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BF4FB-5B09-AAB3-D1B8-54016ADECE8C}"/>
              </a:ext>
            </a:extLst>
          </p:cNvPr>
          <p:cNvSpPr txBox="1"/>
          <p:nvPr/>
        </p:nvSpPr>
        <p:spPr>
          <a:xfrm>
            <a:off x="5281127" y="1349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2A7753-C0AC-F421-ABF9-AF5321E17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64278"/>
              </p:ext>
            </p:extLst>
          </p:nvPr>
        </p:nvGraphicFramePr>
        <p:xfrm>
          <a:off x="1054100" y="1511300"/>
          <a:ext cx="9664700" cy="444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484">
                  <a:extLst>
                    <a:ext uri="{9D8B030D-6E8A-4147-A177-3AD203B41FA5}">
                      <a16:colId xmlns:a16="http://schemas.microsoft.com/office/drawing/2014/main" val="2873091512"/>
                    </a:ext>
                  </a:extLst>
                </a:gridCol>
                <a:gridCol w="7631216">
                  <a:extLst>
                    <a:ext uri="{9D8B030D-6E8A-4147-A177-3AD203B41FA5}">
                      <a16:colId xmlns:a16="http://schemas.microsoft.com/office/drawing/2014/main" val="2262418802"/>
                    </a:ext>
                  </a:extLst>
                </a:gridCol>
              </a:tblGrid>
              <a:tr h="389012"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69106"/>
                  </a:ext>
                </a:extLst>
              </a:tr>
              <a:tr h="389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 Summary (up to 1500 bytes)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icsEthHdrTxRx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(24 bytes)][Tx Command Header][message1][Tx Command Header][message2]...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77770"/>
                  </a:ext>
                </a:extLst>
              </a:tr>
              <a:tr h="389012">
                <a:tc>
                  <a:txBody>
                    <a:bodyPr/>
                    <a:lstStyle/>
                    <a:p>
                      <a:pPr marL="0" indent="0">
                        <a:spcBef>
                          <a:spcPts val="100"/>
                        </a:spcBef>
                        <a:buNone/>
                      </a:pPr>
                      <a:r>
                        <a:rPr lang="en-US" sz="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Rx Summary  (up to 1500 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icsEthHdrTxRx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(24 bytes)][Rx Command Header][message1][Rx Command Header][message2]...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82696"/>
                  </a:ext>
                </a:extLst>
              </a:tr>
              <a:tr h="2893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Ethernet header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00"/>
                        </a:spcBef>
                        <a:buNone/>
                      </a:pPr>
                      <a:r>
                        <a:rPr lang="en-US" sz="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Ethernet header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  <a:buNone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 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icsEthHdrTxRx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// 24 bytes. For both Tx and Rx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  <a:buNone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  <a:buNone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uint8_t 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destMAC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[6]; // 0..5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  <a:buNone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uint8_t 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srcMAC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[6];	// 6..11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  <a:buNone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uint16_t 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etherType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// 12..13 0xCAB1 host to device and CAB2 device to host  // Big endian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  <a:buNone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uint32_t 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icsEthernetHeader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// 0xaaaa5555 OK	14..17	// Big endian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  <a:buNone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uint16_t 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payloadSize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	// 18..19	little endian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  <a:buNone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uint16_t 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packetNumber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// 20..21	little endian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  <a:buNone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packetInfo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little endian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  <a:buNone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uint16_t 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firstPiece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 1;		// 22.0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  <a:buNone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uint16_t 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lastPiece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 1;		// 22.1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  <a:buNone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uint16_t 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bufferHalfFull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 1;	// 22.2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  <a:buNone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uint16_t unused: 5;		// 22.3..6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  <a:buNone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uint16_t Protocol : 8; // 23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  <a:buNone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/*  Payload starts now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  <a:buNone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uint8_t AA; //		AA marks the start of header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  <a:buNone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*/</a:t>
                      </a:r>
                    </a:p>
                    <a:p>
                      <a:pPr marL="0" indent="0">
                        <a:spcBef>
                          <a:spcPts val="100"/>
                        </a:spcBef>
                        <a:buNone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167"/>
                  </a:ext>
                </a:extLst>
              </a:tr>
              <a:tr h="3890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08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56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4933-0718-ECE2-969E-7C56692D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Protocol Details: Tx Commands - </a:t>
            </a:r>
            <a:r>
              <a:rPr lang="en-US" sz="3200" dirty="0" err="1"/>
              <a:t>EtherType</a:t>
            </a:r>
            <a:r>
              <a:rPr lang="en-US" sz="3200" dirty="0"/>
              <a:t> CAB1</a:t>
            </a:r>
            <a:br>
              <a:rPr lang="en-US" sz="1400" dirty="0">
                <a:latin typeface="+mn-lt"/>
              </a:rPr>
            </a:b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[</a:t>
            </a:r>
            <a:r>
              <a:rPr lang="en-US" sz="1400" dirty="0" err="1">
                <a:latin typeface="+mn-lt"/>
              </a:rPr>
              <a:t>icsEthHdrTxRx</a:t>
            </a:r>
            <a:r>
              <a:rPr lang="en-US" sz="1400" dirty="0">
                <a:latin typeface="+mn-lt"/>
              </a:rPr>
              <a:t>(24 bytes)][Tx Command Header][message1]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  <a:cs typeface="Courier New" panose="02070309020205020404" pitchFamily="49" charset="0"/>
              </a:rPr>
              <a:t>See </a:t>
            </a:r>
            <a:r>
              <a:rPr lang="en-US" sz="1400" dirty="0" err="1">
                <a:latin typeface="+mn-lt"/>
                <a:cs typeface="Courier New" panose="02070309020205020404" pitchFamily="49" charset="0"/>
              </a:rPr>
              <a:t>LogTx</a:t>
            </a:r>
            <a:r>
              <a:rPr lang="en-US" sz="1400" dirty="0">
                <a:latin typeface="+mn-lt"/>
                <a:cs typeface="Courier New" panose="02070309020205020404" pitchFamily="49" charset="0"/>
              </a:rPr>
              <a:t>()</a:t>
            </a:r>
            <a:endParaRPr lang="en-US" sz="1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512AA-58AA-AE5B-EB7A-1DF5022C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icsAAUpdateLEDStateCmd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pOldCmd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icsAAUpdateLEDStateCmd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*)data;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icsAAShortHeaderCmd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pShortHeader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icsAAShortHeaderCmd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*)data;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icsAALongHeaderCmd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pLongHeader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icsAALongHeaderCmd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*)data;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pOldCmd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-&gt;zero == 0 &amp;&amp;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pOldCmd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-&gt;command == 6)// old command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icsAAUpdateLEDStateCmd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pShortHeader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packetLength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// short 2 byte header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icsAAShortHeaderCmd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message is ics51CommandTx	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	// 6 byte header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icsAALongHeaderCmd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 is one: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IcsCanPacket29Fd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IcsCanPacket11Fd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IcsCanPacket29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IcsCanPacket11</a:t>
            </a:r>
          </a:p>
        </p:txBody>
      </p:sp>
    </p:spTree>
    <p:extLst>
      <p:ext uri="{BB962C8B-B14F-4D97-AF65-F5344CB8AC3E}">
        <p14:creationId xmlns:p14="http://schemas.microsoft.com/office/powerpoint/2010/main" val="226681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BA6F-0D0F-313F-6C4D-5DB84DCA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FE410E-DF6F-28D5-9CFB-364EAC47E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748367"/>
              </p:ext>
            </p:extLst>
          </p:nvPr>
        </p:nvGraphicFramePr>
        <p:xfrm>
          <a:off x="838200" y="1825625"/>
          <a:ext cx="10515600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396505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92604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Host Tx Message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57968"/>
                  </a:ext>
                </a:extLst>
              </a:tr>
              <a:tr h="1260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icsEthHdrTxRx</a:t>
                      </a: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(24 bytes))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icsAAUpdateLEDStateCmd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icsAAShortHeaderCmd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][IcsCanPacket11]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icsAAShortHeaderCmd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][IcsCanPacket29]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icsAALongHeaderCmd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][IcsCanPacket11]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icsAALongHeaderCmd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][IcsCanPacket29]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icsAALongHeaderCmd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][IcsCanPacket11Fd]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icsAALongHeaderCmd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][IcsCanPacket29Fd]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ics51CommandTx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5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6630-E99A-7BC7-ED29-178E094D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Tx Command Headers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00BA45-A571-5DBD-5E66-513FB5438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256061"/>
              </p:ext>
            </p:extLst>
          </p:nvPr>
        </p:nvGraphicFramePr>
        <p:xfrm>
          <a:off x="571048" y="1366746"/>
          <a:ext cx="10515600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992">
                  <a:extLst>
                    <a:ext uri="{9D8B030D-6E8A-4147-A177-3AD203B41FA5}">
                      <a16:colId xmlns:a16="http://schemas.microsoft.com/office/drawing/2014/main" val="4219560020"/>
                    </a:ext>
                  </a:extLst>
                </a:gridCol>
                <a:gridCol w="8895608">
                  <a:extLst>
                    <a:ext uri="{9D8B030D-6E8A-4147-A177-3AD203B41FA5}">
                      <a16:colId xmlns:a16="http://schemas.microsoft.com/office/drawing/2014/main" val="2339143277"/>
                    </a:ext>
                  </a:extLst>
                </a:gridCol>
              </a:tblGrid>
              <a:tr h="172824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Host Tx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251815"/>
                  </a:ext>
                </a:extLst>
              </a:tr>
              <a:tr h="1160392"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icsEthCANTx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struct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icsEthCANTx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icsEthHdrTxRx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EthHdr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;// 24 bytes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icsAALongHeaderCmd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Hdr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;// 6 bytes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union {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IcsCanPacket11 Can11;// 14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IcsCanPacket29 Can29;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IcsCanPacket11Fd Can11Fd;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IcsCanPacket29Fd Can29Fd;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97983"/>
                  </a:ext>
                </a:extLst>
              </a:tr>
              <a:tr h="1061636"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icsAAUpdateLEDStateCmd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 the LED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struct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icsAAUpdateLEDStateCmd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AA;// 0</a:t>
                      </a:r>
                    </a:p>
                    <a:p>
                      <a:r>
                        <a:rPr lang="de-DE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networkID : 4;// 1.0..1.3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packetLength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4;// 1.4..1.7e</a:t>
                      </a:r>
                    </a:p>
                    <a:p>
                      <a:r>
                        <a:rPr lang="pl-PL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zero;// 2 zero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command;// 3 always 6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LEDState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;// 4 Offline = 0x04,CoreMiniRunning = 0x08, Online = 0x10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checksum;// checksum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380858"/>
                  </a:ext>
                </a:extLst>
              </a:tr>
              <a:tr h="598447"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icsAAShortHeaderCmd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struct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icsAAShortHeaderCmd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{// short 2 bytes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AA;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networkID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4;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packetLength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4; // The packet length given in short packets does not include header (must add 2). If 0, long packet type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848590"/>
                  </a:ext>
                </a:extLst>
              </a:tr>
              <a:tr h="884021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ics51CommandTx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struct ics51CommandTx {// ics51CommandTx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AA;// 0</a:t>
                      </a:r>
                    </a:p>
                    <a:p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</a:t>
                      </a:r>
                      <a:r>
                        <a:rPr lang="fr-FR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NetID</a:t>
                      </a:r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4;// 1.0..3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PacketSize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4;// 1.4..7</a:t>
                      </a:r>
                    </a:p>
                    <a:p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Command;// 2 </a:t>
                      </a:r>
                      <a:r>
                        <a:rPr lang="fr-FR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eg</a:t>
                      </a:r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A9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Data[16];// 3 optional data, last byte is checksum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450667"/>
                  </a:ext>
                </a:extLst>
              </a:tr>
              <a:tr h="1061636"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icsAALongHeaderCmd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struct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icsAALongHeaderCmd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{// Host-To-Device long 6 bytes Intrepid calls this Main51 command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AA;// 0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NetIDRed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;// Sometimes C sometime B hmm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uint16_t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packetLength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;// 2..3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union {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command;</a:t>
                      </a:r>
                    </a:p>
                    <a:p>
                      <a:r>
                        <a:rPr lang="de-DE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uint16_t networkID;// 4..5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9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77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6003-F801-847D-9FAC-DCD12457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Tx Commands – 11 bit CAN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72C1FB-EE6B-AD42-D1F6-3DB9DADA5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67323"/>
              </p:ext>
            </p:extLst>
          </p:nvPr>
        </p:nvGraphicFramePr>
        <p:xfrm>
          <a:off x="838200" y="2206511"/>
          <a:ext cx="10348356" cy="337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509">
                  <a:extLst>
                    <a:ext uri="{9D8B030D-6E8A-4147-A177-3AD203B41FA5}">
                      <a16:colId xmlns:a16="http://schemas.microsoft.com/office/drawing/2014/main" val="2142202380"/>
                    </a:ext>
                  </a:extLst>
                </a:gridCol>
                <a:gridCol w="8863847">
                  <a:extLst>
                    <a:ext uri="{9D8B030D-6E8A-4147-A177-3AD203B41FA5}">
                      <a16:colId xmlns:a16="http://schemas.microsoft.com/office/drawing/2014/main" val="1782054414"/>
                    </a:ext>
                  </a:extLst>
                </a:gridCol>
              </a:tblGrid>
              <a:tr h="265665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Host Tx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928073"/>
                  </a:ext>
                </a:extLst>
              </a:tr>
              <a:tr h="1550660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IcsCan11BitArb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struct IcsCan11BitArb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ArbID_3_11;// 0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ArbID_0_2; // 1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GetArbID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 return (ArbID_3_11 &lt;&lt; 3) + (ArbID_0_2 &gt;&gt; 5); }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SetArbID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(int ID) {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ID = ID &amp; 0x7FF;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ArbID_0_2 = ID &lt;&lt; 5;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ArbID_3_11 = ID &gt;&gt; 3;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 ID;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8470"/>
                  </a:ext>
                </a:extLst>
              </a:tr>
              <a:tr h="1325109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IcsCanPacket11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struct IcsCanPacket11 // 14 bytes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NetworkID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4;// Network::NetID::Main51  whatever that means 0.0..3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Size : 4;// DLC 0.4..7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uint16_t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DescriptionID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;// big endian 1..2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IcsCan11BitArb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ArbID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;// 3..4</a:t>
                      </a:r>
                    </a:p>
                    <a:p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</a:t>
                      </a:r>
                      <a:r>
                        <a:rPr lang="fr-FR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LengthNibble</a:t>
                      </a:r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4;// 5.0..3</a:t>
                      </a:r>
                    </a:p>
                    <a:p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</a:t>
                      </a:r>
                      <a:r>
                        <a:rPr lang="fr-FR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statusNibble</a:t>
                      </a:r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4;// 5.4..7</a:t>
                      </a:r>
                    </a:p>
                    <a:p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data[8];// 6..13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11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76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C06-ED71-F558-C2C0-5906DFFF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Tx Commands – 29 bit CAN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3F94C5-BD5D-4F3D-75C2-578FF880F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039167"/>
              </p:ext>
            </p:extLst>
          </p:nvPr>
        </p:nvGraphicFramePr>
        <p:xfrm>
          <a:off x="838200" y="1690688"/>
          <a:ext cx="10515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00">
                  <a:extLst>
                    <a:ext uri="{9D8B030D-6E8A-4147-A177-3AD203B41FA5}">
                      <a16:colId xmlns:a16="http://schemas.microsoft.com/office/drawing/2014/main" val="774711702"/>
                    </a:ext>
                  </a:extLst>
                </a:gridCol>
                <a:gridCol w="8902700">
                  <a:extLst>
                    <a:ext uri="{9D8B030D-6E8A-4147-A177-3AD203B41FA5}">
                      <a16:colId xmlns:a16="http://schemas.microsoft.com/office/drawing/2014/main" val="4100160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Host Tx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75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IcsCan29BitArb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struct IcsCan29BitArb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ArbID_28_21;// byte 0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ArbID_16_17 : 2;// byte 1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: 1;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b29 : 1;// if 1, then extended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: 1;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ArbID_18_20 : 3;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ArbID_8_15;// byte 2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ArbID_0_7;// byte 3</a:t>
                      </a:r>
                    </a:p>
                    <a:p>
                      <a:endParaRPr lang="en-US" sz="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GetArbID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 ArbID_0_7 + (ArbID_8_15 &lt;&lt; 8) + (ArbID_16_17 &lt;&lt; 16) + (ArbID_18_20 &lt;&lt; 18) + (ArbID_28_21 &lt;&lt; 21);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SetArbID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(int ID)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ID = ID &amp; 0x1FFFFFFF;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ArbID_0_7 = ID &amp; 0xFF;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ArbID_8_15 = (ID &gt;&gt; 8) &amp; 0xFF;</a:t>
                      </a:r>
                    </a:p>
                    <a:p>
                      <a:r>
                        <a:rPr lang="nl-NL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ArbID_16_17 = (ID &gt;&gt; 16) &amp; 0x3;</a:t>
                      </a:r>
                    </a:p>
                    <a:p>
                      <a:r>
                        <a:rPr lang="nl-NL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ArbID_18_20 = (ID &gt;&gt; 18) &amp; 0x7;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ArbID_28_21 = (ID &gt;&gt; 21) &amp; 0xFF;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 ID;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1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IcsCanPacket29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struct IcsCanPacket29 // 29 bit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NetworkID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4;// 0 Network::NetID::Main51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Size : 4;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uint16_t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DescriptionID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;// 1..2 big endian| 1..2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IcsCan29BitArb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ArbID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;// 3..6| 3..6</a:t>
                      </a:r>
                    </a:p>
                    <a:p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</a:t>
                      </a:r>
                      <a:r>
                        <a:rPr lang="fr-FR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LengthNibble</a:t>
                      </a:r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4;// 7.0..3</a:t>
                      </a:r>
                    </a:p>
                    <a:p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</a:t>
                      </a:r>
                      <a:r>
                        <a:rPr lang="fr-FR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statusNibble</a:t>
                      </a:r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4;// 7.4..7</a:t>
                      </a:r>
                    </a:p>
                    <a:p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data[8];// 8..15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7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57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4D01-2961-87E8-D411-97267B86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Tx Commands – 29 bit CAN FD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CCB1FE-50F1-B65E-B525-C73810816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511632"/>
              </p:ext>
            </p:extLst>
          </p:nvPr>
        </p:nvGraphicFramePr>
        <p:xfrm>
          <a:off x="838200" y="1825625"/>
          <a:ext cx="10515600" cy="180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78555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8139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Host Tx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8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IcsCanPacket29Fd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struct IcsCanPacket29Fd // 29 bit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NetworkID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4;// 0 Network::NetID::Main51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Size : 4;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uint16_t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DescriptionID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;// 1..2 big endian 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IcsCan29BitArb 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ArbID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;// 3..6</a:t>
                      </a:r>
                    </a:p>
                    <a:p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</a:t>
                      </a:r>
                      <a:r>
                        <a:rPr lang="fr-FR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FDFrame</a:t>
                      </a:r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;// = 0xF;// 7</a:t>
                      </a:r>
                    </a:p>
                    <a:p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</a:t>
                      </a:r>
                      <a:r>
                        <a:rPr lang="fr-FR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LengthNibble</a:t>
                      </a:r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7;// 8.0..6</a:t>
                      </a:r>
                    </a:p>
                    <a:p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</a:t>
                      </a:r>
                      <a:r>
                        <a:rPr lang="fr-FR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BaudRateSwitch</a:t>
                      </a:r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 1; // 8.7AKA BRS, </a:t>
                      </a:r>
                      <a:r>
                        <a:rPr lang="fr-FR" sz="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indicates</a:t>
                      </a:r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FD?</a:t>
                      </a:r>
                    </a:p>
                    <a:p>
                      <a:r>
                        <a:rPr lang="fr-FR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uint8_t data[64];// 9..72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23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56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7003-335E-8458-5D72-D1BF1345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38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Protocol Details: Rx Messages - </a:t>
            </a:r>
            <a:r>
              <a:rPr lang="en-US" sz="3200" dirty="0" err="1"/>
              <a:t>EtherType</a:t>
            </a:r>
            <a:r>
              <a:rPr lang="en-US" sz="3200" dirty="0"/>
              <a:t> CAB2</a:t>
            </a:r>
            <a:br>
              <a:rPr lang="en-US" sz="800" dirty="0">
                <a:latin typeface="+mn-lt"/>
              </a:rPr>
            </a:br>
            <a:r>
              <a:rPr lang="en-US" sz="800" dirty="0"/>
              <a:t>Step 1 -Determine if short of long header</a:t>
            </a:r>
            <a:br>
              <a:rPr lang="en-US" sz="800" dirty="0"/>
            </a:br>
            <a:r>
              <a:rPr lang="en-US" sz="800" dirty="0"/>
              <a:t>Step 2 – Get Network ID</a:t>
            </a:r>
            <a:br>
              <a:rPr lang="en-US" sz="800" dirty="0"/>
            </a:br>
            <a:r>
              <a:rPr lang="en-US" sz="800" dirty="0"/>
              <a:t>Step 3 – Get Type of network ID</a:t>
            </a:r>
            <a:br>
              <a:rPr lang="en-US" sz="800" dirty="0"/>
            </a:br>
            <a:br>
              <a:rPr lang="en-US" sz="1400" b="1" dirty="0"/>
            </a:br>
            <a:r>
              <a:rPr lang="en-US" sz="1400" b="1" dirty="0"/>
              <a:t>[</a:t>
            </a:r>
            <a:r>
              <a:rPr lang="en-US" sz="1400" b="1" dirty="0" err="1"/>
              <a:t>icsEthHdrTxRx</a:t>
            </a:r>
            <a:r>
              <a:rPr lang="en-US" sz="1400" b="1" dirty="0"/>
              <a:t>(24 bytes)][Rx Command Header][Message1]...</a:t>
            </a:r>
            <a:br>
              <a:rPr lang="en-US" sz="1400" b="1" dirty="0"/>
            </a:br>
            <a:r>
              <a:rPr lang="en-US" sz="1400" b="1" dirty="0"/>
              <a:t>See </a:t>
            </a:r>
            <a:r>
              <a:rPr lang="en-US" sz="1400" b="1" dirty="0" err="1"/>
              <a:t>LogRx</a:t>
            </a:r>
            <a:r>
              <a:rPr lang="en-US" sz="1400" b="1" dirty="0"/>
              <a:t>()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7DC3-F36E-EB25-0CD7-4635F5412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156"/>
            <a:ext cx="10515600" cy="4443644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icsAAShortHeaderRx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pShtPkt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icsAAShortHeaderRx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*)data;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icsAALongHeaderRx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pLongPkt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icsAALongHeaderRx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*)data;</a:t>
            </a:r>
          </a:p>
          <a:p>
            <a:pPr marL="0" indent="0">
              <a:spcBef>
                <a:spcPts val="100"/>
              </a:spcBef>
              <a:buNone/>
            </a:pPr>
            <a:endParaRPr lang="en-U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pShtPkt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packetLength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NetID = (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icsneo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::NetID::NetID)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pShtPkt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networkID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; // 2 byte short header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NetID = (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icsneo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::NetID::NetID)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pLongPkt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networkID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;//  6 byte long header</a:t>
            </a:r>
          </a:p>
          <a:p>
            <a:pPr marL="0" indent="0">
              <a:spcBef>
                <a:spcPts val="100"/>
              </a:spcBef>
              <a:buNone/>
            </a:pPr>
            <a:endParaRPr lang="en-U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NetType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icsneo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GetTypeOfNetID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(NetID);</a:t>
            </a:r>
          </a:p>
          <a:p>
            <a:pPr marL="0" indent="0">
              <a:spcBef>
                <a:spcPts val="100"/>
              </a:spcBef>
              <a:buNone/>
            </a:pPr>
            <a:endParaRPr lang="en-U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NetType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icsneo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::NetID::Device: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icsneo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::NetID::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DeviceStatus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icsneo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::NetID::ReadSettings:// 0x3C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icsneo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::NetID::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Reset_Status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:// 0x36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icsneo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::NetID::RED_OLDFORMAT://0x25: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RequestSerialNumber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GetMainVersion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GetSecondaryVersions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icsneo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::NetID::Main51: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RequestSerialNumber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, "%s",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SerialNumToString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(*(uint32_t *)(data + 1)));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icsneo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::Type::CAN: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DecodeCANMessageRx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pHwCanPkt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icsneo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::Type::Ethernet: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icsneo</a:t>
            </a: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::Type::Other: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0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7982</TotalTime>
  <Words>1934</Words>
  <Application>Microsoft Office PowerPoint</Application>
  <PresentationFormat>Widescreen</PresentationFormat>
  <Paragraphs>284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Intrepid Device Protocol</vt:lpstr>
      <vt:lpstr>Protocol Details: Ethernet Header</vt:lpstr>
      <vt:lpstr>Protocol Details: Tx Commands - EtherType CAB1  [icsEthHdrTxRx(24 bytes)][Tx Command Header][message1] See LogTx()</vt:lpstr>
      <vt:lpstr>PowerPoint Presentation</vt:lpstr>
      <vt:lpstr>Host Tx Command Headers</vt:lpstr>
      <vt:lpstr>Host Tx Commands – 11 bit CAN</vt:lpstr>
      <vt:lpstr>Host Tx Commands – 29 bit CAN</vt:lpstr>
      <vt:lpstr>Host Tx Commands – 29 bit CAN FD</vt:lpstr>
      <vt:lpstr>Protocol Details: Rx Messages - EtherType CAB2 Step 1 -Determine if short of long header Step 2 – Get Network ID Step 3 – Get Type of network ID  [icsEthHdrTxRx(24 bytes)][Rx Command Header][Message1]... See LogRx() </vt:lpstr>
      <vt:lpstr>Device Message Headers</vt:lpstr>
      <vt:lpstr>Device CAN Messages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Intrepid Device Protocol</dc:title>
  <dc:creator>Mark Menge</dc:creator>
  <cp:lastModifiedBy>Mark Menge</cp:lastModifiedBy>
  <cp:revision>11</cp:revision>
  <dcterms:created xsi:type="dcterms:W3CDTF">2024-02-26T16:11:07Z</dcterms:created>
  <dcterms:modified xsi:type="dcterms:W3CDTF">2024-04-03T23:27:24Z</dcterms:modified>
</cp:coreProperties>
</file>