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84" r:id="rId21"/>
    <p:sldId id="275" r:id="rId22"/>
    <p:sldId id="276" r:id="rId23"/>
    <p:sldId id="285" r:id="rId24"/>
    <p:sldId id="286" r:id="rId25"/>
    <p:sldId id="277" r:id="rId26"/>
    <p:sldId id="279" r:id="rId27"/>
    <p:sldId id="287" r:id="rId28"/>
    <p:sldId id="288" r:id="rId29"/>
    <p:sldId id="289" r:id="rId30"/>
    <p:sldId id="280" r:id="rId31"/>
    <p:sldId id="281" r:id="rId32"/>
    <p:sldId id="290" r:id="rId33"/>
    <p:sldId id="291" r:id="rId34"/>
    <p:sldId id="282" r:id="rId35"/>
    <p:sldId id="283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Introduction to version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</a:t>
            </a:r>
          </a:p>
        </p:txBody>
      </p:sp>
    </p:spTree>
    <p:extLst>
      <p:ext uri="{BB962C8B-B14F-4D97-AF65-F5344CB8AC3E}">
        <p14:creationId xmlns:p14="http://schemas.microsoft.com/office/powerpoint/2010/main" val="78500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Before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6" y="1168116"/>
            <a:ext cx="9291215" cy="3450613"/>
          </a:xfrm>
        </p:spPr>
        <p:txBody>
          <a:bodyPr/>
          <a:lstStyle/>
          <a:p>
            <a:r>
              <a:rPr lang="en-US" dirty="0"/>
              <a:t>File sharing is only solution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6178731"/>
            <a:ext cx="8868078" cy="679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6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9392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6" y="2560320"/>
            <a:ext cx="4010721" cy="308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27" y="3088659"/>
            <a:ext cx="925843" cy="925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87" y="4589425"/>
            <a:ext cx="1213300" cy="121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4656324"/>
            <a:ext cx="1154740" cy="1154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65" y="2914321"/>
            <a:ext cx="1187620" cy="118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80" y="4545451"/>
            <a:ext cx="1171389" cy="1171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65" y="2899746"/>
            <a:ext cx="1711916" cy="835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786" y="4618729"/>
            <a:ext cx="1338807" cy="9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Why should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576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909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alone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87381" y="2840828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Version control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3074124" y="2751670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598020" y="3740921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Recovery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1580605" y="472170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Many more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8098909" y="3801457"/>
            <a:ext cx="2076995" cy="1080709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Collaborative working environment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598020" y="2395016"/>
            <a:ext cx="361409" cy="44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4124" y="2395016"/>
            <a:ext cx="701042" cy="35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3"/>
          </p:cNvCxnSpPr>
          <p:nvPr/>
        </p:nvCxnSpPr>
        <p:spPr>
          <a:xfrm>
            <a:off x="2619102" y="2406634"/>
            <a:ext cx="17416" cy="133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13015" y="2395016"/>
            <a:ext cx="130629" cy="232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313817" y="2395016"/>
            <a:ext cx="91440" cy="140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8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97726"/>
            <a:ext cx="6257109" cy="4754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7585165" y="4467497"/>
            <a:ext cx="3792584" cy="104502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service to store 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85165" y="1815736"/>
            <a:ext cx="3792584" cy="107115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 System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492238" y="2122713"/>
            <a:ext cx="1076693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492237" y="4761411"/>
            <a:ext cx="1076693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terminology and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Lesson-3</a:t>
            </a:r>
          </a:p>
        </p:txBody>
      </p:sp>
    </p:spTree>
    <p:extLst>
      <p:ext uri="{BB962C8B-B14F-4D97-AF65-F5344CB8AC3E}">
        <p14:creationId xmlns:p14="http://schemas.microsoft.com/office/powerpoint/2010/main" val="93571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47" y="12525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1956886"/>
            <a:ext cx="11351624" cy="4860554"/>
          </a:xfrm>
        </p:spPr>
        <p:txBody>
          <a:bodyPr/>
          <a:lstStyle/>
          <a:p>
            <a:r>
              <a:rPr lang="en-US" dirty="0"/>
              <a:t>Folder/Directory/URL</a:t>
            </a:r>
          </a:p>
          <a:p>
            <a:r>
              <a:rPr lang="en-US" dirty="0"/>
              <a:t>Command/Command line/ CLI(command line interface)</a:t>
            </a:r>
          </a:p>
          <a:p>
            <a:r>
              <a:rPr lang="en-US" dirty="0"/>
              <a:t>Remote repository-a folder or a place where your files are stored</a:t>
            </a:r>
          </a:p>
          <a:p>
            <a:r>
              <a:rPr lang="en-US" dirty="0" err="1"/>
              <a:t>Git</a:t>
            </a:r>
            <a:r>
              <a:rPr lang="en-US" dirty="0"/>
              <a:t>- version control software</a:t>
            </a:r>
          </a:p>
          <a:p>
            <a:r>
              <a:rPr lang="en-US" dirty="0"/>
              <a:t>GitHub –web hosting for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Staging area –temporary location</a:t>
            </a:r>
          </a:p>
          <a:p>
            <a:r>
              <a:rPr lang="en-US" dirty="0"/>
              <a:t>Watch-get notification about a repository whenever there are changes</a:t>
            </a:r>
          </a:p>
          <a:p>
            <a:r>
              <a:rPr lang="en-US" dirty="0"/>
              <a:t>Star – bookmark repository, easy access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41" y="4543247"/>
            <a:ext cx="2656011" cy="1491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2" y="17788"/>
            <a:ext cx="5017934" cy="237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29" y="2714240"/>
            <a:ext cx="1672923" cy="16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65" y="229753"/>
            <a:ext cx="9291215" cy="104923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5" y="1750424"/>
            <a:ext cx="9037895" cy="4339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062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65" y="229753"/>
            <a:ext cx="9291215" cy="104923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2016125"/>
            <a:ext cx="8724980" cy="4053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988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Sign up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Lesson-4</a:t>
            </a:r>
          </a:p>
        </p:txBody>
      </p:sp>
    </p:spTree>
    <p:extLst>
      <p:ext uri="{BB962C8B-B14F-4D97-AF65-F5344CB8AC3E}">
        <p14:creationId xmlns:p14="http://schemas.microsoft.com/office/powerpoint/2010/main" val="242332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Lesson-5</a:t>
            </a:r>
          </a:p>
        </p:txBody>
      </p:sp>
    </p:spTree>
    <p:extLst>
      <p:ext uri="{BB962C8B-B14F-4D97-AF65-F5344CB8AC3E}">
        <p14:creationId xmlns:p14="http://schemas.microsoft.com/office/powerpoint/2010/main" val="62563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046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20297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1672046" y="1502230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7" name="Oval 6"/>
          <p:cNvSpPr/>
          <p:nvPr/>
        </p:nvSpPr>
        <p:spPr>
          <a:xfrm>
            <a:off x="1672046" y="302551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Repository</a:t>
            </a:r>
          </a:p>
        </p:txBody>
      </p:sp>
      <p:sp>
        <p:nvSpPr>
          <p:cNvPr id="8" name="Oval 7"/>
          <p:cNvSpPr/>
          <p:nvPr/>
        </p:nvSpPr>
        <p:spPr>
          <a:xfrm>
            <a:off x="1691640" y="4548802"/>
            <a:ext cx="2083526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 add files</a:t>
            </a:r>
          </a:p>
        </p:txBody>
      </p:sp>
      <p:sp>
        <p:nvSpPr>
          <p:cNvPr id="9" name="Oval 8"/>
          <p:cNvSpPr/>
          <p:nvPr/>
        </p:nvSpPr>
        <p:spPr>
          <a:xfrm>
            <a:off x="7670074" y="4675076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7670074" y="3033511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70074" y="1648099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6"/>
          </p:cNvCxnSpPr>
          <p:nvPr/>
        </p:nvCxnSpPr>
        <p:spPr>
          <a:xfrm>
            <a:off x="3775166" y="3565090"/>
            <a:ext cx="3894908" cy="138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3775166" y="5088376"/>
            <a:ext cx="3894908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33949" y="5707111"/>
            <a:ext cx="390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40588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r>
              <a:rPr lang="en-US" dirty="0"/>
              <a:t>What is Version Control?</a:t>
            </a:r>
          </a:p>
          <a:p>
            <a:r>
              <a:rPr lang="en-US" dirty="0"/>
              <a:t>Benefits of version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1" y="1853754"/>
            <a:ext cx="5201638" cy="39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DD50-A9D9-4ACE-8568-6BC3DB7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C2935-E1C7-49F1-B4AD-43F57BCB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4" y="302245"/>
            <a:ext cx="8459381" cy="52013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126D09-F5AE-4D94-BAD1-036F18A3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908" y="4554658"/>
            <a:ext cx="5563376" cy="1952898"/>
          </a:xfrm>
        </p:spPr>
      </p:pic>
    </p:spTree>
    <p:extLst>
      <p:ext uri="{BB962C8B-B14F-4D97-AF65-F5344CB8AC3E}">
        <p14:creationId xmlns:p14="http://schemas.microsoft.com/office/powerpoint/2010/main" val="391613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Update files to remote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Lesson-6</a:t>
            </a:r>
          </a:p>
        </p:txBody>
      </p:sp>
    </p:spTree>
    <p:extLst>
      <p:ext uri="{BB962C8B-B14F-4D97-AF65-F5344CB8AC3E}">
        <p14:creationId xmlns:p14="http://schemas.microsoft.com/office/powerpoint/2010/main" val="5329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to staging area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changes to file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5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7FCCC-D860-4B4C-AC7E-3DEB7A0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0" y="38087"/>
            <a:ext cx="5725324" cy="2800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11202-B86A-4304-BCC2-D53179D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77" y="965726"/>
            <a:ext cx="6506483" cy="29341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A5687-34A3-494B-994D-CDD0EE86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6" y="3429000"/>
            <a:ext cx="5706271" cy="3229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81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2985B-0C3C-479B-86C6-78F8CBF4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7" y="48362"/>
            <a:ext cx="6221801" cy="313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536C1-4092-4863-BF85-BA78B02D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38" y="191218"/>
            <a:ext cx="3991532" cy="3639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B46F7-9ED0-40ED-BF65-FCFA70A6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348" y="979483"/>
            <a:ext cx="3124636" cy="469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A26DE-8392-4206-97F4-5923B6626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9" y="3559819"/>
            <a:ext cx="6620805" cy="2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3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git</a:t>
            </a:r>
            <a:r>
              <a:rPr lang="en-US" dirty="0"/>
              <a:t> repository locally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Lesson-7</a:t>
            </a:r>
          </a:p>
        </p:txBody>
      </p:sp>
    </p:spTree>
    <p:extLst>
      <p:ext uri="{BB962C8B-B14F-4D97-AF65-F5344CB8AC3E}">
        <p14:creationId xmlns:p14="http://schemas.microsoft.com/office/powerpoint/2010/main" val="237236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file, add file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5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252-CFD7-4A93-9E1D-734AAEB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39F-F5AA-4A12-AD0F-A9FBC86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 local computer</a:t>
            </a:r>
          </a:p>
          <a:p>
            <a:r>
              <a:rPr lang="en-US" dirty="0"/>
              <a:t>Create a file in that folder</a:t>
            </a:r>
          </a:p>
          <a:p>
            <a:r>
              <a:rPr lang="en-US" dirty="0"/>
              <a:t>Right Click on that folder and Select </a:t>
            </a:r>
            <a:r>
              <a:rPr lang="en-US" dirty="0">
                <a:solidFill>
                  <a:srgbClr val="FF0000"/>
                </a:solidFill>
              </a:rPr>
              <a:t>Git Bash Here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1F4DC-7407-4CB3-9A95-AAEBC884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3741037"/>
            <a:ext cx="8006340" cy="1995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50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9FE4E-749F-4A8E-9A13-E7886624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" y="172903"/>
            <a:ext cx="6536725" cy="1367798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4A429-D8E6-4A19-9134-E97CA098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6" y="1923674"/>
            <a:ext cx="6671148" cy="489149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A054-8D7E-43F5-A0BD-12657A93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61" y="5423770"/>
            <a:ext cx="6345662" cy="1261327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581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4FECD-47F1-465C-9284-5D2F7F99EF55}"/>
              </a:ext>
            </a:extLst>
          </p:cNvPr>
          <p:cNvSpPr txBox="1"/>
          <p:nvPr/>
        </p:nvSpPr>
        <p:spPr>
          <a:xfrm>
            <a:off x="388306" y="375781"/>
            <a:ext cx="34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repository in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5D977-0EEF-4175-A8A4-FC3CE9C4B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5" t="9552" r="-585" b="16758"/>
          <a:stretch/>
        </p:blipFill>
        <p:spPr>
          <a:xfrm>
            <a:off x="225468" y="876822"/>
            <a:ext cx="5210828" cy="305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1163-65A7-408D-A83A-9B70E9FD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r="50290"/>
          <a:stretch/>
        </p:blipFill>
        <p:spPr>
          <a:xfrm>
            <a:off x="1302706" y="2847319"/>
            <a:ext cx="3056351" cy="4010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43E46-63C7-4BFC-B6F6-356C88C3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5" t="64020" r="9665"/>
          <a:stretch/>
        </p:blipFill>
        <p:spPr>
          <a:xfrm>
            <a:off x="5809992" y="745113"/>
            <a:ext cx="5749446" cy="1813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C6018-8631-4558-B658-F7C5F5AA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4" y="2736992"/>
            <a:ext cx="6530238" cy="40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Git</a:t>
            </a:r>
            <a:b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596839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version control system/software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8" y="2446084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Version Control system?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0392" y="3473559"/>
            <a:ext cx="9291215" cy="596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&amp; managing changes in computer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4" y="3925671"/>
            <a:ext cx="6784194" cy="5936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609818"/>
            <a:ext cx="8608423" cy="13207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AFC203-23B2-463A-84D4-3B6801D38E60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878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Understanding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Lesson-8</a:t>
            </a:r>
          </a:p>
        </p:txBody>
      </p:sp>
    </p:spTree>
    <p:extLst>
      <p:ext uri="{BB962C8B-B14F-4D97-AF65-F5344CB8AC3E}">
        <p14:creationId xmlns:p14="http://schemas.microsoft.com/office/powerpoint/2010/main" val="282718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3991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file to staging area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3686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files/folders, add to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045" y="1528356"/>
            <a:ext cx="2103120" cy="125838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533208" y="4843072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7" name="Straight Arrow Connector 6"/>
          <p:cNvCxnSpPr>
            <a:stCxn id="9" idx="6"/>
          </p:cNvCxnSpPr>
          <p:nvPr/>
        </p:nvCxnSpPr>
        <p:spPr>
          <a:xfrm>
            <a:off x="4156165" y="5400778"/>
            <a:ext cx="1377043" cy="2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65669" y="3683726"/>
            <a:ext cx="1741714" cy="101747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71879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F9EA4-3E70-4E06-B597-1B78957D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5829"/>
          <a:stretch/>
        </p:blipFill>
        <p:spPr>
          <a:xfrm>
            <a:off x="39189" y="52252"/>
            <a:ext cx="6687860" cy="3798982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AA886-CC46-416C-B450-BDAAB63D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40" y="1696168"/>
            <a:ext cx="5382376" cy="2838846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61C0E-7B18-46FD-8039-6A7DF699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5" y="4440200"/>
            <a:ext cx="7089658" cy="223535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73E0696C-8603-40BD-85D2-DBB4DB65D23B}"/>
              </a:ext>
            </a:extLst>
          </p:cNvPr>
          <p:cNvSpPr/>
          <p:nvPr/>
        </p:nvSpPr>
        <p:spPr>
          <a:xfrm rot="939383">
            <a:off x="1684197" y="3254890"/>
            <a:ext cx="320169" cy="2560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FC14B-7BF9-400B-AA42-D5A9AB6F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" y="125992"/>
            <a:ext cx="5932004" cy="2408201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92ED7-F963-47C7-8AAE-36B9FDAF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49" y="615862"/>
            <a:ext cx="3124636" cy="1857634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D98CA-59AD-4CC3-BA6B-1810D837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000" y="4463408"/>
            <a:ext cx="2896004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4B2F9-A8D8-4B08-8482-D2DD58EB2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96" y="2943435"/>
            <a:ext cx="3972479" cy="2019582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65CE5A-C862-45E5-AB8B-B2DEE11A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855" y="3136800"/>
            <a:ext cx="5363323" cy="2924583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E41C9-5880-45A2-BE52-E5EB67B9DE22}"/>
              </a:ext>
            </a:extLst>
          </p:cNvPr>
          <p:cNvCxnSpPr/>
          <p:nvPr/>
        </p:nvCxnSpPr>
        <p:spPr>
          <a:xfrm flipH="1" flipV="1">
            <a:off x="5329646" y="4297680"/>
            <a:ext cx="4611188" cy="113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CC035C-EB92-4925-9A45-CDBEFAEEBE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1450" y="5377386"/>
            <a:ext cx="444137" cy="112967"/>
          </a:xfrm>
          <a:prstGeom prst="bentConnector3">
            <a:avLst>
              <a:gd name="adj1" fmla="val 382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14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Branching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Lesson-9</a:t>
            </a:r>
          </a:p>
        </p:txBody>
      </p:sp>
    </p:spTree>
    <p:extLst>
      <p:ext uri="{BB962C8B-B14F-4D97-AF65-F5344CB8AC3E}">
        <p14:creationId xmlns:p14="http://schemas.microsoft.com/office/powerpoint/2010/main" val="215157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11" y="2312126"/>
            <a:ext cx="1724297" cy="3827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21" y="4922042"/>
            <a:ext cx="1038496" cy="1217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541521" y="1854926"/>
            <a:ext cx="169817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Modules/Features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64879" y="2312126"/>
            <a:ext cx="1724297" cy="3827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Branch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4879" y="1423852"/>
            <a:ext cx="1724297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Modules/Features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1521" y="1078747"/>
            <a:ext cx="1724297" cy="7228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Branch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8442" y="2769326"/>
            <a:ext cx="1240971" cy="595098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a:rPr>
              <a:t>Checkout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7774" y="2778753"/>
            <a:ext cx="1240971" cy="595098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a:rPr>
              <a:t>Merge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0269" y="-10832"/>
            <a:ext cx="1369422" cy="143468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142308" y="2312126"/>
            <a:ext cx="2399213" cy="17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239691" y="2312126"/>
            <a:ext cx="2325188" cy="191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99417" y="1201783"/>
            <a:ext cx="2116183" cy="50945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989C0-930C-4B23-AF1A-88F167FB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3" y="44811"/>
            <a:ext cx="5758930" cy="3900171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7D2F9-D03F-41C1-A1E0-BA456BF9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76" y="3429001"/>
            <a:ext cx="6674730" cy="3295424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688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98206-7CC9-470E-9858-D90865B2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9" y="202920"/>
            <a:ext cx="8572045" cy="2527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E13DF-55D2-4D24-B3DB-8C3A3BD0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87" y="2913017"/>
            <a:ext cx="8829956" cy="3742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443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Git and GitHub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Lesson-10</a:t>
            </a:r>
          </a:p>
        </p:txBody>
      </p:sp>
    </p:spTree>
    <p:extLst>
      <p:ext uri="{BB962C8B-B14F-4D97-AF65-F5344CB8AC3E}">
        <p14:creationId xmlns:p14="http://schemas.microsoft.com/office/powerpoint/2010/main" val="3196451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FE897C-3EB1-4393-BC70-F6EA4C30AB9D}"/>
              </a:ext>
            </a:extLst>
          </p:cNvPr>
          <p:cNvSpPr/>
          <p:nvPr/>
        </p:nvSpPr>
        <p:spPr>
          <a:xfrm>
            <a:off x="1672046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Computer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AFE05B-3F13-4705-A1A5-B32C095549BB}"/>
              </a:ext>
            </a:extLst>
          </p:cNvPr>
          <p:cNvSpPr/>
          <p:nvPr/>
        </p:nvSpPr>
        <p:spPr>
          <a:xfrm>
            <a:off x="7820297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448136-BB56-4F54-8A01-D60313E93FAF}"/>
              </a:ext>
            </a:extLst>
          </p:cNvPr>
          <p:cNvSpPr/>
          <p:nvPr/>
        </p:nvSpPr>
        <p:spPr>
          <a:xfrm>
            <a:off x="1672046" y="302551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Remote to local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2790E-95FB-43B2-AF75-FAE923225F9D}"/>
              </a:ext>
            </a:extLst>
          </p:cNvPr>
          <p:cNvSpPr/>
          <p:nvPr/>
        </p:nvSpPr>
        <p:spPr>
          <a:xfrm>
            <a:off x="1691640" y="4548802"/>
            <a:ext cx="2083526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local Repo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650D32-9129-4382-8BEE-DA522FAC136F}"/>
              </a:ext>
            </a:extLst>
          </p:cNvPr>
          <p:cNvSpPr/>
          <p:nvPr/>
        </p:nvSpPr>
        <p:spPr>
          <a:xfrm>
            <a:off x="7670074" y="3033511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Changes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FCBC7-B422-41DB-805C-51BE00C93E52}"/>
              </a:ext>
            </a:extLst>
          </p:cNvPr>
          <p:cNvSpPr/>
          <p:nvPr/>
        </p:nvSpPr>
        <p:spPr>
          <a:xfrm>
            <a:off x="7670074" y="1648099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AD1C9-D458-4471-8DA9-7D10963B5D77}"/>
              </a:ext>
            </a:extLst>
          </p:cNvPr>
          <p:cNvCxnSpPr>
            <a:stCxn id="11" idx="2"/>
          </p:cNvCxnSpPr>
          <p:nvPr/>
        </p:nvCxnSpPr>
        <p:spPr>
          <a:xfrm flipH="1">
            <a:off x="3892731" y="2187673"/>
            <a:ext cx="3777343" cy="1241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DC3F82-6BD4-49DE-9B2E-D06F7B0B4D26}"/>
              </a:ext>
            </a:extLst>
          </p:cNvPr>
          <p:cNvCxnSpPr/>
          <p:nvPr/>
        </p:nvCxnSpPr>
        <p:spPr>
          <a:xfrm flipH="1">
            <a:off x="3892731" y="3712066"/>
            <a:ext cx="3777343" cy="124132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70A6-5A7B-432A-B850-BDA4B6C878CA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Case-1</a:t>
            </a:r>
          </a:p>
        </p:txBody>
      </p:sp>
    </p:spTree>
    <p:extLst>
      <p:ext uri="{BB962C8B-B14F-4D97-AF65-F5344CB8AC3E}">
        <p14:creationId xmlns:p14="http://schemas.microsoft.com/office/powerpoint/2010/main" val="42266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work between different user</a:t>
            </a:r>
          </a:p>
          <a:p>
            <a:r>
              <a:rPr lang="en-US" dirty="0"/>
              <a:t>Track who make changes</a:t>
            </a:r>
          </a:p>
          <a:p>
            <a:r>
              <a:rPr lang="en-US" dirty="0"/>
              <a:t>What are the changes</a:t>
            </a:r>
          </a:p>
          <a:p>
            <a:r>
              <a:rPr lang="en-US" dirty="0"/>
              <a:t>When change are made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6158824" y="2542904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646355" y="3113315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9133887" y="3680079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" y="4409123"/>
            <a:ext cx="5505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51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C32C6-3F35-44D1-B44E-2687EBA3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33" t="22883" b="13076"/>
          <a:stretch/>
        </p:blipFill>
        <p:spPr>
          <a:xfrm>
            <a:off x="253990" y="137426"/>
            <a:ext cx="3884908" cy="2666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01923-5B82-49D2-A875-B28CCCDA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0" y="2910829"/>
            <a:ext cx="5184075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D7ABE-8A09-463D-B8AC-59A02394A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82"/>
          <a:stretch/>
        </p:blipFill>
        <p:spPr>
          <a:xfrm>
            <a:off x="253990" y="5229769"/>
            <a:ext cx="3447674" cy="1490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91767-A1F1-4E6C-A074-07E1A6DB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224" y="327517"/>
            <a:ext cx="3349716" cy="1456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D4DFF-C7C3-4236-B30A-3AE7563D0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821" y="320931"/>
            <a:ext cx="3788127" cy="1708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6B965-8024-42B2-B16B-295D267CE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002" y="2704887"/>
            <a:ext cx="5658640" cy="34199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808F05-F2F6-490D-B8E2-221FB8059A2E}"/>
              </a:ext>
            </a:extLst>
          </p:cNvPr>
          <p:cNvSpPr/>
          <p:nvPr/>
        </p:nvSpPr>
        <p:spPr>
          <a:xfrm>
            <a:off x="517605" y="13238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E04A-926A-423E-B0A8-8C7934CB3499}"/>
              </a:ext>
            </a:extLst>
          </p:cNvPr>
          <p:cNvSpPr/>
          <p:nvPr/>
        </p:nvSpPr>
        <p:spPr>
          <a:xfrm>
            <a:off x="237720" y="4054551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61C30-0EEE-4346-A2F1-3997A56A498A}"/>
              </a:ext>
            </a:extLst>
          </p:cNvPr>
          <p:cNvSpPr/>
          <p:nvPr/>
        </p:nvSpPr>
        <p:spPr>
          <a:xfrm>
            <a:off x="2846027" y="5663174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9FAAE5-AA0B-4CBA-A764-6135E21EBD54}"/>
              </a:ext>
            </a:extLst>
          </p:cNvPr>
          <p:cNvSpPr/>
          <p:nvPr/>
        </p:nvSpPr>
        <p:spPr>
          <a:xfrm>
            <a:off x="7008175" y="674535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82808-0399-4190-966B-4C5A8E1361CB}"/>
              </a:ext>
            </a:extLst>
          </p:cNvPr>
          <p:cNvSpPr/>
          <p:nvPr/>
        </p:nvSpPr>
        <p:spPr>
          <a:xfrm>
            <a:off x="10903769" y="982013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E3601-8464-4BD5-BB88-178EB07EF255}"/>
              </a:ext>
            </a:extLst>
          </p:cNvPr>
          <p:cNvSpPr/>
          <p:nvPr/>
        </p:nvSpPr>
        <p:spPr>
          <a:xfrm>
            <a:off x="10583105" y="327850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031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1"/>
            <a:ext cx="2331064" cy="12953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4" y="2843408"/>
            <a:ext cx="2331065" cy="12953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file and commit to staging area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2" idx="2"/>
            <a:endCxn id="9" idx="2"/>
          </p:cNvCxnSpPr>
          <p:nvPr/>
        </p:nvCxnSpPr>
        <p:spPr>
          <a:xfrm rot="16200000" flipH="1">
            <a:off x="1261125" y="4556970"/>
            <a:ext cx="557318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1387E-3FA0-4910-A847-EC749ED6926F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B432-80E7-4722-8548-82960AB96C68}"/>
              </a:ext>
            </a:extLst>
          </p:cNvPr>
          <p:cNvSpPr/>
          <p:nvPr/>
        </p:nvSpPr>
        <p:spPr>
          <a:xfrm>
            <a:off x="7786720" y="1595320"/>
            <a:ext cx="2331064" cy="13538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252FC-2123-43FD-B9CE-3C96F251B64B}"/>
              </a:ext>
            </a:extLst>
          </p:cNvPr>
          <p:cNvCxnSpPr>
            <a:cxnSpLocks/>
          </p:cNvCxnSpPr>
          <p:nvPr/>
        </p:nvCxnSpPr>
        <p:spPr>
          <a:xfrm flipV="1">
            <a:off x="4405281" y="2630466"/>
            <a:ext cx="3502102" cy="2632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CB5E-2110-45B9-A7C0-0544018C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50" y="161880"/>
            <a:ext cx="9291215" cy="3450613"/>
          </a:xfrm>
        </p:spPr>
        <p:txBody>
          <a:bodyPr/>
          <a:lstStyle/>
          <a:p>
            <a:r>
              <a:rPr lang="en-US" dirty="0"/>
              <a:t>Add or Edit file in your local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18BCA-0536-4E93-B5F8-D739136A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"/>
          <a:stretch/>
        </p:blipFill>
        <p:spPr>
          <a:xfrm>
            <a:off x="143758" y="553476"/>
            <a:ext cx="5952242" cy="4879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9A35CD-63D7-48CA-916A-EF44FDCD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92" y="2403720"/>
            <a:ext cx="5952242" cy="4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9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file, add file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A32EA-6328-4ED8-99F7-A51A72187897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Case-3</a:t>
            </a:r>
          </a:p>
        </p:txBody>
      </p:sp>
    </p:spTree>
    <p:extLst>
      <p:ext uri="{BB962C8B-B14F-4D97-AF65-F5344CB8AC3E}">
        <p14:creationId xmlns:p14="http://schemas.microsoft.com/office/powerpoint/2010/main" val="120146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252-CFD7-4A93-9E1D-734AAEB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39F-F5AA-4A12-AD0F-A9FBC86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 local computer</a:t>
            </a:r>
          </a:p>
          <a:p>
            <a:r>
              <a:rPr lang="en-US" dirty="0"/>
              <a:t>Create a file in that folder</a:t>
            </a:r>
          </a:p>
          <a:p>
            <a:r>
              <a:rPr lang="en-US" dirty="0"/>
              <a:t>Right Click on that folder and Select </a:t>
            </a:r>
            <a:r>
              <a:rPr lang="en-US" dirty="0">
                <a:solidFill>
                  <a:srgbClr val="FF0000"/>
                </a:solidFill>
              </a:rPr>
              <a:t>Git Bash Here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1F4DC-7407-4CB3-9A95-AAEBC884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3741037"/>
            <a:ext cx="8006340" cy="1995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9976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9FE4E-749F-4A8E-9A13-E7886624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" y="172903"/>
            <a:ext cx="6536725" cy="1367798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4A429-D8E6-4A19-9134-E97CA098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6" y="1923674"/>
            <a:ext cx="6671148" cy="489149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A054-8D7E-43F5-A0BD-12657A93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61" y="5423770"/>
            <a:ext cx="6345662" cy="1261327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0880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4FECD-47F1-465C-9284-5D2F7F99EF55}"/>
              </a:ext>
            </a:extLst>
          </p:cNvPr>
          <p:cNvSpPr txBox="1"/>
          <p:nvPr/>
        </p:nvSpPr>
        <p:spPr>
          <a:xfrm>
            <a:off x="388306" y="375781"/>
            <a:ext cx="34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repository in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5D977-0EEF-4175-A8A4-FC3CE9C4B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5" t="9552" r="-585" b="16758"/>
          <a:stretch/>
        </p:blipFill>
        <p:spPr>
          <a:xfrm>
            <a:off x="225468" y="876822"/>
            <a:ext cx="5210828" cy="305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1163-65A7-408D-A83A-9B70E9FD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r="50290"/>
          <a:stretch/>
        </p:blipFill>
        <p:spPr>
          <a:xfrm>
            <a:off x="1302706" y="2847319"/>
            <a:ext cx="3056351" cy="4010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43E46-63C7-4BFC-B6F6-356C88C3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5" t="64020" r="9665"/>
          <a:stretch/>
        </p:blipFill>
        <p:spPr>
          <a:xfrm>
            <a:off x="5809992" y="745113"/>
            <a:ext cx="5749446" cy="1813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C6018-8631-4558-B658-F7C5F5AA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4" y="2736992"/>
            <a:ext cx="6530238" cy="40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Revert back the changes(if needed)</a:t>
            </a:r>
          </a:p>
          <a:p>
            <a:r>
              <a:rPr lang="en-US" dirty="0"/>
              <a:t>Store in local &amp; remote repository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7776983" y="3178629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9200267" y="1853754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8242663" y="2207623"/>
            <a:ext cx="640080" cy="710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800000">
            <a:off x="9200267" y="3918256"/>
            <a:ext cx="640080" cy="710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</a:t>
            </a:r>
          </a:p>
          <a:p>
            <a:r>
              <a:rPr lang="en-US" sz="3600" dirty="0"/>
              <a:t>Free</a:t>
            </a:r>
          </a:p>
          <a:p>
            <a:r>
              <a:rPr lang="en-US" sz="3600" dirty="0"/>
              <a:t>Open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9177">
            <a:off x="4621225" y="2266871"/>
            <a:ext cx="3663192" cy="3663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67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Wh0 and why should study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Lesson-2</a:t>
            </a:r>
          </a:p>
        </p:txBody>
      </p:sp>
    </p:spTree>
    <p:extLst>
      <p:ext uri="{BB962C8B-B14F-4D97-AF65-F5344CB8AC3E}">
        <p14:creationId xmlns:p14="http://schemas.microsoft.com/office/powerpoint/2010/main" val="35416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should study or use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Why should use</a:t>
            </a:r>
          </a:p>
          <a:p>
            <a:r>
              <a:rPr lang="en-US" dirty="0"/>
              <a:t>How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1" y="1853754"/>
            <a:ext cx="5201638" cy="39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study or use </a:t>
            </a:r>
            <a:r>
              <a:rPr lang="en-US" dirty="0" err="1"/>
              <a:t>Git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5839" y="2325188"/>
            <a:ext cx="2586446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Professional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85165" y="2272936"/>
            <a:ext cx="2586446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Non-IT Professional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222067" y="3345261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Programmer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2551610" y="3345260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Web Specialist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2551610" y="448842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156753" y="448842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Science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5468981" y="4745647"/>
            <a:ext cx="2076995" cy="1080709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Collaborative working environment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451579" y="2926079"/>
            <a:ext cx="142090" cy="4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1394" y="2926079"/>
            <a:ext cx="391886" cy="4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3592285" y="2651760"/>
            <a:ext cx="2612572" cy="213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60903" y="2978331"/>
            <a:ext cx="426434" cy="151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522624" y="2978331"/>
            <a:ext cx="480490" cy="151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71509" y="2926079"/>
            <a:ext cx="1371600" cy="181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9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1629</TotalTime>
  <Words>515</Words>
  <Application>Microsoft Office PowerPoint</Application>
  <PresentationFormat>Widescreen</PresentationFormat>
  <Paragraphs>154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Rockwell</vt:lpstr>
      <vt:lpstr>Gallery</vt:lpstr>
      <vt:lpstr>Introduction to version control system</vt:lpstr>
      <vt:lpstr>Objective</vt:lpstr>
      <vt:lpstr>What is Git? Git </vt:lpstr>
      <vt:lpstr>Benefits of version control system</vt:lpstr>
      <vt:lpstr>Benefits of version control system</vt:lpstr>
      <vt:lpstr>Git</vt:lpstr>
      <vt:lpstr>Wh0 and why should study Git &amp; github</vt:lpstr>
      <vt:lpstr>Objective</vt:lpstr>
      <vt:lpstr>Who should study or use Git </vt:lpstr>
      <vt:lpstr>Before version control system</vt:lpstr>
      <vt:lpstr>Why should use</vt:lpstr>
      <vt:lpstr>How to use</vt:lpstr>
      <vt:lpstr>Git &amp; github terminology and commands</vt:lpstr>
      <vt:lpstr>terminology</vt:lpstr>
      <vt:lpstr>Git commands</vt:lpstr>
      <vt:lpstr>Git commands</vt:lpstr>
      <vt:lpstr>Sign up on github</vt:lpstr>
      <vt:lpstr>Git installation</vt:lpstr>
      <vt:lpstr>PowerPoint Presentation</vt:lpstr>
      <vt:lpstr>PowerPoint Presentation</vt:lpstr>
      <vt:lpstr>Update files to remote repository</vt:lpstr>
      <vt:lpstr>PowerPoint Presentation</vt:lpstr>
      <vt:lpstr>PowerPoint Presentation</vt:lpstr>
      <vt:lpstr>PowerPoint Presentation</vt:lpstr>
      <vt:lpstr>Creating git repository locally</vt:lpstr>
      <vt:lpstr>PowerPoint Presentation</vt:lpstr>
      <vt:lpstr>Tasks</vt:lpstr>
      <vt:lpstr>PowerPoint Presentation</vt:lpstr>
      <vt:lpstr>PowerPoint Presentation</vt:lpstr>
      <vt:lpstr>Understanding .gitignore</vt:lpstr>
      <vt:lpstr>PowerPoint Presentation</vt:lpstr>
      <vt:lpstr>PowerPoint Presentation</vt:lpstr>
      <vt:lpstr>PowerPoint Presentation</vt:lpstr>
      <vt:lpstr>Branching Basic</vt:lpstr>
      <vt:lpstr>PowerPoint Presentation</vt:lpstr>
      <vt:lpstr>PowerPoint Presentation</vt:lpstr>
      <vt:lpstr>PowerPoint Presentation</vt:lpstr>
      <vt:lpstr>Git and GitHub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 system</dc:title>
  <dc:creator>Saw Minlatt</dc:creator>
  <cp:lastModifiedBy>user</cp:lastModifiedBy>
  <cp:revision>50</cp:revision>
  <dcterms:created xsi:type="dcterms:W3CDTF">2022-01-08T09:25:07Z</dcterms:created>
  <dcterms:modified xsi:type="dcterms:W3CDTF">2022-02-14T12:21:32Z</dcterms:modified>
</cp:coreProperties>
</file>