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1347" r:id="rId2"/>
    <p:sldId id="1376" r:id="rId3"/>
    <p:sldId id="1356" r:id="rId4"/>
    <p:sldId id="1348" r:id="rId5"/>
    <p:sldId id="1357" r:id="rId6"/>
    <p:sldId id="1353" r:id="rId7"/>
    <p:sldId id="1358" r:id="rId8"/>
    <p:sldId id="1354" r:id="rId9"/>
    <p:sldId id="1359" r:id="rId10"/>
    <p:sldId id="1355" r:id="rId11"/>
    <p:sldId id="1360" r:id="rId12"/>
    <p:sldId id="1361" r:id="rId13"/>
    <p:sldId id="1362" r:id="rId14"/>
    <p:sldId id="1363" r:id="rId15"/>
    <p:sldId id="1366" r:id="rId16"/>
    <p:sldId id="1367" r:id="rId17"/>
    <p:sldId id="1370" r:id="rId18"/>
    <p:sldId id="1368" r:id="rId19"/>
    <p:sldId id="1369" r:id="rId20"/>
    <p:sldId id="1364" r:id="rId21"/>
    <p:sldId id="1365" r:id="rId22"/>
    <p:sldId id="1371" r:id="rId23"/>
    <p:sldId id="1372" r:id="rId24"/>
    <p:sldId id="1373" r:id="rId25"/>
    <p:sldId id="1374" r:id="rId26"/>
    <p:sldId id="1375" r:id="rId27"/>
  </p:sldIdLst>
  <p:sldSz cx="12188825" cy="6858000"/>
  <p:notesSz cx="6789738"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Ballero" initials="MB" lastIdx="1" clrIdx="0">
    <p:extLst>
      <p:ext uri="{19B8F6BF-5375-455C-9EA6-DF929625EA0E}">
        <p15:presenceInfo xmlns:p15="http://schemas.microsoft.com/office/powerpoint/2012/main" userId="S-1-5-21-3793998144-3468297922-1024967088-3736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
    <a:wholeTbl>
      <a:tcTxStyle>
        <a:font>
          <a:latin typeface="+mn-lt"/>
          <a:ea typeface="+mn-ea"/>
          <a:cs typeface="+mn-cs"/>
        </a:font>
        <a:srgbClr val="000000"/>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wholeTbl>
    <a:band1H>
      <a:tcStyle>
        <a:tcBdr/>
        <a:fill>
          <a:solidFill>
            <a:srgbClr val="4F81BD"/>
          </a:solidFill>
        </a:fill>
      </a:tcStyle>
    </a:band1H>
    <a:band2H>
      <a:tcStyle>
        <a:tcBdr/>
        <a:fill>
          <a:solidFill>
            <a:srgbClr val="4F81BD"/>
          </a:solidFill>
        </a:fill>
      </a:tcStyle>
    </a:band2H>
    <a:band1V>
      <a:tcStyle>
        <a:tcBdr>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band1V>
    <a:band2V>
      <a:tcStyle>
        <a:tcBdr/>
        <a:fill>
          <a:solidFill>
            <a:srgbClr val="4F81BD"/>
          </a:solidFill>
        </a:fill>
      </a:tcStyle>
    </a:band2V>
    <a:lastCol>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lastCol>
    <a:firstCol>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firstCol>
    <a:lastRow>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lastRow>
    <a:firstRow>
      <a:tcTxStyle b="on">
        <a:font>
          <a:latin typeface="+mn-lt"/>
          <a:ea typeface="+mn-ea"/>
          <a:cs typeface="+mn-cs"/>
        </a:font>
        <a:srgbClr val="FFFFFF"/>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FFFFFF"/>
              </a:solidFill>
              <a:prstDash val="solid"/>
              <a:round/>
              <a:headEnd type="none" w="med" len="med"/>
              <a:tailEnd type="none" w="med" len="med"/>
            </a:ln>
          </a:bottom>
        </a:tcBdr>
        <a:fill>
          <a:solidFill>
            <a:srgbClr val="4F81BD"/>
          </a:solidFill>
        </a:fill>
      </a:tcStyle>
    </a:firstRow>
  </a:tblStyle>
  <a:tblStyle styleId="{22838BEF-8BB2-4498-84A7-C5851F593DF1}" styleName="">
    <a:wholeTbl>
      <a:tcTxStyle>
        <a:font>
          <a:latin typeface="+mn-lt"/>
          <a:ea typeface="+mn-ea"/>
          <a:cs typeface="+mn-cs"/>
        </a:font>
        <a:srgbClr val="000000"/>
      </a:tcTxStyle>
      <a:tcStyle>
        <a:tcBdr>
          <a:left>
            <a:ln w="12701" cap="flat" cmpd="sng" algn="ctr">
              <a:solidFill>
                <a:srgbClr val="4BACC6"/>
              </a:solidFill>
              <a:prstDash val="solid"/>
              <a:round/>
              <a:headEnd type="none" w="med" len="med"/>
              <a:tailEnd type="none" w="med" len="med"/>
            </a:ln>
          </a:left>
          <a:right>
            <a:ln w="12701" cap="flat" cmpd="sng" algn="ctr">
              <a:solidFill>
                <a:srgbClr val="4BACC6"/>
              </a:solidFill>
              <a:prstDash val="solid"/>
              <a:round/>
              <a:headEnd type="none" w="med" len="med"/>
              <a:tailEnd type="none" w="med" len="med"/>
            </a:ln>
          </a:right>
          <a:top>
            <a:ln w="12701" cap="flat" cmpd="sng" algn="ctr">
              <a:solidFill>
                <a:srgbClr val="4BACC6"/>
              </a:solidFill>
              <a:prstDash val="solid"/>
              <a:round/>
              <a:headEnd type="none" w="med" len="med"/>
              <a:tailEnd type="none" w="med" len="med"/>
            </a:ln>
          </a:top>
          <a:bottom>
            <a:ln w="12701" cap="flat" cmpd="sng" algn="ctr">
              <a:solidFill>
                <a:srgbClr val="4BACC6"/>
              </a:solidFill>
              <a:prstDash val="solid"/>
              <a:round/>
              <a:headEnd type="none" w="med" len="med"/>
              <a:tailEnd type="none" w="med" len="med"/>
            </a:ln>
          </a:bottom>
        </a:tcBdr>
        <a:fill>
          <a:solidFill>
            <a:srgbClr val="E9F1F5"/>
          </a:solidFill>
        </a:fill>
      </a:tcStyle>
    </a:wholeTbl>
    <a:band1H>
      <a:tcStyle>
        <a:tcBdr/>
        <a:fill>
          <a:solidFill>
            <a:srgbClr val="D0E3EA"/>
          </a:solidFill>
        </a:fill>
      </a:tcStyle>
    </a:band1H>
    <a:band1V>
      <a:tcStyle>
        <a:tcBdr/>
        <a:fill>
          <a:solidFill>
            <a:srgbClr val="D0E3EA"/>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25402" cap="flat" cmpd="sng" algn="ctr">
              <a:solidFill>
                <a:srgbClr val="4BACC6"/>
              </a:solidFill>
              <a:prstDash val="solid"/>
              <a:round/>
              <a:headEnd type="none" w="med" len="med"/>
              <a:tailEnd type="none" w="med" len="med"/>
            </a:ln>
          </a:top>
        </a:tcBdr>
        <a:fill>
          <a:solidFill>
            <a:srgbClr val="E9F1F5"/>
          </a:solidFill>
        </a:fill>
      </a:tcStyle>
    </a:lastRow>
    <a:firstRow>
      <a:tcTxStyle b="on">
        <a:font>
          <a:latin typeface=""/>
          <a:ea typeface=""/>
          <a:cs typeface=""/>
        </a:font>
      </a:tcTxStyle>
      <a:tcStyle>
        <a:tcBdr/>
        <a:fill>
          <a:solidFill>
            <a:srgbClr val="E9F1F5"/>
          </a:solidFill>
        </a:fill>
      </a:tcStyle>
    </a:firstRow>
  </a:tblStyle>
  <a:tblStyle styleId="{91EBBBCC-DAD2-459C-BE2E-F6DE35CF9A28}" styleName="">
    <a:wholeTbl>
      <a:tcTxStyle>
        <a:font>
          <a:latin typeface="+mn-lt"/>
          <a:ea typeface="+mn-ea"/>
          <a:cs typeface="+mn-cs"/>
        </a:font>
        <a:srgbClr val="000000"/>
      </a:tcTxStyle>
      <a:tcStyle>
        <a:tcBdr/>
        <a:fill>
          <a:solidFill>
            <a:srgbClr val="EFF3EA"/>
          </a:solidFill>
        </a:fill>
      </a:tcStyle>
    </a:wholeTbl>
    <a:band1H>
      <a:tcStyle>
        <a:tcBdr/>
        <a:fill>
          <a:solidFill>
            <a:srgbClr val="DEE7D1"/>
          </a:solidFill>
        </a:fill>
      </a:tcStyle>
    </a:band1H>
    <a:band1V>
      <a:tcStyle>
        <a:tcBdr/>
        <a:fill>
          <a:solidFill>
            <a:srgbClr val="DEE7D1"/>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fill>
          <a:solidFill>
            <a:srgbClr val="EFF3EA"/>
          </a:solidFill>
        </a:fill>
      </a:tcStyle>
    </a:lastRow>
    <a:firstRow>
      <a:tcTxStyle b="on">
        <a:font>
          <a:latin typeface="+mn-lt"/>
          <a:ea typeface="+mn-ea"/>
          <a:cs typeface="+mn-cs"/>
        </a:font>
        <a:srgbClr val="FFFFFF"/>
      </a:tcTxStyle>
      <a:tcStyle>
        <a:tcBdr/>
        <a:fill>
          <a:solidFill>
            <a:srgbClr val="8064A2"/>
          </a:solidFill>
        </a:fill>
      </a:tcStyle>
    </a:firstRow>
  </a:tblStyle>
  <a:tblStyle styleId="{46F890A9-2807-4EBB-B81D-B2AA78EC7F39}" styleName="">
    <a:wholeTbl>
      <a:tcTxStyle>
        <a:font>
          <a:latin typeface="+mn-lt"/>
          <a:ea typeface="+mn-ea"/>
          <a:cs typeface="+mn-cs"/>
        </a:font>
        <a:srgbClr val="000000"/>
      </a:tcTxStyle>
      <a:tcStyle>
        <a:tcBdr/>
        <a:fill>
          <a:solidFill>
            <a:srgbClr val="E9F1F5"/>
          </a:solidFill>
        </a:fill>
      </a:tcStyle>
    </a:wholeTbl>
    <a:band1H>
      <a:tcStyle>
        <a:tcBdr/>
        <a:fill>
          <a:solidFill>
            <a:srgbClr val="D0E3EA"/>
          </a:solidFill>
        </a:fill>
      </a:tcStyle>
    </a:band1H>
    <a:band1V>
      <a:tcStyle>
        <a:tcBdr/>
        <a:fill>
          <a:solidFill>
            <a:srgbClr val="D0E3EA"/>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fill>
          <a:solidFill>
            <a:srgbClr val="E9F1F5"/>
          </a:solidFill>
        </a:fill>
      </a:tcStyle>
    </a:lastRow>
    <a:firstRow>
      <a:tcTxStyle b="on">
        <a:font>
          <a:latin typeface="+mn-lt"/>
          <a:ea typeface="+mn-ea"/>
          <a:cs typeface="+mn-cs"/>
        </a:font>
        <a:srgbClr val="FFFFFF"/>
      </a:tcTxStyle>
      <a:tcStyle>
        <a:tcBdr/>
        <a:fill>
          <a:solidFill>
            <a:srgbClr val="F79646"/>
          </a:solidFill>
        </a:fill>
      </a:tcStyle>
    </a:firstRow>
  </a:tblStyle>
  <a:tblStyle styleId="{21E4AEA4-8DFA-4A89-87EB-49C32662AFE0}"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4E9E9"/>
          </a:solidFill>
        </a:fill>
      </a:tcStyle>
    </a:wholeTbl>
    <a:band1H>
      <a:tcStyle>
        <a:tcBdr/>
        <a:fill>
          <a:solidFill>
            <a:srgbClr val="E8D0D0"/>
          </a:solidFill>
        </a:fill>
      </a:tcStyle>
    </a:band1H>
    <a:band2H>
      <a:tcStyle>
        <a:tcBdr/>
      </a:tcStyle>
    </a:band2H>
    <a:band1V>
      <a:tcStyle>
        <a:tcBdr/>
        <a:fill>
          <a:solidFill>
            <a:srgbClr val="E8D0D0"/>
          </a:solidFill>
        </a:fill>
      </a:tcStyle>
    </a:band1V>
    <a:band2V>
      <a:tcStyle>
        <a:tcBdr/>
      </a:tcStyle>
    </a:band2V>
    <a:lastCol>
      <a:tcTxStyle b="on">
        <a:font>
          <a:latin typeface="+mn-lt"/>
          <a:ea typeface="+mn-ea"/>
          <a:cs typeface="+mn-cs"/>
        </a:font>
        <a:srgbClr val="FFFFFF"/>
      </a:tcTxStyle>
      <a:tcStyle>
        <a:tcBdr/>
        <a:fill>
          <a:solidFill>
            <a:srgbClr val="C0504D"/>
          </a:solidFill>
        </a:fill>
      </a:tcStyle>
    </a:lastCol>
    <a:firstCol>
      <a:tcTxStyle b="on">
        <a:font>
          <a:latin typeface="+mn-lt"/>
          <a:ea typeface="+mn-ea"/>
          <a:cs typeface="+mn-cs"/>
        </a:font>
        <a:srgbClr val="FFFFFF"/>
      </a:tcTxStyle>
      <a:tcStyle>
        <a:tcBdr/>
        <a:fill>
          <a:solidFill>
            <a:srgbClr val="C0504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C0504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C0504D"/>
          </a:solidFill>
        </a:fill>
      </a:tcStyle>
    </a:firstRow>
  </a:tblStyle>
  <a:tblStyle styleId="{0660B408-B3CF-4A94-85FC-2B1E0A45F4A2}" styleName="">
    <a:wholeTbl>
      <a:tcTxStyle>
        <a:font>
          <a:latin typeface="+mn-lt"/>
          <a:ea typeface="+mn-ea"/>
          <a:cs typeface="+mn-cs"/>
        </a:font>
        <a:srgbClr val="000000"/>
      </a:tcTxStyle>
      <a:tcStyle>
        <a:tcBdr/>
        <a:fill>
          <a:solidFill>
            <a:srgbClr val="E9EDF4"/>
          </a:solidFill>
        </a:fill>
      </a:tcStyle>
    </a:wholeTbl>
    <a:band1H>
      <a:tcStyle>
        <a:tcBdr/>
        <a:fill>
          <a:solidFill>
            <a:srgbClr val="D0D8E8"/>
          </a:solidFill>
        </a:fill>
      </a:tcStyle>
    </a:band1H>
    <a:band1V>
      <a:tcStyle>
        <a:tcBdr/>
        <a:fill>
          <a:solidFill>
            <a:srgbClr val="D0D8E8"/>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fill>
          <a:solidFill>
            <a:srgbClr val="E9EDF4"/>
          </a:solidFill>
        </a:fill>
      </a:tcStyle>
    </a:lastRow>
    <a:firstRow>
      <a:tcTxStyle b="on">
        <a:font>
          <a:latin typeface="+mn-lt"/>
          <a:ea typeface="+mn-ea"/>
          <a:cs typeface="+mn-cs"/>
        </a:font>
        <a:srgbClr val="FFFFFF"/>
      </a:tcTxStyle>
      <a:tcStyle>
        <a:tcBdr/>
        <a:fill>
          <a:solidFill>
            <a:srgbClr val="C0504D"/>
          </a:solidFill>
        </a:fill>
      </a:tcStyle>
    </a:firstRow>
  </a:tblStyle>
  <a:tblStyle styleId="{FABFCF23-3B69-468F-B69F-88F6DE6A72F2}" styleName="">
    <a:wholeTbl>
      <a:tcTxStyle>
        <a:font>
          <a:latin typeface="+mn-lt"/>
          <a:ea typeface="+mn-ea"/>
          <a:cs typeface="+mn-cs"/>
        </a:font>
        <a:srgbClr val="000000"/>
      </a:tcTxStyle>
      <a:tcStyle>
        <a:tcBdr>
          <a:left>
            <a:ln w="12701" cap="flat" cmpd="sng" algn="ctr">
              <a:solidFill>
                <a:srgbClr val="4BACC6"/>
              </a:solidFill>
              <a:prstDash val="solid"/>
              <a:round/>
              <a:headEnd type="none" w="med" len="med"/>
              <a:tailEnd type="none" w="med" len="med"/>
            </a:ln>
          </a:left>
          <a:right>
            <a:ln w="12701" cap="flat" cmpd="sng" algn="ctr">
              <a:solidFill>
                <a:srgbClr val="4BACC6"/>
              </a:solidFill>
              <a:prstDash val="solid"/>
              <a:round/>
              <a:headEnd type="none" w="med" len="med"/>
              <a:tailEnd type="none" w="med" len="med"/>
            </a:ln>
          </a:right>
          <a:top>
            <a:ln w="12701" cap="flat" cmpd="sng" algn="ctr">
              <a:solidFill>
                <a:srgbClr val="4BACC6"/>
              </a:solidFill>
              <a:prstDash val="solid"/>
              <a:round/>
              <a:headEnd type="none" w="med" len="med"/>
              <a:tailEnd type="none" w="med" len="med"/>
            </a:ln>
          </a:top>
          <a:bottom>
            <a:ln w="12701" cap="flat" cmpd="sng" algn="ctr">
              <a:solidFill>
                <a:srgbClr val="4BACC6"/>
              </a:solidFill>
              <a:prstDash val="solid"/>
              <a:round/>
              <a:headEnd type="none" w="med" len="med"/>
              <a:tailEnd type="none" w="med" len="med"/>
            </a:ln>
          </a:bottom>
        </a:tcBdr>
        <a:fill>
          <a:solidFill>
            <a:srgbClr val="FFFFFF"/>
          </a:solidFill>
        </a:fill>
      </a:tcStyle>
    </a:wholeTbl>
    <a:band1H>
      <a:tcStyle>
        <a:tcBdr/>
        <a:fill>
          <a:solidFill>
            <a:srgbClr val="E9F1F5"/>
          </a:solidFill>
        </a:fill>
      </a:tcStyle>
    </a:band1H>
    <a:band1V>
      <a:tcStyle>
        <a:tcBdr/>
        <a:fill>
          <a:solidFill>
            <a:srgbClr val="E9F1F5"/>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4BACC6"/>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fill>
          <a:solidFill>
            <a:srgbClr val="4BACC6"/>
          </a:solidFill>
        </a:fill>
      </a:tcStyle>
    </a:firstRow>
  </a:tblStyle>
  <a:tblStyle styleId="{5DA37D80-6434-44D0-A028-1B22A696006F}" styleName="">
    <a:wholeTbl>
      <a:tcTxStyle>
        <a:font>
          <a:latin typeface="+mn-lt"/>
          <a:ea typeface="+mn-ea"/>
          <a:cs typeface="+mn-cs"/>
        </a:font>
        <a:srgbClr val="000000"/>
      </a:tcTxStyle>
      <a:tcStyle>
        <a:tcBdr>
          <a:left>
            <a:ln w="12701" cap="flat" cmpd="sng" algn="ctr">
              <a:solidFill>
                <a:srgbClr val="C0504D"/>
              </a:solidFill>
              <a:prstDash val="solid"/>
              <a:round/>
              <a:headEnd type="none" w="med" len="med"/>
              <a:tailEnd type="none" w="med" len="med"/>
            </a:ln>
          </a:left>
          <a:right>
            <a:ln w="12701" cap="flat" cmpd="sng" algn="ctr">
              <a:solidFill>
                <a:srgbClr val="C0504D"/>
              </a:solidFill>
              <a:prstDash val="solid"/>
              <a:round/>
              <a:headEnd type="none" w="med" len="med"/>
              <a:tailEnd type="none" w="med" len="med"/>
            </a:ln>
          </a:right>
          <a:top>
            <a:ln w="12701" cap="flat" cmpd="sng" algn="ctr">
              <a:solidFill>
                <a:srgbClr val="C0504D"/>
              </a:solidFill>
              <a:prstDash val="solid"/>
              <a:round/>
              <a:headEnd type="none" w="med" len="med"/>
              <a:tailEnd type="none" w="med" len="med"/>
            </a:ln>
          </a:top>
          <a:bottom>
            <a:ln w="12701" cap="flat" cmpd="sng" algn="ctr">
              <a:solidFill>
                <a:srgbClr val="C0504D"/>
              </a:solidFill>
              <a:prstDash val="solid"/>
              <a:round/>
              <a:headEnd type="none" w="med" len="med"/>
              <a:tailEnd type="none" w="med" len="med"/>
            </a:ln>
          </a:bottom>
        </a:tcBdr>
      </a:tcStyle>
    </a:wholeTbl>
    <a:band1H>
      <a:tcStyle>
        <a:tcBdr/>
        <a:fill>
          <a:solidFill>
            <a:srgbClr val="C0504D"/>
          </a:solidFill>
        </a:fill>
      </a:tcStyle>
    </a:band1H>
    <a:band1V>
      <a:tcStyle>
        <a:tcBdr/>
        <a:fill>
          <a:solidFill>
            <a:srgbClr val="C0504D"/>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C0504D"/>
              </a:solidFill>
              <a:prstDash val="solid"/>
              <a:round/>
              <a:headEnd type="none" w="med" len="med"/>
              <a:tailEnd type="none" w="med" len="med"/>
            </a:ln>
          </a:top>
        </a:tcBdr>
      </a:tcStyle>
    </a:lastRow>
    <a:firstRow>
      <a:tcTxStyle b="on">
        <a:font>
          <a:latin typeface=""/>
          <a:ea typeface=""/>
          <a:cs typeface=""/>
        </a:font>
      </a:tcTxStyle>
      <a:tcStyle>
        <a:tcBdr>
          <a:bottom>
            <a:ln w="25402" cap="flat" cmpd="sng" algn="ctr">
              <a:solidFill>
                <a:srgbClr val="C0504D"/>
              </a:solidFill>
              <a:prstDash val="solid"/>
              <a:round/>
              <a:headEnd type="none" w="med" len="med"/>
              <a:tailEnd type="none" w="med" len="med"/>
            </a:ln>
          </a:bottom>
        </a:tcBdr>
      </a:tcStyle>
    </a:firstRow>
  </a:tblStyle>
  <a:tblStyle styleId="{69CF1AB2-1976-4502-BF36-3FF5EA218861}" styleName="">
    <a:wholeTbl>
      <a:tcTxStyle>
        <a:font>
          <a:latin typeface="+mn-lt"/>
          <a:ea typeface="+mn-ea"/>
          <a:cs typeface="+mn-cs"/>
        </a:font>
        <a:srgbClr val="000000"/>
      </a:tcTxStyle>
      <a:tcStyle>
        <a:tcBdr>
          <a:left>
            <a:ln w="12701" cap="flat" cmpd="sng" algn="ctr">
              <a:solidFill>
                <a:srgbClr val="4F81BD"/>
              </a:solidFill>
              <a:prstDash val="solid"/>
              <a:round/>
              <a:headEnd type="none" w="med" len="med"/>
              <a:tailEnd type="none" w="med" len="med"/>
            </a:ln>
          </a:left>
          <a:right>
            <a:ln w="12701" cap="flat" cmpd="sng" algn="ctr">
              <a:solidFill>
                <a:srgbClr val="4F81BD"/>
              </a:solidFill>
              <a:prstDash val="solid"/>
              <a:round/>
              <a:headEnd type="none" w="med" len="med"/>
              <a:tailEnd type="none" w="med" len="med"/>
            </a:ln>
          </a:right>
          <a:top>
            <a:ln w="12701" cap="flat" cmpd="sng" algn="ctr">
              <a:solidFill>
                <a:srgbClr val="4F81BD"/>
              </a:solidFill>
              <a:prstDash val="solid"/>
              <a:round/>
              <a:headEnd type="none" w="med" len="med"/>
              <a:tailEnd type="none" w="med" len="med"/>
            </a:ln>
          </a:top>
          <a:bottom>
            <a:ln w="12701" cap="flat" cmpd="sng" algn="ctr">
              <a:solidFill>
                <a:srgbClr val="4F81BD"/>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1V>
      <a:tcStyle>
        <a:tcBdr/>
        <a:fill>
          <a:solidFill>
            <a:srgbClr val="D0D8E8"/>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25402" cap="flat" cmpd="sng" algn="ctr">
              <a:solidFill>
                <a:srgbClr val="4F81BD"/>
              </a:solidFill>
              <a:prstDash val="solid"/>
              <a:round/>
              <a:headEnd type="none" w="med" len="med"/>
              <a:tailEnd type="none" w="med" len="med"/>
            </a:ln>
          </a:top>
        </a:tcBdr>
        <a:fill>
          <a:solidFill>
            <a:srgbClr val="E9EDF4"/>
          </a:solidFill>
        </a:fill>
      </a:tcStyle>
    </a:lastRow>
    <a:firstRow>
      <a:tcTxStyle b="on">
        <a:font>
          <a:latin typeface=""/>
          <a:ea typeface=""/>
          <a:cs typeface=""/>
        </a:font>
      </a:tcTxStyle>
      <a:tcStyle>
        <a:tcBdr/>
        <a:fill>
          <a:solidFill>
            <a:srgbClr val="E9EDF4"/>
          </a:solidFill>
        </a:fill>
      </a:tcStyle>
    </a:firstRow>
  </a:tblStyle>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2H>
      <a:tcStyle>
        <a:tcBdr/>
      </a:tcStyle>
    </a:band2H>
    <a:band1V>
      <a:tcStyle>
        <a:tcBdr/>
        <a:fill>
          <a:solidFill>
            <a:srgbClr val="D0D8E8"/>
          </a:solidFill>
        </a:fill>
      </a:tcStyle>
    </a:band1V>
    <a:band2V>
      <a:tcStyle>
        <a:tcBdr/>
      </a:tcStyle>
    </a:band2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F81B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F81BD"/>
          </a:solidFill>
        </a:fill>
      </a:tcStyle>
    </a:firstRow>
  </a:tblStyle>
  <a:tblStyle styleId="{69012ECD-51FC-41F1-AA8D-1B2483CD663E}" styleName="">
    <a:wholeTbl>
      <a:tcTxStyle>
        <a:font>
          <a:latin typeface="+mn-lt"/>
          <a:ea typeface="+mn-ea"/>
          <a:cs typeface="+mn-cs"/>
        </a:font>
        <a:srgbClr val="000000"/>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tcStyle>
    </a:wholeTbl>
    <a:band1H>
      <a:tcStyle>
        <a:tcBdr>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tcStyle>
    </a:band1H>
    <a:band1V>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cBdr>
      </a:tcStyle>
    </a:band1V>
    <a:band2V>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cBdr>
      </a:tcStyle>
    </a:band2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4F81BD"/>
              </a:solidFill>
              <a:prstDash val="solid"/>
              <a:round/>
              <a:headEnd type="none" w="med" len="med"/>
              <a:tailEnd type="none" w="med" len="med"/>
            </a:ln>
          </a:top>
        </a:tcBdr>
      </a:tcStyle>
    </a:lastRow>
    <a:firstRow>
      <a:tcTxStyle b="on">
        <a:font>
          <a:latin typeface="+mn-lt"/>
          <a:ea typeface="+mn-ea"/>
          <a:cs typeface="+mn-cs"/>
        </a:font>
        <a:srgbClr val="FFFFFF"/>
      </a:tcTxStyle>
      <a:tcStyle>
        <a:tcBdr/>
        <a:fill>
          <a:solidFill>
            <a:srgbClr val="4F81BD"/>
          </a:solidFill>
        </a:fill>
      </a:tcStyle>
    </a:firstRow>
  </a:tblStyle>
  <a:tblStyle styleId="{3B4B98B0-60AC-42C2-AFA5-B58CD77FA1E5}" styleName="">
    <a:wholeTbl>
      <a:tcTxStyle>
        <a:font>
          <a:latin typeface="+mn-lt"/>
          <a:ea typeface="+mn-ea"/>
          <a:cs typeface="+mn-cs"/>
        </a:font>
        <a:srgbClr val="000000"/>
      </a:tcTxStyle>
      <a:tcStyle>
        <a:tcBdr>
          <a:top>
            <a:ln w="12701" cap="flat" cmpd="sng" algn="ctr">
              <a:solidFill>
                <a:srgbClr val="4F81BD"/>
              </a:solidFill>
              <a:prstDash val="solid"/>
              <a:round/>
              <a:headEnd type="none" w="med" len="med"/>
              <a:tailEnd type="none" w="med" len="med"/>
            </a:ln>
          </a:top>
          <a:bottom>
            <a:ln w="12701" cap="flat" cmpd="sng" algn="ctr">
              <a:solidFill>
                <a:srgbClr val="4F81BD"/>
              </a:solidFill>
              <a:prstDash val="solid"/>
              <a:round/>
              <a:headEnd type="none" w="med" len="med"/>
              <a:tailEnd type="none" w="med" len="med"/>
            </a:ln>
          </a:bottom>
        </a:tcBdr>
      </a:tcStyle>
    </a:wholeTbl>
    <a:band1H>
      <a:tcStyle>
        <a:tcBdr/>
        <a:fill>
          <a:solidFill>
            <a:srgbClr val="4F81BD"/>
          </a:solidFill>
        </a:fill>
      </a:tcStyle>
    </a:band1H>
    <a:band2H>
      <a:tcStyle>
        <a:tcBdr/>
      </a:tcStyle>
    </a:band2H>
    <a:band1V>
      <a:tcStyle>
        <a:tcBdr/>
        <a:fill>
          <a:solidFill>
            <a:srgbClr val="4F81BD"/>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12701" cap="flat" cmpd="sng" algn="ctr">
              <a:solidFill>
                <a:srgbClr val="4F81BD"/>
              </a:solidFill>
              <a:prstDash val="solid"/>
              <a:round/>
              <a:headEnd type="none" w="med" len="med"/>
              <a:tailEnd type="none" w="med" len="med"/>
            </a:ln>
          </a:top>
        </a:tcBdr>
      </a:tcStyle>
    </a:lastRow>
    <a:firstRow>
      <a:tcTxStyle b="on">
        <a:font>
          <a:latin typeface=""/>
          <a:ea typeface=""/>
          <a:cs typeface=""/>
        </a:font>
      </a:tcTxStyle>
      <a:tcStyle>
        <a:tcBdr>
          <a:bottom>
            <a:ln w="12701" cap="flat" cmpd="sng" algn="ctr">
              <a:solidFill>
                <a:srgbClr val="4F81BD"/>
              </a:solidFill>
              <a:prstDash val="solid"/>
              <a:round/>
              <a:headEnd type="none" w="med" len="med"/>
              <a:tailEnd type="none" w="med" len="med"/>
            </a:ln>
          </a:bottom>
        </a:tcBdr>
      </a:tcStyle>
    </a:firstRow>
  </a:tblStyle>
  <a:tblStyle styleId="{BC89EF96-8CEA-46FF-86C4-4CE0E7609802}" styleName="">
    <a:wholeTbl>
      <a:tcTxStyle>
        <a:font>
          <a:latin typeface="+mn-lt"/>
          <a:ea typeface="+mn-ea"/>
          <a:cs typeface="+mn-cs"/>
        </a:font>
        <a:srgbClr val="000000"/>
      </a:tcTxStyle>
      <a:tcStyle>
        <a:tcBdr>
          <a:left>
            <a:ln w="12701" cap="flat" cmpd="sng" algn="ctr">
              <a:solidFill>
                <a:srgbClr val="4F81BD"/>
              </a:solidFill>
              <a:prstDash val="solid"/>
              <a:round/>
              <a:headEnd type="none" w="med" len="med"/>
              <a:tailEnd type="none" w="med" len="med"/>
            </a:ln>
          </a:left>
          <a:right>
            <a:ln w="12701" cap="flat" cmpd="sng" algn="ctr">
              <a:solidFill>
                <a:srgbClr val="4F81BD"/>
              </a:solidFill>
              <a:prstDash val="solid"/>
              <a:round/>
              <a:headEnd type="none" w="med" len="med"/>
              <a:tailEnd type="none" w="med" len="med"/>
            </a:ln>
          </a:right>
          <a:top>
            <a:ln w="12701" cap="flat" cmpd="sng" algn="ctr">
              <a:solidFill>
                <a:srgbClr val="4F81BD"/>
              </a:solidFill>
              <a:prstDash val="solid"/>
              <a:round/>
              <a:headEnd type="none" w="med" len="med"/>
              <a:tailEnd type="none" w="med" len="med"/>
            </a:ln>
          </a:top>
          <a:bottom>
            <a:ln w="12701" cap="flat" cmpd="sng" algn="ctr">
              <a:solidFill>
                <a:srgbClr val="4F81BD"/>
              </a:solidFill>
              <a:prstDash val="solid"/>
              <a:round/>
              <a:headEnd type="none" w="med" len="med"/>
              <a:tailEnd type="none" w="med" len="med"/>
            </a:ln>
          </a:bottom>
        </a:tcBdr>
      </a:tcStyle>
    </a:wholeTbl>
    <a:band1H>
      <a:tcStyle>
        <a:tcBdr/>
        <a:fill>
          <a:solidFill>
            <a:srgbClr val="4F81BD"/>
          </a:solidFill>
        </a:fill>
      </a:tcStyle>
    </a:band1H>
    <a:band1V>
      <a:tcStyle>
        <a:tcBdr/>
        <a:fill>
          <a:solidFill>
            <a:srgbClr val="4F81BD"/>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4F81BD"/>
              </a:solidFill>
              <a:prstDash val="solid"/>
              <a:round/>
              <a:headEnd type="none" w="med" len="med"/>
              <a:tailEnd type="none" w="med" len="med"/>
            </a:ln>
          </a:top>
        </a:tcBdr>
      </a:tcStyle>
    </a:lastRow>
    <a:firstRow>
      <a:tcTxStyle b="on">
        <a:font>
          <a:latin typeface=""/>
          <a:ea typeface=""/>
          <a:cs typeface=""/>
        </a:font>
      </a:tcTxStyle>
      <a:tcStyle>
        <a:tcBdr>
          <a:bottom>
            <a:ln w="25402" cap="flat" cmpd="sng" algn="ctr">
              <a:solidFill>
                <a:srgbClr val="4F81BD"/>
              </a:solidFill>
              <a:prstDash val="solid"/>
              <a:round/>
              <a:headEnd type="none" w="med" len="med"/>
              <a:tailEnd type="none" w="med" len="med"/>
            </a:ln>
          </a:bottom>
        </a:tcBdr>
      </a:tcStyle>
    </a:firstRow>
  </a:tblStyle>
  <a:tblStyle styleId="{69C7853C-536D-4A76-A0AE-DD22124D55A5}" styleName="">
    <a:wholeTbl>
      <a:tcTxStyle>
        <a:font>
          <a:latin typeface="+mn-lt"/>
          <a:ea typeface="+mn-ea"/>
          <a:cs typeface="+mn-cs"/>
        </a:font>
        <a:srgbClr val="000000"/>
      </a:tcTxStyle>
      <a:tcStyle>
        <a:tcBdr>
          <a:left>
            <a:ln w="3172" cap="flat" cmpd="sng" algn="ctr">
              <a:solidFill>
                <a:srgbClr val="9BBB59"/>
              </a:solidFill>
              <a:prstDash val="solid"/>
              <a:round/>
              <a:headEnd type="none" w="med" len="med"/>
              <a:tailEnd type="none" w="med" len="med"/>
            </a:ln>
          </a:left>
          <a:right>
            <a:ln w="3172" cap="flat" cmpd="sng" algn="ctr">
              <a:solidFill>
                <a:srgbClr val="9BBB59"/>
              </a:solidFill>
              <a:prstDash val="solid"/>
              <a:round/>
              <a:headEnd type="none" w="med" len="med"/>
              <a:tailEnd type="none" w="med" len="med"/>
            </a:ln>
          </a:right>
          <a:top>
            <a:ln w="3172" cap="flat" cmpd="sng" algn="ctr">
              <a:solidFill>
                <a:srgbClr val="9BBB59"/>
              </a:solidFill>
              <a:prstDash val="solid"/>
              <a:round/>
              <a:headEnd type="none" w="med" len="med"/>
              <a:tailEnd type="none" w="med" len="med"/>
            </a:ln>
          </a:top>
          <a:bottom>
            <a:ln w="3172" cap="flat" cmpd="sng" algn="ctr">
              <a:solidFill>
                <a:srgbClr val="9BBB59"/>
              </a:solidFill>
              <a:prstDash val="solid"/>
              <a:round/>
              <a:headEnd type="none" w="med" len="med"/>
              <a:tailEnd type="none" w="med" len="med"/>
            </a:ln>
          </a:bottom>
        </a:tcBdr>
        <a:fill>
          <a:solidFill>
            <a:srgbClr val="9BBB59"/>
          </a:solidFill>
        </a:fill>
      </a:tcStyle>
    </a:wholeTbl>
    <a:band1H>
      <a:tcStyle>
        <a:tcBdr/>
        <a:fill>
          <a:solidFill>
            <a:srgbClr val="9BBB59"/>
          </a:solidFill>
        </a:fill>
      </a:tcStyle>
    </a:band1H>
    <a:band2H>
      <a:tcStyle>
        <a:tcBdr/>
        <a:fill>
          <a:solidFill>
            <a:srgbClr val="9BBB59"/>
          </a:solidFill>
        </a:fill>
      </a:tcStyle>
    </a:band2H>
    <a:band1V>
      <a:tcStyle>
        <a:tcBdr>
          <a:top>
            <a:ln w="3172" cap="flat" cmpd="sng" algn="ctr">
              <a:solidFill>
                <a:srgbClr val="9BBB59"/>
              </a:solidFill>
              <a:prstDash val="solid"/>
              <a:round/>
              <a:headEnd type="none" w="med" len="med"/>
              <a:tailEnd type="none" w="med" len="med"/>
            </a:ln>
          </a:top>
          <a:bottom>
            <a:ln w="3172" cap="flat" cmpd="sng" algn="ctr">
              <a:solidFill>
                <a:srgbClr val="9BBB59"/>
              </a:solidFill>
              <a:prstDash val="solid"/>
              <a:round/>
              <a:headEnd type="none" w="med" len="med"/>
              <a:tailEnd type="none" w="med" len="med"/>
            </a:ln>
          </a:bottom>
        </a:tcBdr>
        <a:fill>
          <a:solidFill>
            <a:srgbClr val="9BBB59"/>
          </a:solidFill>
        </a:fill>
      </a:tcStyle>
    </a:band1V>
    <a:band2V>
      <a:tcStyle>
        <a:tcBdr/>
        <a:fill>
          <a:solidFill>
            <a:srgbClr val="9BBB59"/>
          </a:solidFill>
        </a:fill>
      </a:tcStyle>
    </a:band2V>
    <a:lastCol>
      <a:tcTxStyle b="on">
        <a:font>
          <a:latin typeface=""/>
          <a:ea typeface=""/>
          <a:cs typeface=""/>
        </a:font>
      </a:tcTxStyle>
      <a:tcStyle>
        <a:tcBdr>
          <a:left>
            <a:ln w="3172" cap="flat" cmpd="sng" algn="ctr">
              <a:solidFill>
                <a:srgbClr val="9BBB59"/>
              </a:solidFill>
              <a:prstDash val="solid"/>
              <a:round/>
              <a:headEnd type="none" w="med" len="med"/>
              <a:tailEnd type="none" w="med" len="med"/>
            </a:ln>
          </a:left>
          <a:right>
            <a:ln w="3172" cap="flat" cmpd="sng" algn="ctr">
              <a:solidFill>
                <a:srgbClr val="9BBB59"/>
              </a:solidFill>
              <a:prstDash val="solid"/>
              <a:round/>
              <a:headEnd type="none" w="med" len="med"/>
              <a:tailEnd type="none" w="med" len="med"/>
            </a:ln>
          </a:right>
          <a:top>
            <a:ln w="3172" cap="flat" cmpd="sng" algn="ctr">
              <a:solidFill>
                <a:srgbClr val="9BBB59"/>
              </a:solidFill>
              <a:prstDash val="solid"/>
              <a:round/>
              <a:headEnd type="none" w="med" len="med"/>
              <a:tailEnd type="none" w="med" len="med"/>
            </a:ln>
          </a:top>
          <a:bottom>
            <a:ln w="3172" cap="flat" cmpd="sng" algn="ctr">
              <a:solidFill>
                <a:srgbClr val="9BBB59"/>
              </a:solidFill>
              <a:prstDash val="solid"/>
              <a:round/>
              <a:headEnd type="none" w="med" len="med"/>
              <a:tailEnd type="none" w="med" len="med"/>
            </a:ln>
          </a:bottom>
        </a:tcBdr>
        <a:fill>
          <a:solidFill>
            <a:srgbClr val="9BBB59"/>
          </a:solidFill>
        </a:fill>
      </a:tcStyle>
    </a:lastCol>
    <a:firstCol>
      <a:tcTxStyle b="on">
        <a:font>
          <a:latin typeface=""/>
          <a:ea typeface=""/>
          <a:cs typeface=""/>
        </a:font>
      </a:tcTxStyle>
      <a:tcStyle>
        <a:tcBdr>
          <a:left>
            <a:ln w="3172" cap="flat" cmpd="sng" algn="ctr">
              <a:solidFill>
                <a:srgbClr val="9BBB59"/>
              </a:solidFill>
              <a:prstDash val="solid"/>
              <a:round/>
              <a:headEnd type="none" w="med" len="med"/>
              <a:tailEnd type="none" w="med" len="med"/>
            </a:ln>
          </a:left>
          <a:right>
            <a:ln w="3172" cap="flat" cmpd="sng" algn="ctr">
              <a:solidFill>
                <a:srgbClr val="9BBB59"/>
              </a:solidFill>
              <a:prstDash val="solid"/>
              <a:round/>
              <a:headEnd type="none" w="med" len="med"/>
              <a:tailEnd type="none" w="med" len="med"/>
            </a:ln>
          </a:right>
          <a:top>
            <a:ln w="3172" cap="flat" cmpd="sng" algn="ctr">
              <a:solidFill>
                <a:srgbClr val="9BBB59"/>
              </a:solidFill>
              <a:prstDash val="solid"/>
              <a:round/>
              <a:headEnd type="none" w="med" len="med"/>
              <a:tailEnd type="none" w="med" len="med"/>
            </a:ln>
          </a:top>
          <a:bottom>
            <a:ln w="3172" cap="flat" cmpd="sng" algn="ctr">
              <a:solidFill>
                <a:srgbClr val="9BBB59"/>
              </a:solidFill>
              <a:prstDash val="solid"/>
              <a:round/>
              <a:headEnd type="none" w="med" len="med"/>
              <a:tailEnd type="none" w="med" len="med"/>
            </a:ln>
          </a:bottom>
        </a:tcBdr>
        <a:fill>
          <a:solidFill>
            <a:srgbClr val="9BBB59"/>
          </a:solidFill>
        </a:fill>
      </a:tcStyle>
    </a:firstCol>
    <a:lastRow>
      <a:tcTxStyle b="on">
        <a:font>
          <a:latin typeface=""/>
          <a:ea typeface=""/>
          <a:cs typeface=""/>
        </a:font>
      </a:tcTxStyle>
      <a:tcStyle>
        <a:tcBdr>
          <a:left>
            <a:ln w="3172" cap="flat" cmpd="sng" algn="ctr">
              <a:solidFill>
                <a:srgbClr val="9BBB59"/>
              </a:solidFill>
              <a:prstDash val="solid"/>
              <a:round/>
              <a:headEnd type="none" w="med" len="med"/>
              <a:tailEnd type="none" w="med" len="med"/>
            </a:ln>
          </a:left>
          <a:right>
            <a:ln w="3172" cap="flat" cmpd="sng" algn="ctr">
              <a:solidFill>
                <a:srgbClr val="9BBB59"/>
              </a:solidFill>
              <a:prstDash val="solid"/>
              <a:round/>
              <a:headEnd type="none" w="med" len="med"/>
              <a:tailEnd type="none" w="med" len="med"/>
            </a:ln>
          </a:right>
          <a:top>
            <a:ln w="3172" cap="flat" cmpd="sng" algn="ctr">
              <a:solidFill>
                <a:srgbClr val="9BBB59"/>
              </a:solidFill>
              <a:prstDash val="solid"/>
              <a:round/>
              <a:headEnd type="none" w="med" len="med"/>
              <a:tailEnd type="none" w="med" len="med"/>
            </a:ln>
          </a:top>
          <a:bottom>
            <a:ln w="3172" cap="flat" cmpd="sng" algn="ctr">
              <a:solidFill>
                <a:srgbClr val="9BBB59"/>
              </a:solidFill>
              <a:prstDash val="solid"/>
              <a:round/>
              <a:headEnd type="none" w="med" len="med"/>
              <a:tailEnd type="none" w="med" len="med"/>
            </a:ln>
          </a:bottom>
        </a:tcBdr>
        <a:fill>
          <a:solidFill>
            <a:srgbClr val="9BBB59"/>
          </a:solidFill>
        </a:fill>
      </a:tcStyle>
    </a:lastRow>
    <a:firstRow>
      <a:tcTxStyle b="on">
        <a:font>
          <a:latin typeface="+mn-lt"/>
          <a:ea typeface="+mn-ea"/>
          <a:cs typeface="+mn-cs"/>
        </a:font>
        <a:srgbClr val="FFFFFF"/>
      </a:tcTxStyle>
      <a:tcStyle>
        <a:tcBdr>
          <a:left>
            <a:ln w="3172" cap="flat" cmpd="sng" algn="ctr">
              <a:solidFill>
                <a:srgbClr val="9BBB59"/>
              </a:solidFill>
              <a:prstDash val="solid"/>
              <a:round/>
              <a:headEnd type="none" w="med" len="med"/>
              <a:tailEnd type="none" w="med" len="med"/>
            </a:ln>
          </a:left>
          <a:right>
            <a:ln w="3172" cap="flat" cmpd="sng" algn="ctr">
              <a:solidFill>
                <a:srgbClr val="9BBB59"/>
              </a:solidFill>
              <a:prstDash val="solid"/>
              <a:round/>
              <a:headEnd type="none" w="med" len="med"/>
              <a:tailEnd type="none" w="med" len="med"/>
            </a:ln>
          </a:right>
          <a:top>
            <a:ln w="3172" cap="flat" cmpd="sng" algn="ctr">
              <a:solidFill>
                <a:srgbClr val="9BBB59"/>
              </a:solidFill>
              <a:prstDash val="solid"/>
              <a:round/>
              <a:headEnd type="none" w="med" len="med"/>
              <a:tailEnd type="none" w="med" len="med"/>
            </a:ln>
          </a:top>
          <a:bottom>
            <a:ln w="3172" cap="flat" cmpd="sng" algn="ctr">
              <a:solidFill>
                <a:srgbClr val="FFFFFF"/>
              </a:solidFill>
              <a:prstDash val="solid"/>
              <a:round/>
              <a:headEnd type="none" w="med" len="med"/>
              <a:tailEnd type="none" w="med" len="med"/>
            </a:ln>
          </a:bottom>
        </a:tcBdr>
        <a:fill>
          <a:solidFill>
            <a:srgbClr val="9BBB59"/>
          </a:solidFill>
        </a:fill>
      </a:tcStyle>
    </a:firstRow>
  </a:tblStyle>
  <a:tblStyle styleId="{775DCB02-9BB8-47FD-8907-85C794F793BA}" styleName="">
    <a:wholeTbl>
      <a:tcTxStyle>
        <a:font>
          <a:latin typeface="+mn-lt"/>
          <a:ea typeface="+mn-ea"/>
          <a:cs typeface="+mn-cs"/>
        </a:font>
        <a:srgbClr val="000000"/>
      </a:tcTxStyle>
      <a:tcStyle>
        <a:tcBdr>
          <a:left>
            <a:ln w="3172" cap="flat" cmpd="sng" algn="ctr">
              <a:solidFill>
                <a:srgbClr val="8064A2"/>
              </a:solidFill>
              <a:prstDash val="solid"/>
              <a:round/>
              <a:headEnd type="none" w="med" len="med"/>
              <a:tailEnd type="none" w="med" len="med"/>
            </a:ln>
          </a:left>
          <a:right>
            <a:ln w="3172" cap="flat" cmpd="sng" algn="ctr">
              <a:solidFill>
                <a:srgbClr val="8064A2"/>
              </a:solidFill>
              <a:prstDash val="solid"/>
              <a:round/>
              <a:headEnd type="none" w="med" len="med"/>
              <a:tailEnd type="none" w="med" len="med"/>
            </a:ln>
          </a:right>
          <a:top>
            <a:ln w="3172" cap="flat" cmpd="sng" algn="ctr">
              <a:solidFill>
                <a:srgbClr val="8064A2"/>
              </a:solidFill>
              <a:prstDash val="solid"/>
              <a:round/>
              <a:headEnd type="none" w="med" len="med"/>
              <a:tailEnd type="none" w="med" len="med"/>
            </a:ln>
          </a:top>
          <a:bottom>
            <a:ln w="3172" cap="flat" cmpd="sng" algn="ctr">
              <a:solidFill>
                <a:srgbClr val="8064A2"/>
              </a:solidFill>
              <a:prstDash val="solid"/>
              <a:round/>
              <a:headEnd type="none" w="med" len="med"/>
              <a:tailEnd type="none" w="med" len="med"/>
            </a:ln>
          </a:bottom>
        </a:tcBdr>
        <a:fill>
          <a:solidFill>
            <a:srgbClr val="8064A2"/>
          </a:solidFill>
        </a:fill>
      </a:tcStyle>
    </a:wholeTbl>
    <a:band1H>
      <a:tcStyle>
        <a:tcBdr/>
        <a:fill>
          <a:solidFill>
            <a:srgbClr val="8064A2"/>
          </a:solidFill>
        </a:fill>
      </a:tcStyle>
    </a:band1H>
    <a:band2H>
      <a:tcStyle>
        <a:tcBdr/>
        <a:fill>
          <a:solidFill>
            <a:srgbClr val="8064A2"/>
          </a:solidFill>
        </a:fill>
      </a:tcStyle>
    </a:band2H>
    <a:band1V>
      <a:tcStyle>
        <a:tcBdr>
          <a:top>
            <a:ln w="3172" cap="flat" cmpd="sng" algn="ctr">
              <a:solidFill>
                <a:srgbClr val="8064A2"/>
              </a:solidFill>
              <a:prstDash val="solid"/>
              <a:round/>
              <a:headEnd type="none" w="med" len="med"/>
              <a:tailEnd type="none" w="med" len="med"/>
            </a:ln>
          </a:top>
          <a:bottom>
            <a:ln w="3172" cap="flat" cmpd="sng" algn="ctr">
              <a:solidFill>
                <a:srgbClr val="8064A2"/>
              </a:solidFill>
              <a:prstDash val="solid"/>
              <a:round/>
              <a:headEnd type="none" w="med" len="med"/>
              <a:tailEnd type="none" w="med" len="med"/>
            </a:ln>
          </a:bottom>
        </a:tcBdr>
        <a:fill>
          <a:solidFill>
            <a:srgbClr val="8064A2"/>
          </a:solidFill>
        </a:fill>
      </a:tcStyle>
    </a:band1V>
    <a:band2V>
      <a:tcStyle>
        <a:tcBdr/>
        <a:fill>
          <a:solidFill>
            <a:srgbClr val="8064A2"/>
          </a:solidFill>
        </a:fill>
      </a:tcStyle>
    </a:band2V>
    <a:lastCol>
      <a:tcTxStyle b="on">
        <a:font>
          <a:latin typeface=""/>
          <a:ea typeface=""/>
          <a:cs typeface=""/>
        </a:font>
      </a:tcTxStyle>
      <a:tcStyle>
        <a:tcBdr>
          <a:left>
            <a:ln w="3172" cap="flat" cmpd="sng" algn="ctr">
              <a:solidFill>
                <a:srgbClr val="8064A2"/>
              </a:solidFill>
              <a:prstDash val="solid"/>
              <a:round/>
              <a:headEnd type="none" w="med" len="med"/>
              <a:tailEnd type="none" w="med" len="med"/>
            </a:ln>
          </a:left>
          <a:right>
            <a:ln w="3172" cap="flat" cmpd="sng" algn="ctr">
              <a:solidFill>
                <a:srgbClr val="8064A2"/>
              </a:solidFill>
              <a:prstDash val="solid"/>
              <a:round/>
              <a:headEnd type="none" w="med" len="med"/>
              <a:tailEnd type="none" w="med" len="med"/>
            </a:ln>
          </a:right>
          <a:top>
            <a:ln w="3172" cap="flat" cmpd="sng" algn="ctr">
              <a:solidFill>
                <a:srgbClr val="8064A2"/>
              </a:solidFill>
              <a:prstDash val="solid"/>
              <a:round/>
              <a:headEnd type="none" w="med" len="med"/>
              <a:tailEnd type="none" w="med" len="med"/>
            </a:ln>
          </a:top>
          <a:bottom>
            <a:ln w="3172" cap="flat" cmpd="sng" algn="ctr">
              <a:solidFill>
                <a:srgbClr val="8064A2"/>
              </a:solidFill>
              <a:prstDash val="solid"/>
              <a:round/>
              <a:headEnd type="none" w="med" len="med"/>
              <a:tailEnd type="none" w="med" len="med"/>
            </a:ln>
          </a:bottom>
        </a:tcBdr>
        <a:fill>
          <a:solidFill>
            <a:srgbClr val="8064A2"/>
          </a:solidFill>
        </a:fill>
      </a:tcStyle>
    </a:lastCol>
    <a:firstCol>
      <a:tcTxStyle b="on">
        <a:font>
          <a:latin typeface=""/>
          <a:ea typeface=""/>
          <a:cs typeface=""/>
        </a:font>
      </a:tcTxStyle>
      <a:tcStyle>
        <a:tcBdr>
          <a:left>
            <a:ln w="3172" cap="flat" cmpd="sng" algn="ctr">
              <a:solidFill>
                <a:srgbClr val="8064A2"/>
              </a:solidFill>
              <a:prstDash val="solid"/>
              <a:round/>
              <a:headEnd type="none" w="med" len="med"/>
              <a:tailEnd type="none" w="med" len="med"/>
            </a:ln>
          </a:left>
          <a:right>
            <a:ln w="3172" cap="flat" cmpd="sng" algn="ctr">
              <a:solidFill>
                <a:srgbClr val="8064A2"/>
              </a:solidFill>
              <a:prstDash val="solid"/>
              <a:round/>
              <a:headEnd type="none" w="med" len="med"/>
              <a:tailEnd type="none" w="med" len="med"/>
            </a:ln>
          </a:right>
          <a:top>
            <a:ln w="3172" cap="flat" cmpd="sng" algn="ctr">
              <a:solidFill>
                <a:srgbClr val="8064A2"/>
              </a:solidFill>
              <a:prstDash val="solid"/>
              <a:round/>
              <a:headEnd type="none" w="med" len="med"/>
              <a:tailEnd type="none" w="med" len="med"/>
            </a:ln>
          </a:top>
          <a:bottom>
            <a:ln w="3172" cap="flat" cmpd="sng" algn="ctr">
              <a:solidFill>
                <a:srgbClr val="8064A2"/>
              </a:solidFill>
              <a:prstDash val="solid"/>
              <a:round/>
              <a:headEnd type="none" w="med" len="med"/>
              <a:tailEnd type="none" w="med" len="med"/>
            </a:ln>
          </a:bottom>
        </a:tcBdr>
        <a:fill>
          <a:solidFill>
            <a:srgbClr val="8064A2"/>
          </a:solidFill>
        </a:fill>
      </a:tcStyle>
    </a:firstCol>
    <a:lastRow>
      <a:tcTxStyle b="on">
        <a:font>
          <a:latin typeface=""/>
          <a:ea typeface=""/>
          <a:cs typeface=""/>
        </a:font>
      </a:tcTxStyle>
      <a:tcStyle>
        <a:tcBdr>
          <a:left>
            <a:ln w="3172" cap="flat" cmpd="sng" algn="ctr">
              <a:solidFill>
                <a:srgbClr val="8064A2"/>
              </a:solidFill>
              <a:prstDash val="solid"/>
              <a:round/>
              <a:headEnd type="none" w="med" len="med"/>
              <a:tailEnd type="none" w="med" len="med"/>
            </a:ln>
          </a:left>
          <a:right>
            <a:ln w="3172" cap="flat" cmpd="sng" algn="ctr">
              <a:solidFill>
                <a:srgbClr val="8064A2"/>
              </a:solidFill>
              <a:prstDash val="solid"/>
              <a:round/>
              <a:headEnd type="none" w="med" len="med"/>
              <a:tailEnd type="none" w="med" len="med"/>
            </a:ln>
          </a:right>
          <a:top>
            <a:ln w="3172" cap="flat" cmpd="sng" algn="ctr">
              <a:solidFill>
                <a:srgbClr val="8064A2"/>
              </a:solidFill>
              <a:prstDash val="solid"/>
              <a:round/>
              <a:headEnd type="none" w="med" len="med"/>
              <a:tailEnd type="none" w="med" len="med"/>
            </a:ln>
          </a:top>
          <a:bottom>
            <a:ln w="3172" cap="flat" cmpd="sng" algn="ctr">
              <a:solidFill>
                <a:srgbClr val="8064A2"/>
              </a:solidFill>
              <a:prstDash val="solid"/>
              <a:round/>
              <a:headEnd type="none" w="med" len="med"/>
              <a:tailEnd type="none" w="med" len="med"/>
            </a:ln>
          </a:bottom>
        </a:tcBdr>
        <a:fill>
          <a:solidFill>
            <a:srgbClr val="8064A2"/>
          </a:solidFill>
        </a:fill>
      </a:tcStyle>
    </a:lastRow>
    <a:firstRow>
      <a:tcTxStyle b="on">
        <a:font>
          <a:latin typeface="+mn-lt"/>
          <a:ea typeface="+mn-ea"/>
          <a:cs typeface="+mn-cs"/>
        </a:font>
        <a:srgbClr val="FFFFFF"/>
      </a:tcTxStyle>
      <a:tcStyle>
        <a:tcBdr>
          <a:left>
            <a:ln w="3172" cap="flat" cmpd="sng" algn="ctr">
              <a:solidFill>
                <a:srgbClr val="8064A2"/>
              </a:solidFill>
              <a:prstDash val="solid"/>
              <a:round/>
              <a:headEnd type="none" w="med" len="med"/>
              <a:tailEnd type="none" w="med" len="med"/>
            </a:ln>
          </a:left>
          <a:right>
            <a:ln w="3172" cap="flat" cmpd="sng" algn="ctr">
              <a:solidFill>
                <a:srgbClr val="8064A2"/>
              </a:solidFill>
              <a:prstDash val="solid"/>
              <a:round/>
              <a:headEnd type="none" w="med" len="med"/>
              <a:tailEnd type="none" w="med" len="med"/>
            </a:ln>
          </a:right>
          <a:top>
            <a:ln w="3172" cap="flat" cmpd="sng" algn="ctr">
              <a:solidFill>
                <a:srgbClr val="8064A2"/>
              </a:solidFill>
              <a:prstDash val="solid"/>
              <a:round/>
              <a:headEnd type="none" w="med" len="med"/>
              <a:tailEnd type="none" w="med" len="med"/>
            </a:ln>
          </a:top>
          <a:bottom>
            <a:ln w="3172" cap="flat" cmpd="sng" algn="ctr">
              <a:solidFill>
                <a:srgbClr val="FFFFFF"/>
              </a:solidFill>
              <a:prstDash val="solid"/>
              <a:round/>
              <a:headEnd type="none" w="med" len="med"/>
              <a:tailEnd type="none" w="med" len="med"/>
            </a:ln>
          </a:bottom>
        </a:tcBdr>
        <a:fill>
          <a:solidFill>
            <a:srgbClr val="8064A2"/>
          </a:solidFill>
        </a:fill>
      </a:tcStyle>
    </a:firstRow>
  </a:tblStyle>
  <a:tblStyle styleId="{93296810-A885-4BE3-A3E7-6D5BEEA58F35}"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DEFE9"/>
          </a:solidFill>
        </a:fill>
      </a:tcStyle>
    </a:wholeTbl>
    <a:band1H>
      <a:tcStyle>
        <a:tcBdr/>
        <a:fill>
          <a:solidFill>
            <a:srgbClr val="FCDDCF"/>
          </a:solidFill>
        </a:fill>
      </a:tcStyle>
    </a:band1H>
    <a:band2H>
      <a:tcStyle>
        <a:tcBdr/>
      </a:tcStyle>
    </a:band2H>
    <a:band1V>
      <a:tcStyle>
        <a:tcBdr/>
        <a:fill>
          <a:solidFill>
            <a:srgbClr val="FCDDCF"/>
          </a:solidFill>
        </a:fill>
      </a:tcStyle>
    </a:band1V>
    <a:band2V>
      <a:tcStyle>
        <a:tcBdr/>
      </a:tcStyle>
    </a:band2V>
    <a:lastCol>
      <a:tcTxStyle b="on">
        <a:font>
          <a:latin typeface="+mn-lt"/>
          <a:ea typeface="+mn-ea"/>
          <a:cs typeface="+mn-cs"/>
        </a:font>
        <a:srgbClr val="FFFFFF"/>
      </a:tcTxStyle>
      <a:tcStyle>
        <a:tcBdr/>
        <a:fill>
          <a:solidFill>
            <a:srgbClr val="F79646"/>
          </a:solidFill>
        </a:fill>
      </a:tcStyle>
    </a:lastCol>
    <a:firstCol>
      <a:tcTxStyle b="on">
        <a:font>
          <a:latin typeface="+mn-lt"/>
          <a:ea typeface="+mn-ea"/>
          <a:cs typeface="+mn-cs"/>
        </a:font>
        <a:srgbClr val="FFFFFF"/>
      </a:tcTxStyle>
      <a:tcStyle>
        <a:tcBdr/>
        <a:fill>
          <a:solidFill>
            <a:srgbClr val="F79646"/>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F79646"/>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F7964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8" autoAdjust="0"/>
    <p:restoredTop sz="80924" autoAdjust="0"/>
  </p:normalViewPr>
  <p:slideViewPr>
    <p:cSldViewPr snapToGrid="0">
      <p:cViewPr varScale="1">
        <p:scale>
          <a:sx n="62" d="100"/>
          <a:sy n="62" d="100"/>
        </p:scale>
        <p:origin x="4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41633" cy="496884"/>
          </a:xfrm>
          <a:prstGeom prst="rect">
            <a:avLst/>
          </a:prstGeom>
          <a:noFill/>
          <a:ln>
            <a:noFill/>
          </a:ln>
        </p:spPr>
        <p:txBody>
          <a:bodyPr vert="horz" wrap="square" lIns="94969" tIns="47484" rIns="94969" bIns="47484" anchor="t" anchorCtr="0" compatLnSpc="1">
            <a:noAutofit/>
          </a:bodyPr>
          <a:lstStyle/>
          <a:p>
            <a:pPr marL="0" marR="0" lvl="0" indent="0" algn="l" defTabSz="95029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Times" pitchFamily="32"/>
              <a:ea typeface="Osaka" pitchFamily="32"/>
            </a:endParaRPr>
          </a:p>
        </p:txBody>
      </p:sp>
      <p:sp>
        <p:nvSpPr>
          <p:cNvPr id="3" name="Date Placeholder 2"/>
          <p:cNvSpPr txBox="1">
            <a:spLocks noGrp="1"/>
          </p:cNvSpPr>
          <p:nvPr>
            <p:ph type="dt" sz="quarter" idx="1"/>
          </p:nvPr>
        </p:nvSpPr>
        <p:spPr>
          <a:xfrm>
            <a:off x="3846515" y="0"/>
            <a:ext cx="2941633" cy="496884"/>
          </a:xfrm>
          <a:prstGeom prst="rect">
            <a:avLst/>
          </a:prstGeom>
          <a:noFill/>
          <a:ln>
            <a:noFill/>
          </a:ln>
        </p:spPr>
        <p:txBody>
          <a:bodyPr vert="horz" wrap="square" lIns="94969" tIns="47484" rIns="94969" bIns="47484" anchor="t" anchorCtr="0" compatLnSpc="1">
            <a:noAutofit/>
          </a:bodyPr>
          <a:lstStyle/>
          <a:p>
            <a:pPr marL="0" marR="0" lvl="0" indent="0" algn="r" defTabSz="95029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C0C0BCE-518F-4540-9917-D39F58D7503B}" type="datetime1">
              <a:rPr lang="en-US" sz="1200" b="0" i="0" u="none" strike="noStrike" kern="1200" cap="none" spc="0" baseline="0">
                <a:solidFill>
                  <a:srgbClr val="000000"/>
                </a:solidFill>
                <a:uFillTx/>
                <a:latin typeface="Times" pitchFamily="32"/>
                <a:ea typeface="Osaka" pitchFamily="32"/>
              </a:rPr>
              <a:pPr marL="0" marR="0" lvl="0" indent="0" algn="r" defTabSz="950290" rtl="0" fontAlgn="auto" hangingPunct="1">
                <a:lnSpc>
                  <a:spcPct val="100000"/>
                </a:lnSpc>
                <a:spcBef>
                  <a:spcPts val="0"/>
                </a:spcBef>
                <a:spcAft>
                  <a:spcPts val="0"/>
                </a:spcAft>
                <a:buNone/>
                <a:tabLst/>
                <a:defRPr sz="1800" b="0" i="0" u="none" strike="noStrike" kern="0" cap="none" spc="0" baseline="0">
                  <a:solidFill>
                    <a:srgbClr val="000000"/>
                  </a:solidFill>
                  <a:uFillTx/>
                </a:defRPr>
              </a:pPr>
              <a:t>3/23/18</a:t>
            </a:fld>
            <a:endParaRPr lang="en-US" sz="1200" b="0" i="0" u="none" strike="noStrike" kern="1200" cap="none" spc="0" baseline="0">
              <a:solidFill>
                <a:srgbClr val="000000"/>
              </a:solidFill>
              <a:uFillTx/>
              <a:latin typeface="Times" pitchFamily="32"/>
              <a:ea typeface="Osaka" pitchFamily="32"/>
            </a:endParaRPr>
          </a:p>
        </p:txBody>
      </p:sp>
      <p:sp>
        <p:nvSpPr>
          <p:cNvPr id="4" name="Footer Placeholder 3"/>
          <p:cNvSpPr txBox="1">
            <a:spLocks noGrp="1"/>
          </p:cNvSpPr>
          <p:nvPr>
            <p:ph type="ftr" sz="quarter" idx="2"/>
          </p:nvPr>
        </p:nvSpPr>
        <p:spPr>
          <a:xfrm>
            <a:off x="0" y="9431341"/>
            <a:ext cx="2941633" cy="496884"/>
          </a:xfrm>
          <a:prstGeom prst="rect">
            <a:avLst/>
          </a:prstGeom>
          <a:noFill/>
          <a:ln>
            <a:noFill/>
          </a:ln>
        </p:spPr>
        <p:txBody>
          <a:bodyPr vert="horz" wrap="square" lIns="94969" tIns="47484" rIns="94969" bIns="47484" anchor="b" anchorCtr="0" compatLnSpc="1">
            <a:noAutofit/>
          </a:bodyPr>
          <a:lstStyle/>
          <a:p>
            <a:pPr marL="0" marR="0" lvl="0" indent="0" algn="l" defTabSz="95029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Times" pitchFamily="32"/>
              <a:ea typeface="Osaka" pitchFamily="32"/>
            </a:endParaRPr>
          </a:p>
        </p:txBody>
      </p:sp>
      <p:sp>
        <p:nvSpPr>
          <p:cNvPr id="5" name="Slide Number Placeholder 4"/>
          <p:cNvSpPr txBox="1">
            <a:spLocks noGrp="1"/>
          </p:cNvSpPr>
          <p:nvPr>
            <p:ph type="sldNum" sz="quarter" idx="3"/>
          </p:nvPr>
        </p:nvSpPr>
        <p:spPr>
          <a:xfrm>
            <a:off x="3846515" y="9431341"/>
            <a:ext cx="2941633" cy="496884"/>
          </a:xfrm>
          <a:prstGeom prst="rect">
            <a:avLst/>
          </a:prstGeom>
          <a:noFill/>
          <a:ln>
            <a:noFill/>
          </a:ln>
        </p:spPr>
        <p:txBody>
          <a:bodyPr vert="horz" wrap="square" lIns="94969" tIns="47484" rIns="94969" bIns="47484" anchor="b" anchorCtr="0" compatLnSpc="1">
            <a:noAutofit/>
          </a:bodyPr>
          <a:lstStyle/>
          <a:p>
            <a:pPr marL="0" marR="0" lvl="0" indent="0" algn="r" defTabSz="95029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28A7ADD-91E7-4F4B-A196-4BB2B02D7043}" type="slidenum">
              <a:t>‹#›</a:t>
            </a:fld>
            <a:endParaRPr lang="en-US" sz="1200" b="0" i="0" u="none" strike="noStrike" kern="1200" cap="none" spc="0" baseline="0">
              <a:solidFill>
                <a:srgbClr val="000000"/>
              </a:solidFill>
              <a:uFillTx/>
              <a:latin typeface="Times" pitchFamily="32"/>
              <a:ea typeface="Osaka" pitchFamily="32"/>
            </a:endParaRPr>
          </a:p>
        </p:txBody>
      </p:sp>
    </p:spTree>
    <p:extLst>
      <p:ext uri="{BB962C8B-B14F-4D97-AF65-F5344CB8AC3E}">
        <p14:creationId xmlns:p14="http://schemas.microsoft.com/office/powerpoint/2010/main" val="1110937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
          <p:cNvSpPr txBox="1">
            <a:spLocks noGrp="1"/>
          </p:cNvSpPr>
          <p:nvPr>
            <p:ph type="hdr" sz="quarter"/>
          </p:nvPr>
        </p:nvSpPr>
        <p:spPr>
          <a:xfrm>
            <a:off x="0" y="0"/>
            <a:ext cx="2941633" cy="496884"/>
          </a:xfrm>
          <a:prstGeom prst="rect">
            <a:avLst/>
          </a:prstGeom>
          <a:noFill/>
          <a:ln>
            <a:noFill/>
          </a:ln>
        </p:spPr>
        <p:txBody>
          <a:bodyPr vert="horz" wrap="square" lIns="95682" tIns="47841" rIns="95682" bIns="47841" anchor="t" anchorCtr="0" compatLnSpc="1">
            <a:noAutofit/>
          </a:bodyPr>
          <a:lstStyle>
            <a:lvl1pPr marL="0" marR="0" lvl="0" indent="0" algn="l" defTabSz="950290" rtl="0" fontAlgn="auto" hangingPunct="0">
              <a:lnSpc>
                <a:spcPct val="100000"/>
              </a:lnSpc>
              <a:spcBef>
                <a:spcPts val="0"/>
              </a:spcBef>
              <a:spcAft>
                <a:spcPts val="0"/>
              </a:spcAft>
              <a:buNone/>
              <a:tabLst/>
              <a:defRPr lang="en-GB" sz="1200" b="0" i="0" u="none" strike="noStrike" kern="1200" cap="none" spc="0" baseline="0">
                <a:solidFill>
                  <a:srgbClr val="000000"/>
                </a:solidFill>
                <a:uFillTx/>
                <a:latin typeface="Times" pitchFamily="32"/>
                <a:ea typeface="Osaka" pitchFamily="32"/>
              </a:defRPr>
            </a:lvl1pPr>
          </a:lstStyle>
          <a:p>
            <a:pPr lvl="0"/>
            <a:endParaRPr lang="en-GB"/>
          </a:p>
        </p:txBody>
      </p:sp>
      <p:sp>
        <p:nvSpPr>
          <p:cNvPr id="3" name="Rectangle 3"/>
          <p:cNvSpPr txBox="1">
            <a:spLocks noGrp="1"/>
          </p:cNvSpPr>
          <p:nvPr>
            <p:ph type="dt" idx="1"/>
          </p:nvPr>
        </p:nvSpPr>
        <p:spPr>
          <a:xfrm>
            <a:off x="3848096" y="0"/>
            <a:ext cx="2941633" cy="496884"/>
          </a:xfrm>
          <a:prstGeom prst="rect">
            <a:avLst/>
          </a:prstGeom>
          <a:noFill/>
          <a:ln>
            <a:noFill/>
          </a:ln>
        </p:spPr>
        <p:txBody>
          <a:bodyPr vert="horz" wrap="square" lIns="95682" tIns="47841" rIns="95682" bIns="47841" anchor="t" anchorCtr="0" compatLnSpc="1">
            <a:noAutofit/>
          </a:bodyPr>
          <a:lstStyle>
            <a:lvl1pPr marL="0" marR="0" lvl="0" indent="0" algn="r" defTabSz="950290" rtl="0" fontAlgn="auto" hangingPunct="0">
              <a:lnSpc>
                <a:spcPct val="100000"/>
              </a:lnSpc>
              <a:spcBef>
                <a:spcPts val="0"/>
              </a:spcBef>
              <a:spcAft>
                <a:spcPts val="0"/>
              </a:spcAft>
              <a:buNone/>
              <a:tabLst/>
              <a:defRPr lang="en-GB" sz="1200" b="0" i="0" u="none" strike="noStrike" kern="1200" cap="none" spc="0" baseline="0">
                <a:solidFill>
                  <a:srgbClr val="000000"/>
                </a:solidFill>
                <a:uFillTx/>
                <a:latin typeface="Times" pitchFamily="32"/>
                <a:ea typeface="Osaka" pitchFamily="32"/>
              </a:defRPr>
            </a:lvl1pPr>
          </a:lstStyle>
          <a:p>
            <a:pPr lvl="0"/>
            <a:endParaRPr lang="en-GB"/>
          </a:p>
        </p:txBody>
      </p:sp>
      <p:sp>
        <p:nvSpPr>
          <p:cNvPr id="4" name="Rectangle 4"/>
          <p:cNvSpPr>
            <a:spLocks noGrp="1" noRot="1" noChangeAspect="1"/>
          </p:cNvSpPr>
          <p:nvPr>
            <p:ph type="sldImg" idx="2"/>
          </p:nvPr>
        </p:nvSpPr>
        <p:spPr>
          <a:xfrm>
            <a:off x="85725" y="742950"/>
            <a:ext cx="6618290" cy="3724278"/>
          </a:xfrm>
          <a:prstGeom prst="rect">
            <a:avLst/>
          </a:prstGeom>
          <a:noFill/>
          <a:ln w="9528">
            <a:solidFill>
              <a:srgbClr val="000000"/>
            </a:solidFill>
            <a:prstDash val="solid"/>
            <a:miter/>
          </a:ln>
        </p:spPr>
      </p:sp>
      <p:sp>
        <p:nvSpPr>
          <p:cNvPr id="5" name="Rectangle 5"/>
          <p:cNvSpPr txBox="1">
            <a:spLocks noGrp="1"/>
          </p:cNvSpPr>
          <p:nvPr>
            <p:ph type="body" sz="quarter" idx="3"/>
          </p:nvPr>
        </p:nvSpPr>
        <p:spPr>
          <a:xfrm>
            <a:off x="904871" y="4716466"/>
            <a:ext cx="4979986" cy="4468809"/>
          </a:xfrm>
          <a:prstGeom prst="rect">
            <a:avLst/>
          </a:prstGeom>
          <a:noFill/>
          <a:ln>
            <a:noFill/>
          </a:ln>
        </p:spPr>
        <p:txBody>
          <a:bodyPr vert="horz" wrap="square" lIns="95682" tIns="47841" rIns="95682" bIns="47841"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txBox="1">
            <a:spLocks noGrp="1"/>
          </p:cNvSpPr>
          <p:nvPr>
            <p:ph type="ftr" sz="quarter" idx="4"/>
          </p:nvPr>
        </p:nvSpPr>
        <p:spPr>
          <a:xfrm>
            <a:off x="0" y="9432922"/>
            <a:ext cx="2941633" cy="496884"/>
          </a:xfrm>
          <a:prstGeom prst="rect">
            <a:avLst/>
          </a:prstGeom>
          <a:noFill/>
          <a:ln>
            <a:noFill/>
          </a:ln>
        </p:spPr>
        <p:txBody>
          <a:bodyPr vert="horz" wrap="square" lIns="95682" tIns="47841" rIns="95682" bIns="47841" anchor="b" anchorCtr="0" compatLnSpc="1">
            <a:noAutofit/>
          </a:bodyPr>
          <a:lstStyle>
            <a:lvl1pPr marL="0" marR="0" lvl="0" indent="0" algn="l" defTabSz="950290" rtl="0" fontAlgn="auto" hangingPunct="0">
              <a:lnSpc>
                <a:spcPct val="100000"/>
              </a:lnSpc>
              <a:spcBef>
                <a:spcPts val="0"/>
              </a:spcBef>
              <a:spcAft>
                <a:spcPts val="0"/>
              </a:spcAft>
              <a:buNone/>
              <a:tabLst/>
              <a:defRPr lang="en-GB" sz="1200" b="0" i="0" u="none" strike="noStrike" kern="1200" cap="none" spc="0" baseline="0">
                <a:solidFill>
                  <a:srgbClr val="000000"/>
                </a:solidFill>
                <a:uFillTx/>
                <a:latin typeface="Times" pitchFamily="32"/>
                <a:ea typeface="Osaka" pitchFamily="32"/>
              </a:defRPr>
            </a:lvl1pPr>
          </a:lstStyle>
          <a:p>
            <a:pPr lvl="0"/>
            <a:endParaRPr lang="en-GB"/>
          </a:p>
        </p:txBody>
      </p:sp>
      <p:sp>
        <p:nvSpPr>
          <p:cNvPr id="7" name="Rectangle 7"/>
          <p:cNvSpPr txBox="1">
            <a:spLocks noGrp="1"/>
          </p:cNvSpPr>
          <p:nvPr>
            <p:ph type="sldNum" sz="quarter" idx="5"/>
          </p:nvPr>
        </p:nvSpPr>
        <p:spPr>
          <a:xfrm>
            <a:off x="3848096" y="9432922"/>
            <a:ext cx="2941633" cy="496884"/>
          </a:xfrm>
          <a:prstGeom prst="rect">
            <a:avLst/>
          </a:prstGeom>
          <a:noFill/>
          <a:ln>
            <a:noFill/>
          </a:ln>
        </p:spPr>
        <p:txBody>
          <a:bodyPr vert="horz" wrap="square" lIns="95682" tIns="47841" rIns="95682" bIns="47841" anchor="b" anchorCtr="0" compatLnSpc="1">
            <a:noAutofit/>
          </a:bodyPr>
          <a:lstStyle>
            <a:lvl1pPr marL="0" marR="0" lvl="0" indent="0" algn="r" defTabSz="950290" rtl="0" fontAlgn="auto" hangingPunct="0">
              <a:lnSpc>
                <a:spcPct val="100000"/>
              </a:lnSpc>
              <a:spcBef>
                <a:spcPts val="0"/>
              </a:spcBef>
              <a:spcAft>
                <a:spcPts val="0"/>
              </a:spcAft>
              <a:buNone/>
              <a:tabLst/>
              <a:defRPr lang="en-US" sz="1200" b="0" i="0" u="none" strike="noStrike" kern="1200" cap="none" spc="0" baseline="0">
                <a:solidFill>
                  <a:srgbClr val="000000"/>
                </a:solidFill>
                <a:uFillTx/>
                <a:latin typeface="Times" pitchFamily="32"/>
                <a:ea typeface="Osaka" pitchFamily="32"/>
              </a:defRPr>
            </a:lvl1pPr>
          </a:lstStyle>
          <a:p>
            <a:pPr lvl="0"/>
            <a:fld id="{FF8266A5-922E-4AE7-88F6-58550D45889F}" type="slidenum">
              <a:t>‹#›</a:t>
            </a:fld>
            <a:endParaRPr lang="en-US"/>
          </a:p>
        </p:txBody>
      </p:sp>
    </p:spTree>
    <p:extLst>
      <p:ext uri="{BB962C8B-B14F-4D97-AF65-F5344CB8AC3E}">
        <p14:creationId xmlns:p14="http://schemas.microsoft.com/office/powerpoint/2010/main" val="2649367837"/>
      </p:ext>
    </p:extLst>
  </p:cSld>
  <p:clrMap bg1="lt1" tx1="dk1" bg2="lt2" tx2="dk2" accent1="accent1" accent2="accent2" accent3="accent3" accent4="accent4" accent5="accent5" accent6="accent6" hlink="hlink" folHlink="folHlink"/>
  <p:notesStyle>
    <a:lvl1pPr marL="0" marR="0" lvl="0" indent="0" algn="l" defTabSz="914400" rtl="0" fontAlgn="auto" hangingPunct="0">
      <a:lnSpc>
        <a:spcPct val="100000"/>
      </a:lnSpc>
      <a:spcBef>
        <a:spcPts val="500"/>
      </a:spcBef>
      <a:spcAft>
        <a:spcPts val="0"/>
      </a:spcAft>
      <a:buNone/>
      <a:tabLst/>
      <a:defRPr lang="en-US" sz="1300" b="0" i="0" u="none" strike="noStrike" kern="1200" cap="none" spc="0" baseline="0">
        <a:solidFill>
          <a:srgbClr val="000000"/>
        </a:solidFill>
        <a:uFillTx/>
        <a:latin typeface="Times" pitchFamily="1"/>
        <a:ea typeface="Osaka" pitchFamily="1"/>
        <a:cs typeface="Osaka"/>
      </a:defRPr>
    </a:lvl1pPr>
    <a:lvl2pPr marL="496884" marR="0" lvl="1" indent="0" algn="l" defTabSz="914400" rtl="0" fontAlgn="auto" hangingPunct="0">
      <a:lnSpc>
        <a:spcPct val="100000"/>
      </a:lnSpc>
      <a:spcBef>
        <a:spcPts val="500"/>
      </a:spcBef>
      <a:spcAft>
        <a:spcPts val="0"/>
      </a:spcAft>
      <a:buNone/>
      <a:tabLst/>
      <a:defRPr lang="en-US" sz="1300" b="0" i="0" u="none" strike="noStrike" kern="1200" cap="none" spc="0" baseline="0">
        <a:solidFill>
          <a:srgbClr val="000000"/>
        </a:solidFill>
        <a:uFillTx/>
        <a:latin typeface="Times" pitchFamily="1"/>
        <a:ea typeface="Osaka" pitchFamily="1"/>
        <a:cs typeface="Osaka"/>
      </a:defRPr>
    </a:lvl2pPr>
    <a:lvl3pPr marL="996952" marR="0" lvl="2" indent="0" algn="l" defTabSz="914400" rtl="0" fontAlgn="auto" hangingPunct="0">
      <a:lnSpc>
        <a:spcPct val="100000"/>
      </a:lnSpc>
      <a:spcBef>
        <a:spcPts val="500"/>
      </a:spcBef>
      <a:spcAft>
        <a:spcPts val="0"/>
      </a:spcAft>
      <a:buNone/>
      <a:tabLst/>
      <a:defRPr lang="en-US" sz="1300" b="0" i="0" u="none" strike="noStrike" kern="1200" cap="none" spc="0" baseline="0">
        <a:solidFill>
          <a:srgbClr val="000000"/>
        </a:solidFill>
        <a:uFillTx/>
        <a:latin typeface="Times" pitchFamily="1"/>
        <a:ea typeface="Osaka" pitchFamily="1"/>
        <a:cs typeface="Osaka"/>
      </a:defRPr>
    </a:lvl3pPr>
    <a:lvl4pPr marL="1495428" marR="0" lvl="3" indent="0" algn="l" defTabSz="914400" rtl="0" fontAlgn="auto" hangingPunct="0">
      <a:lnSpc>
        <a:spcPct val="100000"/>
      </a:lnSpc>
      <a:spcBef>
        <a:spcPts val="500"/>
      </a:spcBef>
      <a:spcAft>
        <a:spcPts val="0"/>
      </a:spcAft>
      <a:buNone/>
      <a:tabLst/>
      <a:defRPr lang="en-US" sz="1300" b="0" i="0" u="none" strike="noStrike" kern="1200" cap="none" spc="0" baseline="0">
        <a:solidFill>
          <a:srgbClr val="000000"/>
        </a:solidFill>
        <a:uFillTx/>
        <a:latin typeface="Times" pitchFamily="1"/>
        <a:ea typeface="Osaka" pitchFamily="1"/>
        <a:cs typeface="Osaka"/>
      </a:defRPr>
    </a:lvl4pPr>
    <a:lvl5pPr marL="1995485" marR="0" lvl="4" indent="0" algn="l" defTabSz="914400" rtl="0" fontAlgn="auto" hangingPunct="0">
      <a:lnSpc>
        <a:spcPct val="100000"/>
      </a:lnSpc>
      <a:spcBef>
        <a:spcPts val="500"/>
      </a:spcBef>
      <a:spcAft>
        <a:spcPts val="0"/>
      </a:spcAft>
      <a:buNone/>
      <a:tabLst/>
      <a:defRPr lang="en-US" sz="1300" b="0" i="0" u="none" strike="noStrike" kern="1200" cap="none" spc="0" baseline="0">
        <a:solidFill>
          <a:srgbClr val="000000"/>
        </a:solidFill>
        <a:uFillTx/>
        <a:latin typeface="Times" pitchFamily="1"/>
        <a:ea typeface="Osaka" pitchFamily="1"/>
        <a:cs typeface="Osaka"/>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2</a:t>
            </a:fld>
            <a:endParaRPr lang="en-US"/>
          </a:p>
        </p:txBody>
      </p:sp>
    </p:spTree>
    <p:extLst>
      <p:ext uri="{BB962C8B-B14F-4D97-AF65-F5344CB8AC3E}">
        <p14:creationId xmlns:p14="http://schemas.microsoft.com/office/powerpoint/2010/main" val="2759243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17</a:t>
            </a:fld>
            <a:endParaRPr lang="en-US"/>
          </a:p>
        </p:txBody>
      </p:sp>
    </p:spTree>
    <p:extLst>
      <p:ext uri="{BB962C8B-B14F-4D97-AF65-F5344CB8AC3E}">
        <p14:creationId xmlns:p14="http://schemas.microsoft.com/office/powerpoint/2010/main" val="2243695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18</a:t>
            </a:fld>
            <a:endParaRPr lang="en-US"/>
          </a:p>
        </p:txBody>
      </p:sp>
    </p:spTree>
    <p:extLst>
      <p:ext uri="{BB962C8B-B14F-4D97-AF65-F5344CB8AC3E}">
        <p14:creationId xmlns:p14="http://schemas.microsoft.com/office/powerpoint/2010/main" val="2308266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19</a:t>
            </a:fld>
            <a:endParaRPr lang="en-US"/>
          </a:p>
        </p:txBody>
      </p:sp>
    </p:spTree>
    <p:extLst>
      <p:ext uri="{BB962C8B-B14F-4D97-AF65-F5344CB8AC3E}">
        <p14:creationId xmlns:p14="http://schemas.microsoft.com/office/powerpoint/2010/main" val="2789601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21</a:t>
            </a:fld>
            <a:endParaRPr lang="en-US"/>
          </a:p>
        </p:txBody>
      </p:sp>
    </p:spTree>
    <p:extLst>
      <p:ext uri="{BB962C8B-B14F-4D97-AF65-F5344CB8AC3E}">
        <p14:creationId xmlns:p14="http://schemas.microsoft.com/office/powerpoint/2010/main" val="812978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23</a:t>
            </a:fld>
            <a:endParaRPr lang="en-US"/>
          </a:p>
        </p:txBody>
      </p:sp>
    </p:spTree>
    <p:extLst>
      <p:ext uri="{BB962C8B-B14F-4D97-AF65-F5344CB8AC3E}">
        <p14:creationId xmlns:p14="http://schemas.microsoft.com/office/powerpoint/2010/main" val="1317536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25</a:t>
            </a:fld>
            <a:endParaRPr lang="en-US"/>
          </a:p>
        </p:txBody>
      </p:sp>
    </p:spTree>
    <p:extLst>
      <p:ext uri="{BB962C8B-B14F-4D97-AF65-F5344CB8AC3E}">
        <p14:creationId xmlns:p14="http://schemas.microsoft.com/office/powerpoint/2010/main" val="1522338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26</a:t>
            </a:fld>
            <a:endParaRPr lang="en-US"/>
          </a:p>
        </p:txBody>
      </p:sp>
    </p:spTree>
    <p:extLst>
      <p:ext uri="{BB962C8B-B14F-4D97-AF65-F5344CB8AC3E}">
        <p14:creationId xmlns:p14="http://schemas.microsoft.com/office/powerpoint/2010/main" val="346290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4</a:t>
            </a:fld>
            <a:endParaRPr lang="en-US"/>
          </a:p>
        </p:txBody>
      </p:sp>
    </p:spTree>
    <p:extLst>
      <p:ext uri="{BB962C8B-B14F-4D97-AF65-F5344CB8AC3E}">
        <p14:creationId xmlns:p14="http://schemas.microsoft.com/office/powerpoint/2010/main" val="1479372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6</a:t>
            </a:fld>
            <a:endParaRPr lang="en-US"/>
          </a:p>
        </p:txBody>
      </p:sp>
    </p:spTree>
    <p:extLst>
      <p:ext uri="{BB962C8B-B14F-4D97-AF65-F5344CB8AC3E}">
        <p14:creationId xmlns:p14="http://schemas.microsoft.com/office/powerpoint/2010/main" val="3313359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8</a:t>
            </a:fld>
            <a:endParaRPr lang="en-US"/>
          </a:p>
        </p:txBody>
      </p:sp>
    </p:spTree>
    <p:extLst>
      <p:ext uri="{BB962C8B-B14F-4D97-AF65-F5344CB8AC3E}">
        <p14:creationId xmlns:p14="http://schemas.microsoft.com/office/powerpoint/2010/main" val="2045207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10</a:t>
            </a:fld>
            <a:endParaRPr lang="en-US"/>
          </a:p>
        </p:txBody>
      </p:sp>
    </p:spTree>
    <p:extLst>
      <p:ext uri="{BB962C8B-B14F-4D97-AF65-F5344CB8AC3E}">
        <p14:creationId xmlns:p14="http://schemas.microsoft.com/office/powerpoint/2010/main" val="1471079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12</a:t>
            </a:fld>
            <a:endParaRPr lang="en-US"/>
          </a:p>
        </p:txBody>
      </p:sp>
    </p:spTree>
    <p:extLst>
      <p:ext uri="{BB962C8B-B14F-4D97-AF65-F5344CB8AC3E}">
        <p14:creationId xmlns:p14="http://schemas.microsoft.com/office/powerpoint/2010/main" val="433967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13</a:t>
            </a:fld>
            <a:endParaRPr lang="en-US"/>
          </a:p>
        </p:txBody>
      </p:sp>
    </p:spTree>
    <p:extLst>
      <p:ext uri="{BB962C8B-B14F-4D97-AF65-F5344CB8AC3E}">
        <p14:creationId xmlns:p14="http://schemas.microsoft.com/office/powerpoint/2010/main" val="983852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15</a:t>
            </a:fld>
            <a:endParaRPr lang="en-US"/>
          </a:p>
        </p:txBody>
      </p:sp>
    </p:spTree>
    <p:extLst>
      <p:ext uri="{BB962C8B-B14F-4D97-AF65-F5344CB8AC3E}">
        <p14:creationId xmlns:p14="http://schemas.microsoft.com/office/powerpoint/2010/main" val="1738291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16</a:t>
            </a:fld>
            <a:endParaRPr lang="en-US"/>
          </a:p>
        </p:txBody>
      </p:sp>
    </p:spTree>
    <p:extLst>
      <p:ext uri="{BB962C8B-B14F-4D97-AF65-F5344CB8AC3E}">
        <p14:creationId xmlns:p14="http://schemas.microsoft.com/office/powerpoint/2010/main" val="17730932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7_Section Header">
    <p:spTree>
      <p:nvGrpSpPr>
        <p:cNvPr id="1" name=""/>
        <p:cNvGrpSpPr/>
        <p:nvPr/>
      </p:nvGrpSpPr>
      <p:grpSpPr>
        <a:xfrm>
          <a:off x="0" y="0"/>
          <a:ext cx="0" cy="0"/>
          <a:chOff x="0" y="0"/>
          <a:chExt cx="0" cy="0"/>
        </a:xfrm>
      </p:grpSpPr>
      <p:sp>
        <p:nvSpPr>
          <p:cNvPr id="2" name="Rectangle 4"/>
          <p:cNvSpPr/>
          <p:nvPr/>
        </p:nvSpPr>
        <p:spPr>
          <a:xfrm>
            <a:off x="0" y="0"/>
            <a:ext cx="12188823" cy="685800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3" name="Rectangle 5"/>
          <p:cNvSpPr/>
          <p:nvPr/>
        </p:nvSpPr>
        <p:spPr>
          <a:xfrm>
            <a:off x="0" y="3089272"/>
            <a:ext cx="12188823" cy="673098"/>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4" name="Picture 8" descr="Concentrix-ColorBar-PPT.eps">
            <a:extLst/>
          </p:cNvPr>
          <p:cNvPicPr>
            <a:picLocks noChangeAspect="1"/>
          </p:cNvPicPr>
          <p:nvPr/>
        </p:nvPicPr>
        <p:blipFill>
          <a:blip r:embed="rId2"/>
          <a:srcRect l="33"/>
          <a:stretch>
            <a:fillRect/>
          </a:stretch>
        </p:blipFill>
        <p:spPr>
          <a:xfrm>
            <a:off x="0" y="6773866"/>
            <a:ext cx="12188823" cy="92070"/>
          </a:xfrm>
          <a:prstGeom prst="rect">
            <a:avLst/>
          </a:prstGeom>
          <a:noFill/>
          <a:ln cap="flat">
            <a:noFill/>
          </a:ln>
        </p:spPr>
      </p:pic>
      <p:pic>
        <p:nvPicPr>
          <p:cNvPr id="5" name="Picture 8" descr="Concentrix-ColorBar-PPT.eps">
            <a:extLst/>
          </p:cNvPr>
          <p:cNvPicPr>
            <a:picLocks noChangeAspect="1"/>
          </p:cNvPicPr>
          <p:nvPr/>
        </p:nvPicPr>
        <p:blipFill>
          <a:blip r:embed="rId2"/>
          <a:srcRect l="33"/>
          <a:stretch>
            <a:fillRect/>
          </a:stretch>
        </p:blipFill>
        <p:spPr>
          <a:xfrm>
            <a:off x="0" y="6773866"/>
            <a:ext cx="12188823" cy="92070"/>
          </a:xfrm>
          <a:prstGeom prst="rect">
            <a:avLst/>
          </a:prstGeom>
          <a:noFill/>
          <a:ln cap="flat">
            <a:noFill/>
          </a:ln>
        </p:spPr>
      </p:pic>
      <p:sp>
        <p:nvSpPr>
          <p:cNvPr id="6" name="Rectangle 22"/>
          <p:cNvSpPr txBox="1"/>
          <p:nvPr/>
        </p:nvSpPr>
        <p:spPr>
          <a:xfrm>
            <a:off x="8343900" y="6370633"/>
            <a:ext cx="3630616" cy="304796"/>
          </a:xfrm>
          <a:prstGeom prst="rect">
            <a:avLst/>
          </a:prstGeom>
          <a:noFill/>
          <a:ln cap="flat">
            <a:noFill/>
          </a:ln>
        </p:spPr>
        <p:txBody>
          <a:bodyPr vert="horz" wrap="square" lIns="91440" tIns="45720" rIns="91440" bIns="45720" anchor="t" anchorCtr="0" compatLnSpc="1">
            <a:noAutofit/>
          </a:bodyPr>
          <a:lstStyle/>
          <a:p>
            <a:pPr marL="0" marR="0" lvl="0" indent="0" algn="r"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A6A6A6"/>
                </a:solidFill>
                <a:uFillTx/>
                <a:latin typeface="Arial"/>
                <a:ea typeface="Osaka"/>
                <a:cs typeface="Osaka"/>
              </a:rPr>
              <a:t>© 2016 Concentrix Corporation Confidential</a:t>
            </a:r>
          </a:p>
        </p:txBody>
      </p:sp>
      <p:sp>
        <p:nvSpPr>
          <p:cNvPr id="7" name="Text Placeholder 2"/>
          <p:cNvSpPr txBox="1">
            <a:spLocks noGrp="1"/>
          </p:cNvSpPr>
          <p:nvPr>
            <p:ph type="body" idx="4294967295"/>
          </p:nvPr>
        </p:nvSpPr>
        <p:spPr>
          <a:xfrm>
            <a:off x="5569921" y="4074630"/>
            <a:ext cx="6301569" cy="935230"/>
          </a:xfrm>
        </p:spPr>
        <p:txBody>
          <a:bodyPr/>
          <a:lstStyle>
            <a:lvl1pPr marL="0" indent="0" algn="r">
              <a:defRPr b="0">
                <a:solidFill>
                  <a:srgbClr val="BFBFBF"/>
                </a:solidFill>
              </a:defRPr>
            </a:lvl1pPr>
          </a:lstStyle>
          <a:p>
            <a:pPr lvl="0"/>
            <a:r>
              <a:rPr lang="en-US"/>
              <a:t>Click to edit Master text styles</a:t>
            </a:r>
          </a:p>
        </p:txBody>
      </p:sp>
      <p:sp>
        <p:nvSpPr>
          <p:cNvPr id="8" name="Content Placeholder 8"/>
          <p:cNvSpPr txBox="1">
            <a:spLocks noGrp="1"/>
          </p:cNvSpPr>
          <p:nvPr>
            <p:ph idx="4294967295"/>
          </p:nvPr>
        </p:nvSpPr>
        <p:spPr>
          <a:xfrm>
            <a:off x="5570533" y="3258885"/>
            <a:ext cx="6300782" cy="372380"/>
          </a:xfrm>
        </p:spPr>
        <p:txBody>
          <a:bodyPr/>
          <a:lstStyle>
            <a:lvl1pPr algn="r">
              <a:defRPr sz="2000">
                <a:solidFill>
                  <a:srgbClr val="FFFFFF"/>
                </a:solidFill>
              </a:defRPr>
            </a:lvl1pPr>
          </a:lstStyle>
          <a:p>
            <a:pPr lvl="0"/>
            <a:r>
              <a:rPr lang="en-US"/>
              <a:t>Click to edit Master text styles</a:t>
            </a:r>
          </a:p>
        </p:txBody>
      </p:sp>
      <p:sp>
        <p:nvSpPr>
          <p:cNvPr id="9" name="Title 1"/>
          <p:cNvSpPr txBox="1">
            <a:spLocks noGrp="1"/>
          </p:cNvSpPr>
          <p:nvPr>
            <p:ph type="title"/>
          </p:nvPr>
        </p:nvSpPr>
        <p:spPr>
          <a:xfrm>
            <a:off x="5569921" y="1377790"/>
            <a:ext cx="6301569" cy="1362071"/>
          </a:xfrm>
          <a:prstGeom prst="rect">
            <a:avLst/>
          </a:prstGeom>
          <a:noFill/>
          <a:ln>
            <a:noFill/>
          </a:ln>
        </p:spPr>
        <p:txBody>
          <a:bodyPr vert="horz" wrap="square" lIns="0" tIns="0" rIns="0" bIns="0" anchor="b" anchorCtr="0" compatLnSpc="1">
            <a:noAutofit/>
          </a:bodyPr>
          <a:lstStyle>
            <a:lvl1pPr marL="0" marR="0" lvl="0" indent="0" algn="r" fontAlgn="auto">
              <a:spcBef>
                <a:spcPts val="0"/>
              </a:spcBef>
              <a:spcAft>
                <a:spcPts val="0"/>
              </a:spcAft>
              <a:tabLst/>
              <a:defRPr lang="en-US" sz="3200" b="1" i="0" u="none" strike="noStrike" cap="none" spc="0" baseline="0">
                <a:solidFill>
                  <a:srgbClr val="FFFFFF"/>
                </a:solidFill>
                <a:uFillTx/>
                <a:latin typeface="Arial Narrow Bold"/>
                <a:ea typeface="ＭＳ Ｐゴシック"/>
                <a:cs typeface="Arial Narrow Bold"/>
              </a:defRPr>
            </a:lvl1pPr>
          </a:lstStyle>
          <a:p>
            <a:pPr lvl="0"/>
            <a:r>
              <a:rPr lang="en-US"/>
              <a:t>Click to edit Master title style</a:t>
            </a:r>
            <a:endParaRPr lang="en-GB"/>
          </a:p>
        </p:txBody>
      </p:sp>
      <p:pic>
        <p:nvPicPr>
          <p:cNvPr id="10" name="Picture 16">
            <a:extLst/>
          </p:cNvPr>
          <p:cNvPicPr>
            <a:picLocks noChangeAspect="1"/>
          </p:cNvPicPr>
          <p:nvPr/>
        </p:nvPicPr>
        <p:blipFill>
          <a:blip r:embed="rId3"/>
          <a:stretch>
            <a:fillRect/>
          </a:stretch>
        </p:blipFill>
        <p:spPr>
          <a:xfrm>
            <a:off x="9679938" y="5680764"/>
            <a:ext cx="2194560" cy="512384"/>
          </a:xfrm>
          <a:prstGeom prst="rect">
            <a:avLst/>
          </a:prstGeom>
          <a:noFill/>
          <a:ln cap="flat">
            <a:noFill/>
          </a:ln>
        </p:spPr>
      </p:pic>
    </p:spTree>
    <p:extLst>
      <p:ext uri="{BB962C8B-B14F-4D97-AF65-F5344CB8AC3E}">
        <p14:creationId xmlns:p14="http://schemas.microsoft.com/office/powerpoint/2010/main" val="3866689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Full page with subhead">
    <p:spTree>
      <p:nvGrpSpPr>
        <p:cNvPr id="1" name=""/>
        <p:cNvGrpSpPr/>
        <p:nvPr/>
      </p:nvGrpSpPr>
      <p:grpSpPr>
        <a:xfrm>
          <a:off x="0" y="0"/>
          <a:ext cx="0" cy="0"/>
          <a:chOff x="0" y="0"/>
          <a:chExt cx="0" cy="0"/>
        </a:xfrm>
      </p:grpSpPr>
      <p:cxnSp>
        <p:nvCxnSpPr>
          <p:cNvPr id="2" name="Straight Connector 3"/>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1"/>
          </p:nvPr>
        </p:nvSpPr>
        <p:spPr>
          <a:xfrm>
            <a:off x="447580" y="1159157"/>
            <a:ext cx="8246543" cy="988695"/>
          </a:xfrm>
        </p:spPr>
        <p:txBody>
          <a:bodyPr/>
          <a:lstStyle>
            <a:lvl1pPr>
              <a:defRPr/>
            </a:lvl1pPr>
          </a:lstStyle>
          <a:p>
            <a:pPr lvl="0"/>
            <a:r>
              <a:rPr lang="en-US"/>
              <a:t>Click to edit Master text styles</a:t>
            </a:r>
          </a:p>
        </p:txBody>
      </p:sp>
      <p:sp>
        <p:nvSpPr>
          <p:cNvPr id="6" name="Rectangle 17"/>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7" name="Rectangle 18"/>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8" name="Rectangle 19"/>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9" name="Rectangle 20"/>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0" name="Rectangle 21"/>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1" name="Rectangle 22"/>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2" name="Rectangle 23"/>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3"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14"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15"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8C5622D1-2410-4063-8EDF-55B2A8CBB540}" type="slidenum">
              <a:t>‹#›</a:t>
            </a:fld>
            <a:endParaRPr lang="en-GB"/>
          </a:p>
        </p:txBody>
      </p:sp>
    </p:spTree>
    <p:extLst>
      <p:ext uri="{BB962C8B-B14F-4D97-AF65-F5344CB8AC3E}">
        <p14:creationId xmlns:p14="http://schemas.microsoft.com/office/powerpoint/2010/main" val="3859161998"/>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age">
    <p:spTree>
      <p:nvGrpSpPr>
        <p:cNvPr id="1" name=""/>
        <p:cNvGrpSpPr/>
        <p:nvPr/>
      </p:nvGrpSpPr>
      <p:grpSpPr>
        <a:xfrm>
          <a:off x="0" y="0"/>
          <a:ext cx="0" cy="0"/>
          <a:chOff x="0" y="0"/>
          <a:chExt cx="0" cy="0"/>
        </a:xfrm>
      </p:grpSpPr>
      <p:cxnSp>
        <p:nvCxnSpPr>
          <p:cNvPr id="2" name="Straight Connector 2"/>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Rectangle 27"/>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6" name="Rectangle 28"/>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7" name="Rectangle 29"/>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8" name="Rectangle 30"/>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9" name="Rectangle 31"/>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0" name="Rectangle 32"/>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1" name="Rectangle 33"/>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2"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13"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14"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3DC8C040-200D-40FC-A276-8B3975E8DB7E}" type="slidenum">
              <a:t>‹#›</a:t>
            </a:fld>
            <a:endParaRPr lang="en-GB"/>
          </a:p>
        </p:txBody>
      </p:sp>
    </p:spTree>
    <p:extLst>
      <p:ext uri="{BB962C8B-B14F-4D97-AF65-F5344CB8AC3E}">
        <p14:creationId xmlns:p14="http://schemas.microsoft.com/office/powerpoint/2010/main" val="4240935355"/>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column ">
    <p:spTree>
      <p:nvGrpSpPr>
        <p:cNvPr id="1" name=""/>
        <p:cNvGrpSpPr/>
        <p:nvPr/>
      </p:nvGrpSpPr>
      <p:grpSpPr>
        <a:xfrm>
          <a:off x="0" y="0"/>
          <a:ext cx="0" cy="0"/>
          <a:chOff x="0" y="0"/>
          <a:chExt cx="0" cy="0"/>
        </a:xfrm>
      </p:grpSpPr>
      <p:cxnSp>
        <p:nvCxnSpPr>
          <p:cNvPr id="2" name="Straight Connector 7"/>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4294967295"/>
          </p:nvPr>
        </p:nvSpPr>
        <p:spPr>
          <a:xfrm>
            <a:off x="447580" y="1159157"/>
            <a:ext cx="9248790" cy="778419"/>
          </a:xfrm>
        </p:spPr>
        <p:txBody>
          <a:bodyPr/>
          <a:lstStyle>
            <a:lvl1pPr>
              <a:defRPr/>
            </a:lvl1pPr>
          </a:lstStyle>
          <a:p>
            <a:pPr lvl="0"/>
            <a:r>
              <a:rPr lang="en-US"/>
              <a:t>Click to edit Master text styles</a:t>
            </a:r>
          </a:p>
        </p:txBody>
      </p:sp>
      <p:sp>
        <p:nvSpPr>
          <p:cNvPr id="6" name="Content Placeholder 2"/>
          <p:cNvSpPr txBox="1">
            <a:spLocks noGrp="1"/>
          </p:cNvSpPr>
          <p:nvPr>
            <p:ph idx="4294967295"/>
          </p:nvPr>
        </p:nvSpPr>
        <p:spPr>
          <a:xfrm>
            <a:off x="447580" y="2215700"/>
            <a:ext cx="2561636" cy="3736092"/>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p:cNvSpPr txBox="1">
            <a:spLocks noGrp="1"/>
          </p:cNvSpPr>
          <p:nvPr>
            <p:ph idx="4294967295"/>
          </p:nvPr>
        </p:nvSpPr>
        <p:spPr>
          <a:xfrm>
            <a:off x="3365677" y="2215700"/>
            <a:ext cx="2561636" cy="3736092"/>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2"/>
          <p:cNvSpPr txBox="1">
            <a:spLocks noGrp="1"/>
          </p:cNvSpPr>
          <p:nvPr>
            <p:ph idx="4294967295"/>
          </p:nvPr>
        </p:nvSpPr>
        <p:spPr>
          <a:xfrm>
            <a:off x="6283775" y="2215700"/>
            <a:ext cx="2561636" cy="3736092"/>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p:cNvSpPr txBox="1">
            <a:spLocks noGrp="1"/>
          </p:cNvSpPr>
          <p:nvPr>
            <p:ph idx="4294967295"/>
          </p:nvPr>
        </p:nvSpPr>
        <p:spPr>
          <a:xfrm>
            <a:off x="9201863" y="2215700"/>
            <a:ext cx="2561636" cy="3736092"/>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Rectangle 22"/>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11" name="Rectangle 24"/>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2" name="Rectangle 26"/>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3" name="Rectangle 27"/>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4" name="Rectangle 28"/>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5" name="Rectangle 29"/>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6" name="Rectangle 30"/>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7"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18"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19"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B73E8421-575A-4219-A459-1859F2F46DE4}" type="slidenum">
              <a:t>‹#›</a:t>
            </a:fld>
            <a:endParaRPr lang="en-GB"/>
          </a:p>
        </p:txBody>
      </p:sp>
    </p:spTree>
    <p:extLst>
      <p:ext uri="{BB962C8B-B14F-4D97-AF65-F5344CB8AC3E}">
        <p14:creationId xmlns:p14="http://schemas.microsoft.com/office/powerpoint/2010/main" val="291427279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 colored column">
    <p:spTree>
      <p:nvGrpSpPr>
        <p:cNvPr id="1" name=""/>
        <p:cNvGrpSpPr/>
        <p:nvPr/>
      </p:nvGrpSpPr>
      <p:grpSpPr>
        <a:xfrm>
          <a:off x="0" y="0"/>
          <a:ext cx="0" cy="0"/>
          <a:chOff x="0" y="0"/>
          <a:chExt cx="0" cy="0"/>
        </a:xfrm>
      </p:grpSpPr>
      <p:cxnSp>
        <p:nvCxnSpPr>
          <p:cNvPr id="2" name="Straight Connector 7"/>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4294967295"/>
          </p:nvPr>
        </p:nvSpPr>
        <p:spPr>
          <a:xfrm>
            <a:off x="447580" y="1159157"/>
            <a:ext cx="9248790" cy="778419"/>
          </a:xfrm>
        </p:spPr>
        <p:txBody>
          <a:bodyPr/>
          <a:lstStyle>
            <a:lvl1pPr>
              <a:defRPr/>
            </a:lvl1pPr>
          </a:lstStyle>
          <a:p>
            <a:pPr lvl="0"/>
            <a:r>
              <a:rPr lang="en-US"/>
              <a:t>Click to edit Master text styles</a:t>
            </a:r>
          </a:p>
        </p:txBody>
      </p:sp>
      <p:sp>
        <p:nvSpPr>
          <p:cNvPr id="6" name="Content Placeholder 2"/>
          <p:cNvSpPr txBox="1">
            <a:spLocks noGrp="1"/>
          </p:cNvSpPr>
          <p:nvPr>
            <p:ph idx="4294967295"/>
          </p:nvPr>
        </p:nvSpPr>
        <p:spPr>
          <a:xfrm>
            <a:off x="447580" y="2812145"/>
            <a:ext cx="2074142"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7" name="Content Placeholder 2"/>
          <p:cNvSpPr txBox="1">
            <a:spLocks noGrp="1"/>
          </p:cNvSpPr>
          <p:nvPr>
            <p:ph idx="4294967295"/>
          </p:nvPr>
        </p:nvSpPr>
        <p:spPr>
          <a:xfrm>
            <a:off x="447580" y="2177140"/>
            <a:ext cx="2074142" cy="634995"/>
          </a:xfrm>
          <a:solidFill>
            <a:srgbClr val="00979F"/>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8" name="Content Placeholder 2"/>
          <p:cNvSpPr txBox="1">
            <a:spLocks noGrp="1"/>
          </p:cNvSpPr>
          <p:nvPr>
            <p:ph idx="4294967295"/>
          </p:nvPr>
        </p:nvSpPr>
        <p:spPr>
          <a:xfrm>
            <a:off x="2767010" y="2810326"/>
            <a:ext cx="2074142"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9" name="Content Placeholder 2"/>
          <p:cNvSpPr txBox="1">
            <a:spLocks noGrp="1"/>
          </p:cNvSpPr>
          <p:nvPr>
            <p:ph idx="4294967295"/>
          </p:nvPr>
        </p:nvSpPr>
        <p:spPr>
          <a:xfrm>
            <a:off x="2767010" y="2175330"/>
            <a:ext cx="2074142" cy="634995"/>
          </a:xfrm>
          <a:solidFill>
            <a:srgbClr val="0F204F"/>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10" name="Content Placeholder 2"/>
          <p:cNvSpPr txBox="1">
            <a:spLocks noGrp="1"/>
          </p:cNvSpPr>
          <p:nvPr>
            <p:ph idx="4294967295"/>
          </p:nvPr>
        </p:nvSpPr>
        <p:spPr>
          <a:xfrm>
            <a:off x="5086450" y="2808515"/>
            <a:ext cx="2074142"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11" name="Content Placeholder 2"/>
          <p:cNvSpPr txBox="1">
            <a:spLocks noGrp="1"/>
          </p:cNvSpPr>
          <p:nvPr>
            <p:ph idx="4294967295"/>
          </p:nvPr>
        </p:nvSpPr>
        <p:spPr>
          <a:xfrm>
            <a:off x="5086450" y="2173510"/>
            <a:ext cx="2074142" cy="634995"/>
          </a:xfrm>
          <a:solidFill>
            <a:srgbClr val="D53D20"/>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12" name="Content Placeholder 2"/>
          <p:cNvSpPr txBox="1">
            <a:spLocks noGrp="1"/>
          </p:cNvSpPr>
          <p:nvPr>
            <p:ph idx="4294967295"/>
          </p:nvPr>
        </p:nvSpPr>
        <p:spPr>
          <a:xfrm>
            <a:off x="7405881" y="2806695"/>
            <a:ext cx="2074142"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13" name="Content Placeholder 2"/>
          <p:cNvSpPr txBox="1">
            <a:spLocks noGrp="1"/>
          </p:cNvSpPr>
          <p:nvPr>
            <p:ph idx="4294967295"/>
          </p:nvPr>
        </p:nvSpPr>
        <p:spPr>
          <a:xfrm>
            <a:off x="7405881" y="2171699"/>
            <a:ext cx="2074142" cy="634995"/>
          </a:xfrm>
          <a:solidFill>
            <a:srgbClr val="F8C01B"/>
          </a:solidFill>
        </p:spPr>
        <p:txBody>
          <a:bodyPr anchor="ctr" anchorCtr="1"/>
          <a:lstStyle>
            <a:lvl1pPr algn="ctr">
              <a:lnSpc>
                <a:spcPct val="90000"/>
              </a:lnSpc>
              <a:defRPr sz="1400"/>
            </a:lvl1pPr>
          </a:lstStyle>
          <a:p>
            <a:pPr lvl="0"/>
            <a:r>
              <a:rPr lang="en-US"/>
              <a:t>Click to edit Master text styles</a:t>
            </a:r>
          </a:p>
        </p:txBody>
      </p:sp>
      <p:sp>
        <p:nvSpPr>
          <p:cNvPr id="14" name="Content Placeholder 2"/>
          <p:cNvSpPr txBox="1">
            <a:spLocks noGrp="1"/>
          </p:cNvSpPr>
          <p:nvPr>
            <p:ph idx="4294967295"/>
          </p:nvPr>
        </p:nvSpPr>
        <p:spPr>
          <a:xfrm>
            <a:off x="9725311" y="2804885"/>
            <a:ext cx="2074142"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15" name="Content Placeholder 2"/>
          <p:cNvSpPr txBox="1">
            <a:spLocks noGrp="1"/>
          </p:cNvSpPr>
          <p:nvPr>
            <p:ph idx="4294967295"/>
          </p:nvPr>
        </p:nvSpPr>
        <p:spPr>
          <a:xfrm>
            <a:off x="9725311" y="2169880"/>
            <a:ext cx="2074142" cy="634995"/>
          </a:xfrm>
          <a:solidFill>
            <a:srgbClr val="94AC24"/>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16" name="Rectangle 34"/>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17" name="Rectangle 35"/>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8" name="Rectangle 36"/>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9" name="Rectangle 37"/>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20" name="Rectangle 38"/>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21" name="Rectangle 39"/>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22" name="Rectangle 40"/>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23"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24"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25"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ED1ADE23-555C-498F-8E32-F8E77B625197}" type="slidenum">
              <a:t>‹#›</a:t>
            </a:fld>
            <a:endParaRPr lang="en-GB"/>
          </a:p>
        </p:txBody>
      </p:sp>
    </p:spTree>
    <p:extLst>
      <p:ext uri="{BB962C8B-B14F-4D97-AF65-F5344CB8AC3E}">
        <p14:creationId xmlns:p14="http://schemas.microsoft.com/office/powerpoint/2010/main" val="1740368280"/>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 colored column">
    <p:spTree>
      <p:nvGrpSpPr>
        <p:cNvPr id="1" name=""/>
        <p:cNvGrpSpPr/>
        <p:nvPr/>
      </p:nvGrpSpPr>
      <p:grpSpPr>
        <a:xfrm>
          <a:off x="0" y="0"/>
          <a:ext cx="0" cy="0"/>
          <a:chOff x="0" y="0"/>
          <a:chExt cx="0" cy="0"/>
        </a:xfrm>
      </p:grpSpPr>
      <p:cxnSp>
        <p:nvCxnSpPr>
          <p:cNvPr id="2" name="Straight Connector 7"/>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4294967295"/>
          </p:nvPr>
        </p:nvSpPr>
        <p:spPr>
          <a:xfrm>
            <a:off x="447580" y="1159157"/>
            <a:ext cx="9248790" cy="778419"/>
          </a:xfrm>
        </p:spPr>
        <p:txBody>
          <a:bodyPr/>
          <a:lstStyle>
            <a:lvl1pPr>
              <a:defRPr/>
            </a:lvl1pPr>
          </a:lstStyle>
          <a:p>
            <a:pPr lvl="0"/>
            <a:r>
              <a:rPr lang="en-US"/>
              <a:t>Click to edit Master text styles</a:t>
            </a:r>
          </a:p>
        </p:txBody>
      </p:sp>
      <p:sp>
        <p:nvSpPr>
          <p:cNvPr id="6" name="Content Placeholder 2"/>
          <p:cNvSpPr txBox="1">
            <a:spLocks noGrp="1"/>
          </p:cNvSpPr>
          <p:nvPr>
            <p:ph idx="4294967295"/>
          </p:nvPr>
        </p:nvSpPr>
        <p:spPr>
          <a:xfrm>
            <a:off x="447580" y="2812145"/>
            <a:ext cx="2646419"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7" name="Content Placeholder 2"/>
          <p:cNvSpPr txBox="1">
            <a:spLocks noGrp="1"/>
          </p:cNvSpPr>
          <p:nvPr>
            <p:ph idx="4294967295"/>
          </p:nvPr>
        </p:nvSpPr>
        <p:spPr>
          <a:xfrm>
            <a:off x="447580" y="2177140"/>
            <a:ext cx="2646419" cy="634995"/>
          </a:xfrm>
          <a:solidFill>
            <a:srgbClr val="00979F"/>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8" name="Content Placeholder 2"/>
          <p:cNvSpPr txBox="1">
            <a:spLocks noGrp="1"/>
          </p:cNvSpPr>
          <p:nvPr>
            <p:ph idx="4294967295"/>
          </p:nvPr>
        </p:nvSpPr>
        <p:spPr>
          <a:xfrm>
            <a:off x="3343841" y="2808515"/>
            <a:ext cx="2646419"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9" name="Content Placeholder 2"/>
          <p:cNvSpPr txBox="1">
            <a:spLocks noGrp="1"/>
          </p:cNvSpPr>
          <p:nvPr>
            <p:ph idx="4294967295"/>
          </p:nvPr>
        </p:nvSpPr>
        <p:spPr>
          <a:xfrm>
            <a:off x="3343841" y="2173510"/>
            <a:ext cx="2646419" cy="634995"/>
          </a:xfrm>
          <a:solidFill>
            <a:srgbClr val="D53D20"/>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10" name="Content Placeholder 2"/>
          <p:cNvSpPr txBox="1">
            <a:spLocks noGrp="1"/>
          </p:cNvSpPr>
          <p:nvPr>
            <p:ph idx="4294967295"/>
          </p:nvPr>
        </p:nvSpPr>
        <p:spPr>
          <a:xfrm>
            <a:off x="6221595" y="2806695"/>
            <a:ext cx="2646419"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11" name="Content Placeholder 2"/>
          <p:cNvSpPr txBox="1">
            <a:spLocks noGrp="1"/>
          </p:cNvSpPr>
          <p:nvPr>
            <p:ph idx="4294967295"/>
          </p:nvPr>
        </p:nvSpPr>
        <p:spPr>
          <a:xfrm>
            <a:off x="6221595" y="2171699"/>
            <a:ext cx="2646419" cy="634995"/>
          </a:xfrm>
          <a:solidFill>
            <a:srgbClr val="F8C01B"/>
          </a:solidFill>
        </p:spPr>
        <p:txBody>
          <a:bodyPr anchor="ctr" anchorCtr="1"/>
          <a:lstStyle>
            <a:lvl1pPr algn="ctr">
              <a:lnSpc>
                <a:spcPct val="90000"/>
              </a:lnSpc>
              <a:defRPr sz="1400"/>
            </a:lvl1pPr>
          </a:lstStyle>
          <a:p>
            <a:pPr lvl="0"/>
            <a:r>
              <a:rPr lang="en-US"/>
              <a:t>Click to edit Master text styles</a:t>
            </a:r>
          </a:p>
        </p:txBody>
      </p:sp>
      <p:sp>
        <p:nvSpPr>
          <p:cNvPr id="12" name="Content Placeholder 2"/>
          <p:cNvSpPr txBox="1">
            <a:spLocks noGrp="1"/>
          </p:cNvSpPr>
          <p:nvPr>
            <p:ph idx="4294967295"/>
          </p:nvPr>
        </p:nvSpPr>
        <p:spPr>
          <a:xfrm>
            <a:off x="9116952" y="2804885"/>
            <a:ext cx="2646419"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13" name="Content Placeholder 2"/>
          <p:cNvSpPr txBox="1">
            <a:spLocks noGrp="1"/>
          </p:cNvSpPr>
          <p:nvPr>
            <p:ph idx="4294967295"/>
          </p:nvPr>
        </p:nvSpPr>
        <p:spPr>
          <a:xfrm>
            <a:off x="9116952" y="2169880"/>
            <a:ext cx="2646419" cy="634995"/>
          </a:xfrm>
          <a:solidFill>
            <a:srgbClr val="94AC24"/>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14" name="Rectangle 26"/>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15" name="Rectangle 33"/>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6" name="Rectangle 34"/>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7" name="Rectangle 35"/>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8" name="Rectangle 36"/>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9" name="Rectangle 37"/>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20" name="Rectangle 38"/>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21"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22"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23"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863982D2-51FF-4ED7-8457-B1608F18C1D9}" type="slidenum">
              <a:t>‹#›</a:t>
            </a:fld>
            <a:endParaRPr lang="en-GB"/>
          </a:p>
        </p:txBody>
      </p:sp>
    </p:spTree>
    <p:extLst>
      <p:ext uri="{BB962C8B-B14F-4D97-AF65-F5344CB8AC3E}">
        <p14:creationId xmlns:p14="http://schemas.microsoft.com/office/powerpoint/2010/main" val="3026691830"/>
      </p:ext>
    </p:extLst>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red column">
    <p:spTree>
      <p:nvGrpSpPr>
        <p:cNvPr id="1" name=""/>
        <p:cNvGrpSpPr/>
        <p:nvPr/>
      </p:nvGrpSpPr>
      <p:grpSpPr>
        <a:xfrm>
          <a:off x="0" y="0"/>
          <a:ext cx="0" cy="0"/>
          <a:chOff x="0" y="0"/>
          <a:chExt cx="0" cy="0"/>
        </a:xfrm>
      </p:grpSpPr>
      <p:cxnSp>
        <p:nvCxnSpPr>
          <p:cNvPr id="2" name="Straight Connector 7"/>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4294967295"/>
          </p:nvPr>
        </p:nvSpPr>
        <p:spPr>
          <a:xfrm>
            <a:off x="447580" y="1159157"/>
            <a:ext cx="9248790" cy="778419"/>
          </a:xfrm>
        </p:spPr>
        <p:txBody>
          <a:bodyPr/>
          <a:lstStyle>
            <a:lvl1pPr>
              <a:defRPr/>
            </a:lvl1pPr>
          </a:lstStyle>
          <a:p>
            <a:pPr lvl="0"/>
            <a:r>
              <a:rPr lang="en-US"/>
              <a:t>Click to edit Master text styles</a:t>
            </a:r>
          </a:p>
        </p:txBody>
      </p:sp>
      <p:sp>
        <p:nvSpPr>
          <p:cNvPr id="6" name="Content Placeholder 2"/>
          <p:cNvSpPr txBox="1">
            <a:spLocks noGrp="1"/>
          </p:cNvSpPr>
          <p:nvPr>
            <p:ph idx="4294967295"/>
          </p:nvPr>
        </p:nvSpPr>
        <p:spPr>
          <a:xfrm>
            <a:off x="447580" y="2812145"/>
            <a:ext cx="3616497"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7" name="Content Placeholder 2"/>
          <p:cNvSpPr txBox="1">
            <a:spLocks noGrp="1"/>
          </p:cNvSpPr>
          <p:nvPr>
            <p:ph idx="4294967295"/>
          </p:nvPr>
        </p:nvSpPr>
        <p:spPr>
          <a:xfrm>
            <a:off x="447580" y="2177140"/>
            <a:ext cx="3616497" cy="634995"/>
          </a:xfrm>
          <a:solidFill>
            <a:srgbClr val="00979F"/>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8" name="Content Placeholder 2"/>
          <p:cNvSpPr txBox="1">
            <a:spLocks noGrp="1"/>
          </p:cNvSpPr>
          <p:nvPr>
            <p:ph idx="4294967295"/>
          </p:nvPr>
        </p:nvSpPr>
        <p:spPr>
          <a:xfrm>
            <a:off x="4323566" y="2808515"/>
            <a:ext cx="3616497"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9" name="Content Placeholder 2"/>
          <p:cNvSpPr txBox="1">
            <a:spLocks noGrp="1"/>
          </p:cNvSpPr>
          <p:nvPr>
            <p:ph idx="4294967295"/>
          </p:nvPr>
        </p:nvSpPr>
        <p:spPr>
          <a:xfrm>
            <a:off x="4323566" y="2173510"/>
            <a:ext cx="3616497" cy="634995"/>
          </a:xfrm>
          <a:solidFill>
            <a:srgbClr val="D53D20"/>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10" name="Content Placeholder 2"/>
          <p:cNvSpPr txBox="1">
            <a:spLocks noGrp="1"/>
          </p:cNvSpPr>
          <p:nvPr>
            <p:ph idx="4294967295"/>
          </p:nvPr>
        </p:nvSpPr>
        <p:spPr>
          <a:xfrm>
            <a:off x="8146874" y="2804885"/>
            <a:ext cx="3616497"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11" name="Content Placeholder 2"/>
          <p:cNvSpPr txBox="1">
            <a:spLocks noGrp="1"/>
          </p:cNvSpPr>
          <p:nvPr>
            <p:ph idx="4294967295"/>
          </p:nvPr>
        </p:nvSpPr>
        <p:spPr>
          <a:xfrm>
            <a:off x="8146874" y="2169880"/>
            <a:ext cx="3616497" cy="634995"/>
          </a:xfrm>
          <a:solidFill>
            <a:srgbClr val="94AC24"/>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12" name="Rectangle 24"/>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13" name="Rectangle 25"/>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4" name="Rectangle 26"/>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5" name="Rectangle 29"/>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6" name="Rectangle 30"/>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7" name="Rectangle 33"/>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8" name="Rectangle 34"/>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9"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20"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21"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3DC9412B-5BAA-45C6-9622-80FAE99DB2AB}" type="slidenum">
              <a:t>‹#›</a:t>
            </a:fld>
            <a:endParaRPr lang="en-GB"/>
          </a:p>
        </p:txBody>
      </p:sp>
    </p:spTree>
    <p:extLst>
      <p:ext uri="{BB962C8B-B14F-4D97-AF65-F5344CB8AC3E}">
        <p14:creationId xmlns:p14="http://schemas.microsoft.com/office/powerpoint/2010/main" val="3769705759"/>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layout">
    <p:spTree>
      <p:nvGrpSpPr>
        <p:cNvPr id="1" name=""/>
        <p:cNvGrpSpPr/>
        <p:nvPr/>
      </p:nvGrpSpPr>
      <p:grpSpPr>
        <a:xfrm>
          <a:off x="0" y="0"/>
          <a:ext cx="0" cy="0"/>
          <a:chOff x="0" y="0"/>
          <a:chExt cx="0" cy="0"/>
        </a:xfrm>
      </p:grpSpPr>
      <p:cxnSp>
        <p:nvCxnSpPr>
          <p:cNvPr id="2" name="Straight Connector 6"/>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4294967295"/>
          </p:nvPr>
        </p:nvSpPr>
        <p:spPr>
          <a:xfrm>
            <a:off x="447580" y="1159157"/>
            <a:ext cx="9248790" cy="778419"/>
          </a:xfrm>
        </p:spPr>
        <p:txBody>
          <a:bodyPr/>
          <a:lstStyle>
            <a:lvl1pPr>
              <a:defRPr/>
            </a:lvl1pPr>
          </a:lstStyle>
          <a:p>
            <a:pPr lvl="0"/>
            <a:r>
              <a:rPr lang="en-US"/>
              <a:t>Click to edit Master text styles</a:t>
            </a:r>
          </a:p>
        </p:txBody>
      </p:sp>
      <p:sp>
        <p:nvSpPr>
          <p:cNvPr id="6" name="Content Placeholder 2"/>
          <p:cNvSpPr txBox="1">
            <a:spLocks noGrp="1"/>
          </p:cNvSpPr>
          <p:nvPr>
            <p:ph idx="4294967295"/>
          </p:nvPr>
        </p:nvSpPr>
        <p:spPr>
          <a:xfrm>
            <a:off x="447580" y="2215700"/>
            <a:ext cx="3514633" cy="3736092"/>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p:cNvSpPr txBox="1">
            <a:spLocks noGrp="1"/>
          </p:cNvSpPr>
          <p:nvPr>
            <p:ph idx="4294967295"/>
          </p:nvPr>
        </p:nvSpPr>
        <p:spPr>
          <a:xfrm>
            <a:off x="4325047" y="2215700"/>
            <a:ext cx="3514633" cy="3736092"/>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2"/>
          <p:cNvSpPr txBox="1">
            <a:spLocks noGrp="1"/>
          </p:cNvSpPr>
          <p:nvPr>
            <p:ph idx="4294967295"/>
          </p:nvPr>
        </p:nvSpPr>
        <p:spPr>
          <a:xfrm>
            <a:off x="8202524" y="2215700"/>
            <a:ext cx="3514633" cy="3736092"/>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20"/>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10" name="Rectangle 21"/>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1" name="Rectangle 22"/>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2" name="Rectangle 24"/>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3" name="Rectangle 26"/>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4" name="Rectangle 27"/>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5" name="Rectangle 28"/>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6"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17"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18"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BFC56E4D-704D-4726-994C-C36EFC26CDED}" type="slidenum">
              <a:t>‹#›</a:t>
            </a:fld>
            <a:endParaRPr lang="en-GB"/>
          </a:p>
        </p:txBody>
      </p:sp>
    </p:spTree>
    <p:extLst>
      <p:ext uri="{BB962C8B-B14F-4D97-AF65-F5344CB8AC3E}">
        <p14:creationId xmlns:p14="http://schemas.microsoft.com/office/powerpoint/2010/main" val="3076858668"/>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4_Section Header">
    <p:spTree>
      <p:nvGrpSpPr>
        <p:cNvPr id="1" name=""/>
        <p:cNvGrpSpPr/>
        <p:nvPr/>
      </p:nvGrpSpPr>
      <p:grpSpPr>
        <a:xfrm>
          <a:off x="0" y="0"/>
          <a:ext cx="0" cy="0"/>
          <a:chOff x="0" y="0"/>
          <a:chExt cx="0" cy="0"/>
        </a:xfrm>
      </p:grpSpPr>
      <p:sp>
        <p:nvSpPr>
          <p:cNvPr id="2" name="Rectangle 4"/>
          <p:cNvSpPr/>
          <p:nvPr/>
        </p:nvSpPr>
        <p:spPr>
          <a:xfrm>
            <a:off x="0" y="3089272"/>
            <a:ext cx="12188823" cy="673098"/>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3" name="Picture 8" descr="Concentrix-ColorBar-PPT.eps">
            <a:extLst/>
          </p:cNvPr>
          <p:cNvPicPr>
            <a:picLocks noChangeAspect="1"/>
          </p:cNvPicPr>
          <p:nvPr/>
        </p:nvPicPr>
        <p:blipFill>
          <a:blip r:embed="rId2"/>
          <a:srcRect l="33"/>
          <a:stretch>
            <a:fillRect/>
          </a:stretch>
        </p:blipFill>
        <p:spPr>
          <a:xfrm>
            <a:off x="0" y="6773866"/>
            <a:ext cx="12188823" cy="92070"/>
          </a:xfrm>
          <a:prstGeom prst="rect">
            <a:avLst/>
          </a:prstGeom>
          <a:noFill/>
          <a:ln cap="flat">
            <a:noFill/>
          </a:ln>
        </p:spPr>
      </p:pic>
      <p:sp>
        <p:nvSpPr>
          <p:cNvPr id="4" name="Rectangle 22"/>
          <p:cNvSpPr txBox="1"/>
          <p:nvPr/>
        </p:nvSpPr>
        <p:spPr>
          <a:xfrm>
            <a:off x="8343900" y="6370633"/>
            <a:ext cx="3630616" cy="304796"/>
          </a:xfrm>
          <a:prstGeom prst="rect">
            <a:avLst/>
          </a:prstGeom>
          <a:noFill/>
          <a:ln cap="flat">
            <a:noFill/>
          </a:ln>
        </p:spPr>
        <p:txBody>
          <a:bodyPr vert="horz" wrap="square" lIns="91440" tIns="45720" rIns="91440" bIns="45720" anchor="t" anchorCtr="0" compatLnSpc="1">
            <a:noAutofit/>
          </a:bodyPr>
          <a:lstStyle/>
          <a:p>
            <a:pPr marL="0" marR="0" lvl="0" indent="0" algn="r"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A6A6A6"/>
                </a:solidFill>
                <a:uFillTx/>
                <a:latin typeface="Arial"/>
                <a:ea typeface="Osaka"/>
                <a:cs typeface="Osaka"/>
              </a:rPr>
              <a:t>© 2016 Concentrix Corporation Confidential</a:t>
            </a:r>
          </a:p>
        </p:txBody>
      </p:sp>
      <p:sp>
        <p:nvSpPr>
          <p:cNvPr id="5" name="Content Placeholder 8"/>
          <p:cNvSpPr txBox="1">
            <a:spLocks noGrp="1"/>
          </p:cNvSpPr>
          <p:nvPr>
            <p:ph idx="4294967295"/>
          </p:nvPr>
        </p:nvSpPr>
        <p:spPr>
          <a:xfrm>
            <a:off x="5570533" y="3258885"/>
            <a:ext cx="6300782" cy="372380"/>
          </a:xfrm>
        </p:spPr>
        <p:txBody>
          <a:bodyPr/>
          <a:lstStyle>
            <a:lvl1pPr algn="r">
              <a:defRPr sz="2000">
                <a:solidFill>
                  <a:srgbClr val="FFFFFF"/>
                </a:solidFill>
              </a:defRPr>
            </a:lvl1pPr>
          </a:lstStyle>
          <a:p>
            <a:pPr lvl="0"/>
            <a:r>
              <a:rPr lang="en-US"/>
              <a:t>Click to edit Master text styles</a:t>
            </a:r>
          </a:p>
        </p:txBody>
      </p:sp>
      <p:sp>
        <p:nvSpPr>
          <p:cNvPr id="6" name="Title 1"/>
          <p:cNvSpPr txBox="1">
            <a:spLocks noGrp="1"/>
          </p:cNvSpPr>
          <p:nvPr>
            <p:ph type="title"/>
          </p:nvPr>
        </p:nvSpPr>
        <p:spPr>
          <a:xfrm>
            <a:off x="5569921" y="1377790"/>
            <a:ext cx="6301569" cy="1362071"/>
          </a:xfrm>
          <a:prstGeom prst="rect">
            <a:avLst/>
          </a:prstGeom>
          <a:noFill/>
          <a:ln>
            <a:noFill/>
          </a:ln>
        </p:spPr>
        <p:txBody>
          <a:bodyPr vert="horz" wrap="square" lIns="0" tIns="0" rIns="0" bIns="0" anchor="b" anchorCtr="0" compatLnSpc="1">
            <a:noAutofit/>
          </a:bodyPr>
          <a:lstStyle>
            <a:lvl1pPr marL="0" marR="0" lvl="0" indent="0" algn="r" fontAlgn="auto">
              <a:spcBef>
                <a:spcPts val="0"/>
              </a:spcBef>
              <a:spcAft>
                <a:spcPts val="0"/>
              </a:spcAft>
              <a:tabLst/>
              <a:defRPr lang="en-US" sz="3200" b="1" i="0" u="none" strike="noStrike" cap="none" spc="0" baseline="0">
                <a:solidFill>
                  <a:srgbClr val="000000"/>
                </a:solidFill>
                <a:uFillTx/>
                <a:latin typeface="Arial Narrow Bold"/>
                <a:ea typeface="ＭＳ Ｐゴシック"/>
                <a:cs typeface="Arial Narrow Bold"/>
              </a:defRPr>
            </a:lvl1pPr>
          </a:lstStyle>
          <a:p>
            <a:pPr lvl="0"/>
            <a:r>
              <a:rPr lang="en-US"/>
              <a:t>Click to edit Master title style</a:t>
            </a:r>
            <a:endParaRPr lang="en-GB"/>
          </a:p>
        </p:txBody>
      </p:sp>
      <p:sp>
        <p:nvSpPr>
          <p:cNvPr id="7" name="Text Placeholder 2"/>
          <p:cNvSpPr txBox="1">
            <a:spLocks noGrp="1"/>
          </p:cNvSpPr>
          <p:nvPr>
            <p:ph type="body" idx="4294967295"/>
          </p:nvPr>
        </p:nvSpPr>
        <p:spPr>
          <a:xfrm>
            <a:off x="5569921" y="4074630"/>
            <a:ext cx="6301569" cy="935230"/>
          </a:xfrm>
        </p:spPr>
        <p:txBody>
          <a:bodyPr/>
          <a:lstStyle>
            <a:lvl1pPr marL="0" indent="0" algn="r">
              <a:defRPr b="0">
                <a:solidFill>
                  <a:srgbClr val="605445"/>
                </a:solidFill>
              </a:defRPr>
            </a:lvl1pPr>
          </a:lstStyle>
          <a:p>
            <a:pPr lvl="0"/>
            <a:r>
              <a:rPr lang="en-US"/>
              <a:t>Click to edit Master text styles</a:t>
            </a:r>
          </a:p>
        </p:txBody>
      </p:sp>
      <p:pic>
        <p:nvPicPr>
          <p:cNvPr id="8" name="Picture 9" descr="concxlogo_business_multicmyk.eps">
            <a:extLst/>
          </p:cNvPr>
          <p:cNvPicPr>
            <a:picLocks noChangeAspect="1"/>
          </p:cNvPicPr>
          <p:nvPr/>
        </p:nvPicPr>
        <p:blipFill>
          <a:blip r:embed="rId3"/>
          <a:srcRect b="22557"/>
          <a:stretch>
            <a:fillRect/>
          </a:stretch>
        </p:blipFill>
        <p:spPr>
          <a:xfrm>
            <a:off x="9683130" y="5681139"/>
            <a:ext cx="2194560" cy="544836"/>
          </a:xfrm>
          <a:prstGeom prst="rect">
            <a:avLst/>
          </a:prstGeom>
          <a:noFill/>
          <a:ln cap="flat">
            <a:noFill/>
          </a:ln>
        </p:spPr>
      </p:pic>
    </p:spTree>
    <p:extLst>
      <p:ext uri="{BB962C8B-B14F-4D97-AF65-F5344CB8AC3E}">
        <p14:creationId xmlns:p14="http://schemas.microsoft.com/office/powerpoint/2010/main" val="1912231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5_Section Header">
    <p:spTree>
      <p:nvGrpSpPr>
        <p:cNvPr id="1" name=""/>
        <p:cNvGrpSpPr/>
        <p:nvPr/>
      </p:nvGrpSpPr>
      <p:grpSpPr>
        <a:xfrm>
          <a:off x="0" y="0"/>
          <a:ext cx="0" cy="0"/>
          <a:chOff x="0" y="0"/>
          <a:chExt cx="0" cy="0"/>
        </a:xfrm>
      </p:grpSpPr>
      <p:sp>
        <p:nvSpPr>
          <p:cNvPr id="2" name="Rectangle 4"/>
          <p:cNvSpPr/>
          <p:nvPr/>
        </p:nvSpPr>
        <p:spPr>
          <a:xfrm>
            <a:off x="0" y="3089272"/>
            <a:ext cx="12188823" cy="673098"/>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3" name="Picture 8" descr="Concentrix-ColorBar-PPT.eps">
            <a:extLst/>
          </p:cNvPr>
          <p:cNvPicPr>
            <a:picLocks noChangeAspect="1"/>
          </p:cNvPicPr>
          <p:nvPr/>
        </p:nvPicPr>
        <p:blipFill>
          <a:blip r:embed="rId2"/>
          <a:srcRect l="33"/>
          <a:stretch>
            <a:fillRect/>
          </a:stretch>
        </p:blipFill>
        <p:spPr>
          <a:xfrm>
            <a:off x="0" y="6773866"/>
            <a:ext cx="12188823" cy="92070"/>
          </a:xfrm>
          <a:prstGeom prst="rect">
            <a:avLst/>
          </a:prstGeom>
          <a:noFill/>
          <a:ln cap="flat">
            <a:noFill/>
          </a:ln>
        </p:spPr>
      </p:pic>
      <p:sp>
        <p:nvSpPr>
          <p:cNvPr id="4" name="Rectangle 22"/>
          <p:cNvSpPr txBox="1"/>
          <p:nvPr/>
        </p:nvSpPr>
        <p:spPr>
          <a:xfrm>
            <a:off x="8343900" y="6370633"/>
            <a:ext cx="3630616" cy="304796"/>
          </a:xfrm>
          <a:prstGeom prst="rect">
            <a:avLst/>
          </a:prstGeom>
          <a:noFill/>
          <a:ln cap="flat">
            <a:noFill/>
          </a:ln>
        </p:spPr>
        <p:txBody>
          <a:bodyPr vert="horz" wrap="square" lIns="91440" tIns="45720" rIns="91440" bIns="45720" anchor="t" anchorCtr="0" compatLnSpc="1">
            <a:noAutofit/>
          </a:bodyPr>
          <a:lstStyle/>
          <a:p>
            <a:pPr marL="0" marR="0" lvl="0" indent="0" algn="r"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A6A6A6"/>
                </a:solidFill>
                <a:uFillTx/>
                <a:latin typeface="Arial"/>
                <a:ea typeface="Osaka"/>
                <a:cs typeface="Osaka"/>
              </a:rPr>
              <a:t>© 2016 Concentrix Corporation Confidential</a:t>
            </a:r>
          </a:p>
        </p:txBody>
      </p:sp>
      <p:sp>
        <p:nvSpPr>
          <p:cNvPr id="5" name="Title 1"/>
          <p:cNvSpPr txBox="1">
            <a:spLocks noGrp="1"/>
          </p:cNvSpPr>
          <p:nvPr>
            <p:ph type="title"/>
          </p:nvPr>
        </p:nvSpPr>
        <p:spPr>
          <a:xfrm>
            <a:off x="5569921" y="1377790"/>
            <a:ext cx="6301569" cy="1362071"/>
          </a:xfrm>
          <a:prstGeom prst="rect">
            <a:avLst/>
          </a:prstGeom>
          <a:noFill/>
          <a:ln>
            <a:noFill/>
          </a:ln>
        </p:spPr>
        <p:txBody>
          <a:bodyPr vert="horz" wrap="square" lIns="0" tIns="0" rIns="0" bIns="0" anchor="b" anchorCtr="0" compatLnSpc="1">
            <a:noAutofit/>
          </a:bodyPr>
          <a:lstStyle>
            <a:lvl1pPr marL="0" marR="0" lvl="0" indent="0" algn="r" fontAlgn="auto">
              <a:spcBef>
                <a:spcPts val="0"/>
              </a:spcBef>
              <a:spcAft>
                <a:spcPts val="0"/>
              </a:spcAft>
              <a:tabLst/>
              <a:defRPr lang="en-US" sz="3200" b="1" i="0" u="none" strike="noStrike" cap="none" spc="0" baseline="0">
                <a:solidFill>
                  <a:srgbClr val="000000"/>
                </a:solidFill>
                <a:uFillTx/>
                <a:latin typeface="Arial Narrow Bold"/>
                <a:ea typeface="ＭＳ Ｐゴシック"/>
                <a:cs typeface="Arial Narrow Bold"/>
              </a:defRPr>
            </a:lvl1pPr>
          </a:lstStyle>
          <a:p>
            <a:pPr lvl="0"/>
            <a:r>
              <a:rPr lang="en-US"/>
              <a:t>Click to edit Master title style</a:t>
            </a:r>
            <a:endParaRPr lang="en-GB"/>
          </a:p>
        </p:txBody>
      </p:sp>
      <p:sp>
        <p:nvSpPr>
          <p:cNvPr id="6" name="Content Placeholder 8"/>
          <p:cNvSpPr txBox="1">
            <a:spLocks noGrp="1"/>
          </p:cNvSpPr>
          <p:nvPr>
            <p:ph idx="4294967295"/>
          </p:nvPr>
        </p:nvSpPr>
        <p:spPr>
          <a:xfrm>
            <a:off x="5570533" y="3258885"/>
            <a:ext cx="6300782" cy="372380"/>
          </a:xfrm>
        </p:spPr>
        <p:txBody>
          <a:bodyPr/>
          <a:lstStyle>
            <a:lvl1pPr algn="r">
              <a:defRPr sz="2000">
                <a:solidFill>
                  <a:srgbClr val="FFFFFF"/>
                </a:solidFill>
              </a:defRPr>
            </a:lvl1pPr>
          </a:lstStyle>
          <a:p>
            <a:pPr lvl="0"/>
            <a:r>
              <a:rPr lang="en-US"/>
              <a:t>Click to edit Master text styles</a:t>
            </a:r>
          </a:p>
        </p:txBody>
      </p:sp>
      <p:sp>
        <p:nvSpPr>
          <p:cNvPr id="7" name="Text Placeholder 2"/>
          <p:cNvSpPr txBox="1">
            <a:spLocks noGrp="1"/>
          </p:cNvSpPr>
          <p:nvPr>
            <p:ph type="body" idx="4294967295"/>
          </p:nvPr>
        </p:nvSpPr>
        <p:spPr>
          <a:xfrm>
            <a:off x="5569921" y="4074630"/>
            <a:ext cx="6301569" cy="935230"/>
          </a:xfrm>
        </p:spPr>
        <p:txBody>
          <a:bodyPr/>
          <a:lstStyle>
            <a:lvl1pPr marL="0" indent="0" algn="r">
              <a:defRPr b="0">
                <a:solidFill>
                  <a:srgbClr val="605445"/>
                </a:solidFill>
              </a:defRPr>
            </a:lvl1pPr>
          </a:lstStyle>
          <a:p>
            <a:pPr lvl="0"/>
            <a:r>
              <a:rPr lang="en-US"/>
              <a:t>Click to edit Master text styles</a:t>
            </a:r>
          </a:p>
        </p:txBody>
      </p:sp>
      <p:pic>
        <p:nvPicPr>
          <p:cNvPr id="8" name="Picture 10" descr="concxlogo_business_multicmyk.eps">
            <a:extLst/>
          </p:cNvPr>
          <p:cNvPicPr>
            <a:picLocks noChangeAspect="1"/>
          </p:cNvPicPr>
          <p:nvPr/>
        </p:nvPicPr>
        <p:blipFill>
          <a:blip r:embed="rId3"/>
          <a:srcRect b="22557"/>
          <a:stretch>
            <a:fillRect/>
          </a:stretch>
        </p:blipFill>
        <p:spPr>
          <a:xfrm>
            <a:off x="9683130" y="5681139"/>
            <a:ext cx="2194560" cy="544836"/>
          </a:xfrm>
          <a:prstGeom prst="rect">
            <a:avLst/>
          </a:prstGeom>
          <a:noFill/>
          <a:ln cap="flat">
            <a:noFill/>
          </a:ln>
        </p:spPr>
      </p:pic>
    </p:spTree>
    <p:extLst>
      <p:ext uri="{BB962C8B-B14F-4D97-AF65-F5344CB8AC3E}">
        <p14:creationId xmlns:p14="http://schemas.microsoft.com/office/powerpoint/2010/main" val="299046829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pic>
        <p:nvPicPr>
          <p:cNvPr id="64" name="Picture 6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9368" y="5378710"/>
            <a:ext cx="1889457" cy="1202382"/>
          </a:xfrm>
          <a:prstGeom prst="rect">
            <a:avLst/>
          </a:prstGeom>
        </p:spPr>
      </p:pic>
      <p:sp>
        <p:nvSpPr>
          <p:cNvPr id="2" name="TextBox 7"/>
          <p:cNvSpPr txBox="1"/>
          <p:nvPr/>
        </p:nvSpPr>
        <p:spPr>
          <a:xfrm>
            <a:off x="2146297" y="1968502"/>
            <a:ext cx="428625" cy="139702"/>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7F7F7F"/>
                </a:solidFill>
                <a:uFillTx/>
                <a:latin typeface="Arial"/>
                <a:ea typeface="Osaka"/>
                <a:cs typeface="Arial"/>
              </a:rPr>
              <a:t>Minutes</a:t>
            </a:r>
          </a:p>
        </p:txBody>
      </p:sp>
      <p:grpSp>
        <p:nvGrpSpPr>
          <p:cNvPr id="3" name="Group 8"/>
          <p:cNvGrpSpPr/>
          <p:nvPr/>
        </p:nvGrpSpPr>
        <p:grpSpPr>
          <a:xfrm>
            <a:off x="457200" y="2195510"/>
            <a:ext cx="11264895" cy="187324"/>
            <a:chOff x="457200" y="2195510"/>
            <a:chExt cx="11264895" cy="187324"/>
          </a:xfrm>
        </p:grpSpPr>
        <p:cxnSp>
          <p:nvCxnSpPr>
            <p:cNvPr id="4" name="Straight Connector 19"/>
            <p:cNvCxnSpPr/>
            <p:nvPr/>
          </p:nvCxnSpPr>
          <p:spPr>
            <a:xfrm>
              <a:off x="457200" y="2281235"/>
              <a:ext cx="11264895" cy="0"/>
            </a:xfrm>
            <a:prstGeom prst="straightConnector1">
              <a:avLst/>
            </a:prstGeom>
            <a:noFill/>
            <a:ln w="3172" cap="flat">
              <a:solidFill>
                <a:srgbClr val="BFBFBF"/>
              </a:solidFill>
              <a:prstDash val="solid"/>
              <a:miter/>
            </a:ln>
          </p:spPr>
        </p:cxnSp>
        <p:cxnSp>
          <p:nvCxnSpPr>
            <p:cNvPr id="5" name="Straight Connector 20"/>
            <p:cNvCxnSpPr/>
            <p:nvPr/>
          </p:nvCxnSpPr>
          <p:spPr>
            <a:xfrm>
              <a:off x="457200" y="2195510"/>
              <a:ext cx="0" cy="187324"/>
            </a:xfrm>
            <a:prstGeom prst="straightConnector1">
              <a:avLst/>
            </a:prstGeom>
            <a:noFill/>
            <a:ln w="12701" cap="flat">
              <a:solidFill>
                <a:srgbClr val="BFBFBF"/>
              </a:solidFill>
              <a:prstDash val="solid"/>
              <a:miter/>
            </a:ln>
          </p:spPr>
        </p:cxnSp>
        <p:cxnSp>
          <p:nvCxnSpPr>
            <p:cNvPr id="6" name="Straight Connector 21"/>
            <p:cNvCxnSpPr/>
            <p:nvPr/>
          </p:nvCxnSpPr>
          <p:spPr>
            <a:xfrm>
              <a:off x="914400" y="2244723"/>
              <a:ext cx="0" cy="106363"/>
            </a:xfrm>
            <a:prstGeom prst="straightConnector1">
              <a:avLst/>
            </a:prstGeom>
            <a:noFill/>
            <a:ln w="3172" cap="flat">
              <a:solidFill>
                <a:srgbClr val="BFBFBF"/>
              </a:solidFill>
              <a:prstDash val="solid"/>
              <a:miter/>
            </a:ln>
          </p:spPr>
        </p:cxnSp>
        <p:cxnSp>
          <p:nvCxnSpPr>
            <p:cNvPr id="7" name="Straight Connector 22"/>
            <p:cNvCxnSpPr/>
            <p:nvPr/>
          </p:nvCxnSpPr>
          <p:spPr>
            <a:xfrm>
              <a:off x="1371600" y="2244723"/>
              <a:ext cx="0" cy="106363"/>
            </a:xfrm>
            <a:prstGeom prst="straightConnector1">
              <a:avLst/>
            </a:prstGeom>
            <a:noFill/>
            <a:ln w="3172" cap="flat">
              <a:solidFill>
                <a:srgbClr val="BFBFBF"/>
              </a:solidFill>
              <a:prstDash val="solid"/>
              <a:miter/>
            </a:ln>
          </p:spPr>
        </p:cxnSp>
        <p:cxnSp>
          <p:nvCxnSpPr>
            <p:cNvPr id="8" name="Straight Connector 23"/>
            <p:cNvCxnSpPr/>
            <p:nvPr/>
          </p:nvCxnSpPr>
          <p:spPr>
            <a:xfrm>
              <a:off x="1827208" y="2244723"/>
              <a:ext cx="0" cy="106363"/>
            </a:xfrm>
            <a:prstGeom prst="straightConnector1">
              <a:avLst/>
            </a:prstGeom>
            <a:noFill/>
            <a:ln w="3172" cap="flat">
              <a:solidFill>
                <a:srgbClr val="BFBFBF"/>
              </a:solidFill>
              <a:prstDash val="solid"/>
              <a:miter/>
            </a:ln>
          </p:spPr>
        </p:cxnSp>
        <p:cxnSp>
          <p:nvCxnSpPr>
            <p:cNvPr id="9" name="Straight Connector 24"/>
            <p:cNvCxnSpPr/>
            <p:nvPr/>
          </p:nvCxnSpPr>
          <p:spPr>
            <a:xfrm>
              <a:off x="2284408" y="2244723"/>
              <a:ext cx="0" cy="106363"/>
            </a:xfrm>
            <a:prstGeom prst="straightConnector1">
              <a:avLst/>
            </a:prstGeom>
            <a:noFill/>
            <a:ln w="3172" cap="flat">
              <a:solidFill>
                <a:srgbClr val="BFBFBF"/>
              </a:solidFill>
              <a:prstDash val="solid"/>
              <a:miter/>
            </a:ln>
          </p:spPr>
        </p:cxnSp>
        <p:cxnSp>
          <p:nvCxnSpPr>
            <p:cNvPr id="10" name="Straight Connector 25"/>
            <p:cNvCxnSpPr/>
            <p:nvPr/>
          </p:nvCxnSpPr>
          <p:spPr>
            <a:xfrm>
              <a:off x="2741608" y="2195510"/>
              <a:ext cx="0" cy="187324"/>
            </a:xfrm>
            <a:prstGeom prst="straightConnector1">
              <a:avLst/>
            </a:prstGeom>
            <a:noFill/>
            <a:ln w="3172" cap="flat">
              <a:solidFill>
                <a:srgbClr val="BFBFBF"/>
              </a:solidFill>
              <a:prstDash val="solid"/>
              <a:miter/>
            </a:ln>
          </p:spPr>
        </p:cxnSp>
        <p:cxnSp>
          <p:nvCxnSpPr>
            <p:cNvPr id="11" name="Straight Connector 26"/>
            <p:cNvCxnSpPr/>
            <p:nvPr/>
          </p:nvCxnSpPr>
          <p:spPr>
            <a:xfrm>
              <a:off x="3198808" y="2244723"/>
              <a:ext cx="0" cy="106363"/>
            </a:xfrm>
            <a:prstGeom prst="straightConnector1">
              <a:avLst/>
            </a:prstGeom>
            <a:noFill/>
            <a:ln w="3172" cap="flat">
              <a:solidFill>
                <a:srgbClr val="BFBFBF"/>
              </a:solidFill>
              <a:prstDash val="solid"/>
              <a:miter/>
            </a:ln>
          </p:spPr>
        </p:cxnSp>
        <p:cxnSp>
          <p:nvCxnSpPr>
            <p:cNvPr id="12" name="Straight Connector 27"/>
            <p:cNvCxnSpPr/>
            <p:nvPr/>
          </p:nvCxnSpPr>
          <p:spPr>
            <a:xfrm>
              <a:off x="3654427" y="2244723"/>
              <a:ext cx="0" cy="106363"/>
            </a:xfrm>
            <a:prstGeom prst="straightConnector1">
              <a:avLst/>
            </a:prstGeom>
            <a:noFill/>
            <a:ln w="3172" cap="flat">
              <a:solidFill>
                <a:srgbClr val="BFBFBF"/>
              </a:solidFill>
              <a:prstDash val="solid"/>
              <a:miter/>
            </a:ln>
          </p:spPr>
        </p:cxnSp>
        <p:cxnSp>
          <p:nvCxnSpPr>
            <p:cNvPr id="13" name="Straight Connector 28"/>
            <p:cNvCxnSpPr/>
            <p:nvPr/>
          </p:nvCxnSpPr>
          <p:spPr>
            <a:xfrm>
              <a:off x="4111627" y="2244723"/>
              <a:ext cx="0" cy="106363"/>
            </a:xfrm>
            <a:prstGeom prst="straightConnector1">
              <a:avLst/>
            </a:prstGeom>
            <a:noFill/>
            <a:ln w="3172" cap="flat">
              <a:solidFill>
                <a:srgbClr val="BFBFBF"/>
              </a:solidFill>
              <a:prstDash val="solid"/>
              <a:miter/>
            </a:ln>
          </p:spPr>
        </p:cxnSp>
        <p:cxnSp>
          <p:nvCxnSpPr>
            <p:cNvPr id="14" name="Straight Connector 29"/>
            <p:cNvCxnSpPr/>
            <p:nvPr/>
          </p:nvCxnSpPr>
          <p:spPr>
            <a:xfrm>
              <a:off x="4568827" y="2244723"/>
              <a:ext cx="0" cy="106363"/>
            </a:xfrm>
            <a:prstGeom prst="straightConnector1">
              <a:avLst/>
            </a:prstGeom>
            <a:noFill/>
            <a:ln w="3172" cap="flat">
              <a:solidFill>
                <a:srgbClr val="BFBFBF"/>
              </a:solidFill>
              <a:prstDash val="solid"/>
              <a:miter/>
            </a:ln>
          </p:spPr>
        </p:cxnSp>
        <p:cxnSp>
          <p:nvCxnSpPr>
            <p:cNvPr id="15" name="Straight Connector 30"/>
            <p:cNvCxnSpPr/>
            <p:nvPr/>
          </p:nvCxnSpPr>
          <p:spPr>
            <a:xfrm>
              <a:off x="5026027" y="2195510"/>
              <a:ext cx="0" cy="187324"/>
            </a:xfrm>
            <a:prstGeom prst="straightConnector1">
              <a:avLst/>
            </a:prstGeom>
            <a:noFill/>
            <a:ln w="3172" cap="flat">
              <a:solidFill>
                <a:srgbClr val="BFBFBF"/>
              </a:solidFill>
              <a:prstDash val="solid"/>
              <a:miter/>
            </a:ln>
          </p:spPr>
        </p:cxnSp>
        <p:cxnSp>
          <p:nvCxnSpPr>
            <p:cNvPr id="16" name="Straight Connector 31"/>
            <p:cNvCxnSpPr/>
            <p:nvPr/>
          </p:nvCxnSpPr>
          <p:spPr>
            <a:xfrm>
              <a:off x="5481635" y="2244723"/>
              <a:ext cx="0" cy="106363"/>
            </a:xfrm>
            <a:prstGeom prst="straightConnector1">
              <a:avLst/>
            </a:prstGeom>
            <a:noFill/>
            <a:ln w="3172" cap="flat">
              <a:solidFill>
                <a:srgbClr val="BFBFBF"/>
              </a:solidFill>
              <a:prstDash val="solid"/>
              <a:miter/>
            </a:ln>
          </p:spPr>
        </p:cxnSp>
        <p:cxnSp>
          <p:nvCxnSpPr>
            <p:cNvPr id="17" name="Straight Connector 33"/>
            <p:cNvCxnSpPr/>
            <p:nvPr/>
          </p:nvCxnSpPr>
          <p:spPr>
            <a:xfrm>
              <a:off x="5938835" y="2244723"/>
              <a:ext cx="0" cy="106363"/>
            </a:xfrm>
            <a:prstGeom prst="straightConnector1">
              <a:avLst/>
            </a:prstGeom>
            <a:noFill/>
            <a:ln w="3172" cap="flat">
              <a:solidFill>
                <a:srgbClr val="BFBFBF"/>
              </a:solidFill>
              <a:prstDash val="solid"/>
              <a:miter/>
            </a:ln>
          </p:spPr>
        </p:cxnSp>
        <p:cxnSp>
          <p:nvCxnSpPr>
            <p:cNvPr id="18" name="Straight Connector 34"/>
            <p:cNvCxnSpPr/>
            <p:nvPr/>
          </p:nvCxnSpPr>
          <p:spPr>
            <a:xfrm>
              <a:off x="6396035" y="2244723"/>
              <a:ext cx="0" cy="106363"/>
            </a:xfrm>
            <a:prstGeom prst="straightConnector1">
              <a:avLst/>
            </a:prstGeom>
            <a:noFill/>
            <a:ln w="3172" cap="flat">
              <a:solidFill>
                <a:srgbClr val="BFBFBF"/>
              </a:solidFill>
              <a:prstDash val="solid"/>
              <a:miter/>
            </a:ln>
          </p:spPr>
        </p:cxnSp>
        <p:cxnSp>
          <p:nvCxnSpPr>
            <p:cNvPr id="19" name="Straight Connector 35"/>
            <p:cNvCxnSpPr/>
            <p:nvPr/>
          </p:nvCxnSpPr>
          <p:spPr>
            <a:xfrm>
              <a:off x="6853235" y="2244723"/>
              <a:ext cx="0" cy="106363"/>
            </a:xfrm>
            <a:prstGeom prst="straightConnector1">
              <a:avLst/>
            </a:prstGeom>
            <a:noFill/>
            <a:ln w="3172" cap="flat">
              <a:solidFill>
                <a:srgbClr val="BFBFBF"/>
              </a:solidFill>
              <a:prstDash val="solid"/>
              <a:miter/>
            </a:ln>
          </p:spPr>
        </p:cxnSp>
        <p:cxnSp>
          <p:nvCxnSpPr>
            <p:cNvPr id="20" name="Straight Connector 36"/>
            <p:cNvCxnSpPr/>
            <p:nvPr/>
          </p:nvCxnSpPr>
          <p:spPr>
            <a:xfrm>
              <a:off x="7310435" y="2195510"/>
              <a:ext cx="0" cy="187324"/>
            </a:xfrm>
            <a:prstGeom prst="straightConnector1">
              <a:avLst/>
            </a:prstGeom>
            <a:noFill/>
            <a:ln w="3172" cap="flat">
              <a:solidFill>
                <a:srgbClr val="BFBFBF"/>
              </a:solidFill>
              <a:prstDash val="solid"/>
              <a:miter/>
            </a:ln>
          </p:spPr>
        </p:cxnSp>
        <p:cxnSp>
          <p:nvCxnSpPr>
            <p:cNvPr id="21" name="Straight Connector 37"/>
            <p:cNvCxnSpPr/>
            <p:nvPr/>
          </p:nvCxnSpPr>
          <p:spPr>
            <a:xfrm>
              <a:off x="7766054" y="2244723"/>
              <a:ext cx="0" cy="106363"/>
            </a:xfrm>
            <a:prstGeom prst="straightConnector1">
              <a:avLst/>
            </a:prstGeom>
            <a:noFill/>
            <a:ln w="3172" cap="flat">
              <a:solidFill>
                <a:srgbClr val="BFBFBF"/>
              </a:solidFill>
              <a:prstDash val="solid"/>
              <a:miter/>
            </a:ln>
          </p:spPr>
        </p:cxnSp>
        <p:cxnSp>
          <p:nvCxnSpPr>
            <p:cNvPr id="22" name="Straight Connector 38"/>
            <p:cNvCxnSpPr/>
            <p:nvPr/>
          </p:nvCxnSpPr>
          <p:spPr>
            <a:xfrm>
              <a:off x="8223254" y="2244723"/>
              <a:ext cx="0" cy="106363"/>
            </a:xfrm>
            <a:prstGeom prst="straightConnector1">
              <a:avLst/>
            </a:prstGeom>
            <a:noFill/>
            <a:ln w="3172" cap="flat">
              <a:solidFill>
                <a:srgbClr val="BFBFBF"/>
              </a:solidFill>
              <a:prstDash val="solid"/>
              <a:miter/>
            </a:ln>
          </p:spPr>
        </p:cxnSp>
        <p:cxnSp>
          <p:nvCxnSpPr>
            <p:cNvPr id="23" name="Straight Connector 39"/>
            <p:cNvCxnSpPr/>
            <p:nvPr/>
          </p:nvCxnSpPr>
          <p:spPr>
            <a:xfrm>
              <a:off x="8680454" y="2244723"/>
              <a:ext cx="0" cy="106363"/>
            </a:xfrm>
            <a:prstGeom prst="straightConnector1">
              <a:avLst/>
            </a:prstGeom>
            <a:noFill/>
            <a:ln w="3172" cap="flat">
              <a:solidFill>
                <a:srgbClr val="BFBFBF"/>
              </a:solidFill>
              <a:prstDash val="solid"/>
              <a:miter/>
            </a:ln>
          </p:spPr>
        </p:cxnSp>
        <p:cxnSp>
          <p:nvCxnSpPr>
            <p:cNvPr id="24" name="Straight Connector 41"/>
            <p:cNvCxnSpPr/>
            <p:nvPr/>
          </p:nvCxnSpPr>
          <p:spPr>
            <a:xfrm>
              <a:off x="9137654" y="2244723"/>
              <a:ext cx="0" cy="106363"/>
            </a:xfrm>
            <a:prstGeom prst="straightConnector1">
              <a:avLst/>
            </a:prstGeom>
            <a:noFill/>
            <a:ln w="3172" cap="flat">
              <a:solidFill>
                <a:srgbClr val="BFBFBF"/>
              </a:solidFill>
              <a:prstDash val="solid"/>
              <a:miter/>
            </a:ln>
          </p:spPr>
        </p:cxnSp>
        <p:cxnSp>
          <p:nvCxnSpPr>
            <p:cNvPr id="25" name="Straight Connector 42"/>
            <p:cNvCxnSpPr/>
            <p:nvPr/>
          </p:nvCxnSpPr>
          <p:spPr>
            <a:xfrm>
              <a:off x="9593263" y="2195510"/>
              <a:ext cx="0" cy="187324"/>
            </a:xfrm>
            <a:prstGeom prst="straightConnector1">
              <a:avLst/>
            </a:prstGeom>
            <a:noFill/>
            <a:ln w="3172" cap="flat">
              <a:solidFill>
                <a:srgbClr val="BFBFBF"/>
              </a:solidFill>
              <a:prstDash val="solid"/>
              <a:miter/>
            </a:ln>
          </p:spPr>
        </p:cxnSp>
        <p:cxnSp>
          <p:nvCxnSpPr>
            <p:cNvPr id="26" name="Straight Connector 43"/>
            <p:cNvCxnSpPr/>
            <p:nvPr/>
          </p:nvCxnSpPr>
          <p:spPr>
            <a:xfrm>
              <a:off x="10050463" y="2244723"/>
              <a:ext cx="0" cy="106363"/>
            </a:xfrm>
            <a:prstGeom prst="straightConnector1">
              <a:avLst/>
            </a:prstGeom>
            <a:noFill/>
            <a:ln w="3172" cap="flat">
              <a:solidFill>
                <a:srgbClr val="BFBFBF"/>
              </a:solidFill>
              <a:prstDash val="solid"/>
              <a:miter/>
            </a:ln>
          </p:spPr>
        </p:cxnSp>
        <p:cxnSp>
          <p:nvCxnSpPr>
            <p:cNvPr id="27" name="Straight Connector 44"/>
            <p:cNvCxnSpPr/>
            <p:nvPr/>
          </p:nvCxnSpPr>
          <p:spPr>
            <a:xfrm>
              <a:off x="10507663" y="2244723"/>
              <a:ext cx="0" cy="106363"/>
            </a:xfrm>
            <a:prstGeom prst="straightConnector1">
              <a:avLst/>
            </a:prstGeom>
            <a:noFill/>
            <a:ln w="3172" cap="flat">
              <a:solidFill>
                <a:srgbClr val="BFBFBF"/>
              </a:solidFill>
              <a:prstDash val="solid"/>
              <a:miter/>
            </a:ln>
          </p:spPr>
        </p:cxnSp>
        <p:cxnSp>
          <p:nvCxnSpPr>
            <p:cNvPr id="28" name="Straight Connector 45"/>
            <p:cNvCxnSpPr/>
            <p:nvPr/>
          </p:nvCxnSpPr>
          <p:spPr>
            <a:xfrm>
              <a:off x="10964863" y="2244723"/>
              <a:ext cx="0" cy="106363"/>
            </a:xfrm>
            <a:prstGeom prst="straightConnector1">
              <a:avLst/>
            </a:prstGeom>
            <a:noFill/>
            <a:ln w="3172" cap="flat">
              <a:solidFill>
                <a:srgbClr val="BFBFBF"/>
              </a:solidFill>
              <a:prstDash val="solid"/>
              <a:miter/>
            </a:ln>
          </p:spPr>
        </p:cxnSp>
        <p:cxnSp>
          <p:nvCxnSpPr>
            <p:cNvPr id="29" name="Straight Connector 46"/>
            <p:cNvCxnSpPr/>
            <p:nvPr/>
          </p:nvCxnSpPr>
          <p:spPr>
            <a:xfrm>
              <a:off x="11422063" y="2244723"/>
              <a:ext cx="0" cy="106363"/>
            </a:xfrm>
            <a:prstGeom prst="straightConnector1">
              <a:avLst/>
            </a:prstGeom>
            <a:noFill/>
            <a:ln w="3172" cap="flat">
              <a:solidFill>
                <a:srgbClr val="BFBFBF"/>
              </a:solidFill>
              <a:prstDash val="solid"/>
              <a:miter/>
            </a:ln>
          </p:spPr>
        </p:cxnSp>
      </p:grpSp>
      <p:sp>
        <p:nvSpPr>
          <p:cNvPr id="30" name="Isosceles Triangle 47"/>
          <p:cNvSpPr/>
          <p:nvPr/>
        </p:nvSpPr>
        <p:spPr>
          <a:xfrm rot="5400013">
            <a:off x="11715744" y="2239964"/>
            <a:ext cx="95253" cy="82552"/>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A6A6A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31" name="Rectangle 48"/>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32" name="Rectangle 50"/>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33" name="Rectangle 51"/>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34" name="Rectangle 52"/>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35" name="Rectangle 54"/>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36" name="Rectangle 55"/>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37" name="Rectangle 56"/>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38"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pic>
        <p:nvPicPr>
          <p:cNvPr id="39" name="Picture 11" descr="concxlogo_business_multicmyk.eps">
            <a:extLst/>
          </p:cNvPr>
          <p:cNvPicPr>
            <a:picLocks noChangeAspect="1"/>
          </p:cNvPicPr>
          <p:nvPr/>
        </p:nvPicPr>
        <p:blipFill>
          <a:blip r:embed="rId4"/>
          <a:srcRect b="22557"/>
          <a:stretch>
            <a:fillRect/>
          </a:stretch>
        </p:blipFill>
        <p:spPr>
          <a:xfrm>
            <a:off x="447671" y="6403972"/>
            <a:ext cx="1616073" cy="401641"/>
          </a:xfrm>
          <a:prstGeom prst="rect">
            <a:avLst/>
          </a:prstGeom>
          <a:noFill/>
          <a:ln cap="flat">
            <a:noFill/>
          </a:ln>
        </p:spPr>
      </p:pic>
      <p:sp>
        <p:nvSpPr>
          <p:cNvPr id="40"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41" name="TextBox 47"/>
          <p:cNvSpPr txBox="1"/>
          <p:nvPr/>
        </p:nvSpPr>
        <p:spPr>
          <a:xfrm>
            <a:off x="4438653" y="1968502"/>
            <a:ext cx="428625" cy="139702"/>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7F7F7F"/>
                </a:solidFill>
                <a:uFillTx/>
                <a:latin typeface="Arial"/>
                <a:ea typeface="Osaka"/>
                <a:cs typeface="Arial"/>
              </a:rPr>
              <a:t>Minutes</a:t>
            </a:r>
          </a:p>
        </p:txBody>
      </p:sp>
      <p:sp>
        <p:nvSpPr>
          <p:cNvPr id="42" name="TextBox 48"/>
          <p:cNvSpPr txBox="1"/>
          <p:nvPr/>
        </p:nvSpPr>
        <p:spPr>
          <a:xfrm>
            <a:off x="6724653" y="1968502"/>
            <a:ext cx="428625" cy="139702"/>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7F7F7F"/>
                </a:solidFill>
                <a:uFillTx/>
                <a:latin typeface="Arial"/>
                <a:ea typeface="Osaka"/>
                <a:cs typeface="Arial"/>
              </a:rPr>
              <a:t>Minutes</a:t>
            </a:r>
          </a:p>
        </p:txBody>
      </p:sp>
      <p:sp>
        <p:nvSpPr>
          <p:cNvPr id="43" name="TextBox 49"/>
          <p:cNvSpPr txBox="1"/>
          <p:nvPr/>
        </p:nvSpPr>
        <p:spPr>
          <a:xfrm>
            <a:off x="9009061" y="1968502"/>
            <a:ext cx="428625" cy="139702"/>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7F7F7F"/>
                </a:solidFill>
                <a:uFillTx/>
                <a:latin typeface="Arial"/>
                <a:ea typeface="Osaka"/>
                <a:cs typeface="Arial"/>
              </a:rPr>
              <a:t>Minutes</a:t>
            </a:r>
          </a:p>
        </p:txBody>
      </p:sp>
      <p:sp>
        <p:nvSpPr>
          <p:cNvPr id="44" name="TextBox 50"/>
          <p:cNvSpPr txBox="1"/>
          <p:nvPr/>
        </p:nvSpPr>
        <p:spPr>
          <a:xfrm>
            <a:off x="11293470" y="1968502"/>
            <a:ext cx="428625" cy="139702"/>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7F7F7F"/>
                </a:solidFill>
                <a:uFillTx/>
                <a:latin typeface="Arial"/>
                <a:ea typeface="Osaka"/>
                <a:cs typeface="Arial"/>
              </a:rPr>
              <a:t>Minutes</a:t>
            </a:r>
          </a:p>
        </p:txBody>
      </p:sp>
      <p:cxnSp>
        <p:nvCxnSpPr>
          <p:cNvPr id="45" name="Straight Connector 65"/>
          <p:cNvCxnSpPr/>
          <p:nvPr/>
        </p:nvCxnSpPr>
        <p:spPr>
          <a:xfrm>
            <a:off x="447671" y="985842"/>
            <a:ext cx="11315700" cy="0"/>
          </a:xfrm>
          <a:prstGeom prst="straightConnector1">
            <a:avLst/>
          </a:prstGeom>
          <a:noFill/>
          <a:ln w="3172" cap="flat">
            <a:solidFill>
              <a:srgbClr val="7F7F7F"/>
            </a:solidFill>
            <a:prstDash val="solid"/>
            <a:miter/>
          </a:ln>
        </p:spPr>
      </p:cxnSp>
      <p:sp>
        <p:nvSpPr>
          <p:cNvPr id="46"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47" name="Content Placeholder 5"/>
          <p:cNvSpPr txBox="1">
            <a:spLocks noGrp="1"/>
          </p:cNvSpPr>
          <p:nvPr>
            <p:ph idx="4294967295"/>
          </p:nvPr>
        </p:nvSpPr>
        <p:spPr>
          <a:xfrm>
            <a:off x="457200" y="2491639"/>
            <a:ext cx="2128211" cy="3089775"/>
          </a:xfrm>
        </p:spPr>
        <p:txBody>
          <a:bodyPr/>
          <a:lstStyle>
            <a:lvl1pPr marL="0" indent="0">
              <a:defRPr sz="1200" b="0"/>
            </a:lvl1pPr>
            <a:lvl2pPr marL="227008" indent="-109535">
              <a:buChar char="•"/>
              <a:defRPr sz="1200"/>
            </a:lvl2pPr>
            <a:lvl3pPr marL="398458" indent="-107954">
              <a:defRPr sz="1200"/>
            </a:lvl3pPr>
            <a:lvl4pPr marL="517522" indent="-119064">
              <a:defRPr sz="12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8" name="Content Placeholder 10"/>
          <p:cNvSpPr txBox="1">
            <a:spLocks noGrp="1"/>
          </p:cNvSpPr>
          <p:nvPr>
            <p:ph idx="4294967295"/>
          </p:nvPr>
        </p:nvSpPr>
        <p:spPr>
          <a:xfrm>
            <a:off x="1344716" y="1968995"/>
            <a:ext cx="771936" cy="202640"/>
          </a:xfrm>
        </p:spPr>
        <p:txBody>
          <a:bodyPr/>
          <a:lstStyle>
            <a:lvl1pPr algn="r">
              <a:defRPr sz="900">
                <a:solidFill>
                  <a:srgbClr val="7F7F7F"/>
                </a:solidFill>
              </a:defRPr>
            </a:lvl1pPr>
          </a:lstStyle>
          <a:p>
            <a:pPr lvl="0"/>
            <a:r>
              <a:rPr lang="en-US"/>
              <a:t>Click to edit Master text styles</a:t>
            </a:r>
          </a:p>
        </p:txBody>
      </p:sp>
      <p:sp>
        <p:nvSpPr>
          <p:cNvPr id="49" name="Content Placeholder 5"/>
          <p:cNvSpPr txBox="1">
            <a:spLocks noGrp="1"/>
          </p:cNvSpPr>
          <p:nvPr>
            <p:ph idx="4294967295"/>
          </p:nvPr>
        </p:nvSpPr>
        <p:spPr>
          <a:xfrm>
            <a:off x="2741499" y="2491639"/>
            <a:ext cx="2128211" cy="3089775"/>
          </a:xfrm>
        </p:spPr>
        <p:txBody>
          <a:bodyPr/>
          <a:lstStyle>
            <a:lvl1pPr hangingPunct="0">
              <a:defRPr sz="1200" b="0"/>
            </a:lvl1pPr>
            <a:lvl2pPr marL="342900" indent="-342900" hangingPunct="0">
              <a:buNone/>
              <a:defRPr sz="1100"/>
            </a:lvl2pPr>
            <a:lvl3pPr marL="342900" indent="-342900" hangingPunct="0">
              <a:buNone/>
              <a:defRPr sz="1100"/>
            </a:lvl3pPr>
            <a:lvl4pPr marL="342900" indent="-342900" hangingPunct="0">
              <a:buNone/>
              <a:defRPr sz="11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0" name="Content Placeholder 5"/>
          <p:cNvSpPr txBox="1">
            <a:spLocks noGrp="1"/>
          </p:cNvSpPr>
          <p:nvPr>
            <p:ph idx="4294967295"/>
          </p:nvPr>
        </p:nvSpPr>
        <p:spPr>
          <a:xfrm>
            <a:off x="5025789" y="2491639"/>
            <a:ext cx="2128211" cy="3089775"/>
          </a:xfrm>
        </p:spPr>
        <p:txBody>
          <a:bodyPr/>
          <a:lstStyle>
            <a:lvl1pPr>
              <a:defRPr sz="1200" b="0"/>
            </a:lvl1pPr>
          </a:lstStyle>
          <a:p>
            <a:pPr lvl="0"/>
            <a:r>
              <a:rPr lang="en-US"/>
              <a:t>Click to edit Master text styles</a:t>
            </a:r>
          </a:p>
        </p:txBody>
      </p:sp>
      <p:sp>
        <p:nvSpPr>
          <p:cNvPr id="51" name="Content Placeholder 5"/>
          <p:cNvSpPr txBox="1">
            <a:spLocks noGrp="1"/>
          </p:cNvSpPr>
          <p:nvPr>
            <p:ph idx="4294967295"/>
          </p:nvPr>
        </p:nvSpPr>
        <p:spPr>
          <a:xfrm>
            <a:off x="7310079" y="2491639"/>
            <a:ext cx="2128211" cy="3089775"/>
          </a:xfrm>
        </p:spPr>
        <p:txBody>
          <a:bodyPr/>
          <a:lstStyle>
            <a:lvl1pPr>
              <a:defRPr sz="1200" b="0"/>
            </a:lvl1pPr>
          </a:lstStyle>
          <a:p>
            <a:pPr lvl="0"/>
            <a:r>
              <a:rPr lang="en-US"/>
              <a:t>Click to edit Master text styles</a:t>
            </a:r>
          </a:p>
        </p:txBody>
      </p:sp>
      <p:sp>
        <p:nvSpPr>
          <p:cNvPr id="52" name="Content Placeholder 5"/>
          <p:cNvSpPr txBox="1">
            <a:spLocks noGrp="1"/>
          </p:cNvSpPr>
          <p:nvPr>
            <p:ph idx="4294967295"/>
          </p:nvPr>
        </p:nvSpPr>
        <p:spPr>
          <a:xfrm>
            <a:off x="9594369" y="2491639"/>
            <a:ext cx="2128211" cy="3089775"/>
          </a:xfrm>
        </p:spPr>
        <p:txBody>
          <a:bodyPr/>
          <a:lstStyle>
            <a:lvl1pPr>
              <a:defRPr sz="1200" b="0"/>
            </a:lvl1pPr>
          </a:lstStyle>
          <a:p>
            <a:pPr lvl="0"/>
            <a:r>
              <a:rPr lang="en-US"/>
              <a:t>Click to edit Master text styles</a:t>
            </a:r>
          </a:p>
        </p:txBody>
      </p:sp>
      <p:sp>
        <p:nvSpPr>
          <p:cNvPr id="53" name="Content Placeholder 10"/>
          <p:cNvSpPr txBox="1">
            <a:spLocks noGrp="1"/>
          </p:cNvSpPr>
          <p:nvPr>
            <p:ph idx="4294967295"/>
          </p:nvPr>
        </p:nvSpPr>
        <p:spPr>
          <a:xfrm>
            <a:off x="3686120" y="1968995"/>
            <a:ext cx="718553" cy="202640"/>
          </a:xfrm>
        </p:spPr>
        <p:txBody>
          <a:bodyPr/>
          <a:lstStyle>
            <a:lvl1pPr algn="r">
              <a:defRPr sz="900">
                <a:solidFill>
                  <a:srgbClr val="7F7F7F"/>
                </a:solidFill>
              </a:defRPr>
            </a:lvl1pPr>
          </a:lstStyle>
          <a:p>
            <a:pPr lvl="0"/>
            <a:r>
              <a:rPr lang="en-US"/>
              <a:t>Click to edit Master text styles</a:t>
            </a:r>
          </a:p>
        </p:txBody>
      </p:sp>
      <p:sp>
        <p:nvSpPr>
          <p:cNvPr id="54" name="Content Placeholder 10"/>
          <p:cNvSpPr txBox="1">
            <a:spLocks noGrp="1"/>
          </p:cNvSpPr>
          <p:nvPr>
            <p:ph idx="4294967295"/>
          </p:nvPr>
        </p:nvSpPr>
        <p:spPr>
          <a:xfrm>
            <a:off x="5964905" y="1968995"/>
            <a:ext cx="718553" cy="202640"/>
          </a:xfrm>
        </p:spPr>
        <p:txBody>
          <a:bodyPr/>
          <a:lstStyle>
            <a:lvl1pPr algn="r">
              <a:defRPr sz="900">
                <a:solidFill>
                  <a:srgbClr val="7F7F7F"/>
                </a:solidFill>
              </a:defRPr>
            </a:lvl1pPr>
          </a:lstStyle>
          <a:p>
            <a:pPr lvl="0"/>
            <a:r>
              <a:rPr lang="en-US"/>
              <a:t>Click to edit Master text styles</a:t>
            </a:r>
          </a:p>
        </p:txBody>
      </p:sp>
      <p:sp>
        <p:nvSpPr>
          <p:cNvPr id="55" name="Content Placeholder 10"/>
          <p:cNvSpPr txBox="1">
            <a:spLocks noGrp="1"/>
          </p:cNvSpPr>
          <p:nvPr>
            <p:ph idx="4294967295"/>
          </p:nvPr>
        </p:nvSpPr>
        <p:spPr>
          <a:xfrm>
            <a:off x="8252368" y="1968995"/>
            <a:ext cx="718553" cy="202640"/>
          </a:xfrm>
        </p:spPr>
        <p:txBody>
          <a:bodyPr/>
          <a:lstStyle>
            <a:lvl1pPr algn="r">
              <a:defRPr sz="900">
                <a:solidFill>
                  <a:srgbClr val="7F7F7F"/>
                </a:solidFill>
              </a:defRPr>
            </a:lvl1pPr>
          </a:lstStyle>
          <a:p>
            <a:pPr lvl="0"/>
            <a:r>
              <a:rPr lang="en-US"/>
              <a:t>Click to edit Master text styles</a:t>
            </a:r>
          </a:p>
        </p:txBody>
      </p:sp>
      <p:sp>
        <p:nvSpPr>
          <p:cNvPr id="56" name="Content Placeholder 10"/>
          <p:cNvSpPr txBox="1">
            <a:spLocks noGrp="1"/>
          </p:cNvSpPr>
          <p:nvPr>
            <p:ph idx="4294967295"/>
          </p:nvPr>
        </p:nvSpPr>
        <p:spPr>
          <a:xfrm>
            <a:off x="10533494" y="1968995"/>
            <a:ext cx="718553" cy="202640"/>
          </a:xfrm>
        </p:spPr>
        <p:txBody>
          <a:bodyPr/>
          <a:lstStyle>
            <a:lvl1pPr algn="r">
              <a:defRPr sz="900">
                <a:solidFill>
                  <a:srgbClr val="7F7F7F"/>
                </a:solidFill>
              </a:defRPr>
            </a:lvl1pPr>
          </a:lstStyle>
          <a:p>
            <a:pPr lvl="0"/>
            <a:r>
              <a:rPr lang="en-US"/>
              <a:t>Click to edit Master text styles</a:t>
            </a:r>
          </a:p>
        </p:txBody>
      </p:sp>
      <p:sp>
        <p:nvSpPr>
          <p:cNvPr id="57" name="Text Placeholder 2"/>
          <p:cNvSpPr txBox="1">
            <a:spLocks noGrp="1"/>
          </p:cNvSpPr>
          <p:nvPr>
            <p:ph type="body" idx="4294967295"/>
          </p:nvPr>
        </p:nvSpPr>
        <p:spPr>
          <a:xfrm>
            <a:off x="447671" y="1402442"/>
            <a:ext cx="2127251" cy="449263"/>
          </a:xfrm>
          <a:solidFill>
            <a:srgbClr val="D53D20"/>
          </a:solidFill>
        </p:spPr>
        <p:txBody>
          <a:bodyPr lIns="91440" rIns="91440" anchor="ctr" anchorCtr="1"/>
          <a:lstStyle>
            <a:lvl1pPr algn="ctr">
              <a:lnSpc>
                <a:spcPct val="90000"/>
              </a:lnSpc>
              <a:defRPr sz="1100" b="0">
                <a:solidFill>
                  <a:srgbClr val="FFFFFF"/>
                </a:solidFill>
              </a:defRPr>
            </a:lvl1pPr>
          </a:lstStyle>
          <a:p>
            <a:pPr lvl="0"/>
            <a:r>
              <a:rPr lang="en-US"/>
              <a:t>Click to edit Master text styles</a:t>
            </a:r>
          </a:p>
        </p:txBody>
      </p:sp>
      <p:sp>
        <p:nvSpPr>
          <p:cNvPr id="58" name="Text Placeholder 2"/>
          <p:cNvSpPr txBox="1">
            <a:spLocks noGrp="1"/>
          </p:cNvSpPr>
          <p:nvPr>
            <p:ph type="body" idx="4294967295"/>
          </p:nvPr>
        </p:nvSpPr>
        <p:spPr>
          <a:xfrm>
            <a:off x="2735445" y="1413324"/>
            <a:ext cx="2127251" cy="449263"/>
          </a:xfrm>
          <a:solidFill>
            <a:srgbClr val="0F204F"/>
          </a:solidFill>
        </p:spPr>
        <p:txBody>
          <a:bodyPr lIns="91440" rIns="91440" anchor="ctr" anchorCtr="1"/>
          <a:lstStyle>
            <a:lvl1pPr algn="ctr">
              <a:lnSpc>
                <a:spcPct val="90000"/>
              </a:lnSpc>
              <a:defRPr sz="1100" b="0">
                <a:solidFill>
                  <a:srgbClr val="FFFFFF"/>
                </a:solidFill>
              </a:defRPr>
            </a:lvl1pPr>
          </a:lstStyle>
          <a:p>
            <a:pPr lvl="0"/>
            <a:r>
              <a:rPr lang="en-US"/>
              <a:t>Click to edit Master text styles</a:t>
            </a:r>
          </a:p>
        </p:txBody>
      </p:sp>
      <p:sp>
        <p:nvSpPr>
          <p:cNvPr id="59" name="Text Placeholder 2"/>
          <p:cNvSpPr txBox="1">
            <a:spLocks noGrp="1"/>
          </p:cNvSpPr>
          <p:nvPr>
            <p:ph type="body" idx="4294967295"/>
          </p:nvPr>
        </p:nvSpPr>
        <p:spPr>
          <a:xfrm>
            <a:off x="5023210" y="1424214"/>
            <a:ext cx="2127251" cy="449263"/>
          </a:xfrm>
          <a:solidFill>
            <a:srgbClr val="F8C01B"/>
          </a:solidFill>
        </p:spPr>
        <p:txBody>
          <a:bodyPr lIns="91440" rIns="91440" anchor="ctr" anchorCtr="1"/>
          <a:lstStyle>
            <a:lvl1pPr algn="ctr">
              <a:lnSpc>
                <a:spcPct val="90000"/>
              </a:lnSpc>
              <a:defRPr sz="1050" b="0"/>
            </a:lvl1pPr>
          </a:lstStyle>
          <a:p>
            <a:pPr lvl="0"/>
            <a:r>
              <a:rPr lang="en-US"/>
              <a:t>Click to edit Master text styles</a:t>
            </a:r>
          </a:p>
        </p:txBody>
      </p:sp>
      <p:sp>
        <p:nvSpPr>
          <p:cNvPr id="60" name="Text Placeholder 2"/>
          <p:cNvSpPr txBox="1">
            <a:spLocks noGrp="1"/>
          </p:cNvSpPr>
          <p:nvPr>
            <p:ph type="body" idx="4294967295"/>
          </p:nvPr>
        </p:nvSpPr>
        <p:spPr>
          <a:xfrm>
            <a:off x="7310984" y="1435095"/>
            <a:ext cx="2127251" cy="449263"/>
          </a:xfrm>
          <a:solidFill>
            <a:srgbClr val="00979F"/>
          </a:solidFill>
        </p:spPr>
        <p:txBody>
          <a:bodyPr lIns="91440" rIns="91440" anchor="ctr" anchorCtr="1"/>
          <a:lstStyle>
            <a:lvl1pPr algn="ctr">
              <a:lnSpc>
                <a:spcPct val="90000"/>
              </a:lnSpc>
              <a:defRPr sz="1100" b="0">
                <a:solidFill>
                  <a:srgbClr val="FFFFFF"/>
                </a:solidFill>
              </a:defRPr>
            </a:lvl1pPr>
          </a:lstStyle>
          <a:p>
            <a:pPr lvl="0"/>
            <a:r>
              <a:rPr lang="en-US"/>
              <a:t>Click to edit Master text styles</a:t>
            </a:r>
          </a:p>
        </p:txBody>
      </p:sp>
      <p:sp>
        <p:nvSpPr>
          <p:cNvPr id="61" name="Text Placeholder 2"/>
          <p:cNvSpPr txBox="1">
            <a:spLocks noGrp="1"/>
          </p:cNvSpPr>
          <p:nvPr>
            <p:ph type="body" idx="4294967295"/>
          </p:nvPr>
        </p:nvSpPr>
        <p:spPr>
          <a:xfrm>
            <a:off x="9598758" y="1445986"/>
            <a:ext cx="2127251" cy="449263"/>
          </a:xfrm>
          <a:solidFill>
            <a:srgbClr val="B1CD29"/>
          </a:solidFill>
        </p:spPr>
        <p:txBody>
          <a:bodyPr lIns="91440" rIns="91440" anchor="ctr" anchorCtr="1"/>
          <a:lstStyle>
            <a:lvl1pPr algn="ctr">
              <a:lnSpc>
                <a:spcPct val="90000"/>
              </a:lnSpc>
              <a:defRPr sz="1100" b="0"/>
            </a:lvl1pPr>
          </a:lstStyle>
          <a:p>
            <a:pPr lvl="0"/>
            <a:r>
              <a:rPr lang="en-US"/>
              <a:t>Click to edit Master text styles</a:t>
            </a:r>
          </a:p>
        </p:txBody>
      </p:sp>
      <p:sp>
        <p:nvSpPr>
          <p:cNvPr id="62"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1F81C8A6-2AF6-45DE-845A-8C59E5DC5C78}" type="slidenum">
              <a:t>‹#›</a:t>
            </a:fld>
            <a:endParaRPr lang="en-GB"/>
          </a:p>
        </p:txBody>
      </p:sp>
    </p:spTree>
    <p:extLst>
      <p:ext uri="{BB962C8B-B14F-4D97-AF65-F5344CB8AC3E}">
        <p14:creationId xmlns:p14="http://schemas.microsoft.com/office/powerpoint/2010/main" val="373542156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eneral Cont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9368" y="5378710"/>
            <a:ext cx="1889457" cy="1202382"/>
          </a:xfrm>
          <a:prstGeom prst="rect">
            <a:avLst/>
          </a:prstGeom>
        </p:spPr>
      </p:pic>
      <p:cxnSp>
        <p:nvCxnSpPr>
          <p:cNvPr id="2" name="Straight Connector 3"/>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3"/>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292254"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1"/>
          </p:nvPr>
        </p:nvSpPr>
        <p:spPr>
          <a:xfrm>
            <a:off x="447580" y="1159157"/>
            <a:ext cx="11301883" cy="4967002"/>
          </a:xfrm>
        </p:spPr>
        <p:txBody>
          <a:bodyPr/>
          <a:lstStyle>
            <a:lvl1pPr>
              <a:defRPr/>
            </a:lvl1pPr>
            <a:lvl2pPr>
              <a:defRPr sz="1600"/>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29"/>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7" name="Rectangle 30"/>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8" name="Rectangle 31"/>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9" name="Rectangle 32"/>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0" name="Rectangle 33"/>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1" name="Rectangle 34"/>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2" name="Rectangle 35"/>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3" name="Picture 44" descr="DBD_Text.png">
            <a:extLst/>
          </p:cNvPr>
          <p:cNvPicPr>
            <a:picLocks noChangeAspect="1"/>
          </p:cNvPicPr>
          <p:nvPr/>
        </p:nvPicPr>
        <p:blipFill>
          <a:blip r:embed="rId4"/>
          <a:srcRect/>
          <a:stretch>
            <a:fillRect/>
          </a:stretch>
        </p:blipFill>
        <p:spPr>
          <a:xfrm>
            <a:off x="3712710" y="6663690"/>
            <a:ext cx="1441451" cy="176214"/>
          </a:xfrm>
          <a:prstGeom prst="rect">
            <a:avLst/>
          </a:prstGeom>
          <a:noFill/>
          <a:ln cap="flat">
            <a:noFill/>
          </a:ln>
        </p:spPr>
      </p:pic>
      <p:sp>
        <p:nvSpPr>
          <p:cNvPr id="14"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15"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4530BAB0-7218-49F5-A6D8-8567C072F358}" type="slidenum">
              <a:t>‹#›</a:t>
            </a:fld>
            <a:endParaRPr lang="en-GB"/>
          </a:p>
        </p:txBody>
      </p:sp>
    </p:spTree>
    <p:extLst>
      <p:ext uri="{BB962C8B-B14F-4D97-AF65-F5344CB8AC3E}">
        <p14:creationId xmlns:p14="http://schemas.microsoft.com/office/powerpoint/2010/main" val="2200212787"/>
      </p:ext>
    </p:extLst>
  </p:cSld>
  <p:clrMapOvr>
    <a:masterClrMapping/>
  </p:clrMapOvr>
  <p:transition spd="slow">
    <p:push/>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ttendees">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9368" y="5378710"/>
            <a:ext cx="1889457" cy="1202382"/>
          </a:xfrm>
          <a:prstGeom prst="rect">
            <a:avLst/>
          </a:prstGeom>
        </p:spPr>
      </p:pic>
      <p:cxnSp>
        <p:nvCxnSpPr>
          <p:cNvPr id="2" name="Straight Connector 14"/>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3"/>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4"/>
          <p:cNvSpPr txBox="1">
            <a:spLocks noGrp="1"/>
          </p:cNvSpPr>
          <p:nvPr>
            <p:ph idx="4294967295"/>
          </p:nvPr>
        </p:nvSpPr>
        <p:spPr>
          <a:xfrm>
            <a:off x="457538" y="3330363"/>
            <a:ext cx="1651004" cy="394280"/>
          </a:xfrm>
        </p:spPr>
        <p:txBody>
          <a:bodyPr/>
          <a:lstStyle>
            <a:lvl1pPr>
              <a:defRPr sz="1400">
                <a:solidFill>
                  <a:srgbClr val="00979F"/>
                </a:solidFill>
                <a:ea typeface="ＭＳ Ｐゴシック"/>
              </a:defRPr>
            </a:lvl1pPr>
          </a:lstStyle>
          <a:p>
            <a:pPr lvl="0"/>
            <a:r>
              <a:rPr lang="en-US"/>
              <a:t>Click to edit Master text styles</a:t>
            </a:r>
          </a:p>
        </p:txBody>
      </p:sp>
      <p:sp>
        <p:nvSpPr>
          <p:cNvPr id="6" name="Picture Placeholder 6"/>
          <p:cNvSpPr txBox="1">
            <a:spLocks noGrp="1"/>
          </p:cNvSpPr>
          <p:nvPr>
            <p:ph type="pic" idx="4294967295"/>
          </p:nvPr>
        </p:nvSpPr>
        <p:spPr>
          <a:xfrm>
            <a:off x="457200" y="1479554"/>
            <a:ext cx="1651004" cy="1709735"/>
          </a:xfrm>
        </p:spPr>
        <p:txBody>
          <a:bodyPr/>
          <a:lstStyle>
            <a:lvl1pPr>
              <a:defRPr sz="1100" b="0"/>
            </a:lvl1pPr>
          </a:lstStyle>
          <a:p>
            <a:pPr lvl="0"/>
            <a:r>
              <a:rPr lang="en-US"/>
              <a:t>Drag picture to placeholder or click icon to add</a:t>
            </a:r>
          </a:p>
        </p:txBody>
      </p:sp>
      <p:sp>
        <p:nvSpPr>
          <p:cNvPr id="7" name="Picture Placeholder 6"/>
          <p:cNvSpPr txBox="1">
            <a:spLocks noGrp="1"/>
          </p:cNvSpPr>
          <p:nvPr>
            <p:ph type="pic" idx="4294967295"/>
          </p:nvPr>
        </p:nvSpPr>
        <p:spPr>
          <a:xfrm>
            <a:off x="2352586" y="1479554"/>
            <a:ext cx="1651004" cy="1709735"/>
          </a:xfrm>
        </p:spPr>
        <p:txBody>
          <a:bodyPr/>
          <a:lstStyle>
            <a:lvl1pPr>
              <a:defRPr sz="1100" b="0"/>
            </a:lvl1pPr>
          </a:lstStyle>
          <a:p>
            <a:pPr lvl="0"/>
            <a:r>
              <a:rPr lang="en-US"/>
              <a:t>Drag picture to placeholder or click icon to add</a:t>
            </a:r>
          </a:p>
        </p:txBody>
      </p:sp>
      <p:sp>
        <p:nvSpPr>
          <p:cNvPr id="8" name="Picture Placeholder 6"/>
          <p:cNvSpPr txBox="1">
            <a:spLocks noGrp="1"/>
          </p:cNvSpPr>
          <p:nvPr>
            <p:ph type="pic" idx="4294967295"/>
          </p:nvPr>
        </p:nvSpPr>
        <p:spPr>
          <a:xfrm>
            <a:off x="4247973" y="1479554"/>
            <a:ext cx="1651004" cy="1709735"/>
          </a:xfrm>
        </p:spPr>
        <p:txBody>
          <a:bodyPr/>
          <a:lstStyle>
            <a:lvl1pPr>
              <a:defRPr sz="1100" b="0"/>
            </a:lvl1pPr>
          </a:lstStyle>
          <a:p>
            <a:pPr lvl="0"/>
            <a:r>
              <a:rPr lang="en-US"/>
              <a:t>Drag picture to placeholder or click icon to add</a:t>
            </a:r>
          </a:p>
        </p:txBody>
      </p:sp>
      <p:sp>
        <p:nvSpPr>
          <p:cNvPr id="9" name="Picture Placeholder 6"/>
          <p:cNvSpPr txBox="1">
            <a:spLocks noGrp="1"/>
          </p:cNvSpPr>
          <p:nvPr>
            <p:ph type="pic" idx="4294967295"/>
          </p:nvPr>
        </p:nvSpPr>
        <p:spPr>
          <a:xfrm>
            <a:off x="6143359" y="1479554"/>
            <a:ext cx="1651004" cy="1709735"/>
          </a:xfrm>
        </p:spPr>
        <p:txBody>
          <a:bodyPr/>
          <a:lstStyle>
            <a:lvl1pPr>
              <a:defRPr sz="1100" b="0"/>
            </a:lvl1pPr>
          </a:lstStyle>
          <a:p>
            <a:pPr lvl="0"/>
            <a:r>
              <a:rPr lang="en-US"/>
              <a:t>Drag picture to placeholder or click icon to add</a:t>
            </a:r>
          </a:p>
        </p:txBody>
      </p:sp>
      <p:sp>
        <p:nvSpPr>
          <p:cNvPr id="10" name="Picture Placeholder 6"/>
          <p:cNvSpPr txBox="1">
            <a:spLocks noGrp="1"/>
          </p:cNvSpPr>
          <p:nvPr>
            <p:ph type="pic" idx="4294967295"/>
          </p:nvPr>
        </p:nvSpPr>
        <p:spPr>
          <a:xfrm>
            <a:off x="8038755" y="1479554"/>
            <a:ext cx="1651004" cy="1709735"/>
          </a:xfrm>
        </p:spPr>
        <p:txBody>
          <a:bodyPr/>
          <a:lstStyle>
            <a:lvl1pPr>
              <a:defRPr sz="1100" b="0"/>
            </a:lvl1pPr>
          </a:lstStyle>
          <a:p>
            <a:pPr lvl="0"/>
            <a:r>
              <a:rPr lang="en-US"/>
              <a:t>Drag picture to placeholder or click icon to add</a:t>
            </a:r>
          </a:p>
        </p:txBody>
      </p:sp>
      <p:sp>
        <p:nvSpPr>
          <p:cNvPr id="11" name="Picture Placeholder 6"/>
          <p:cNvSpPr txBox="1">
            <a:spLocks noGrp="1"/>
          </p:cNvSpPr>
          <p:nvPr>
            <p:ph type="pic" idx="4294967295"/>
          </p:nvPr>
        </p:nvSpPr>
        <p:spPr>
          <a:xfrm>
            <a:off x="9934142" y="1479554"/>
            <a:ext cx="1651004" cy="1709735"/>
          </a:xfrm>
        </p:spPr>
        <p:txBody>
          <a:bodyPr/>
          <a:lstStyle>
            <a:lvl1pPr>
              <a:defRPr sz="1100" b="0"/>
            </a:lvl1pPr>
          </a:lstStyle>
          <a:p>
            <a:pPr lvl="0"/>
            <a:r>
              <a:rPr lang="en-US"/>
              <a:t>Drag picture to placeholder or click icon to add</a:t>
            </a:r>
          </a:p>
        </p:txBody>
      </p:sp>
      <p:sp>
        <p:nvSpPr>
          <p:cNvPr id="12" name="Content Placeholder 4"/>
          <p:cNvSpPr txBox="1">
            <a:spLocks noGrp="1"/>
          </p:cNvSpPr>
          <p:nvPr>
            <p:ph idx="4294967295"/>
          </p:nvPr>
        </p:nvSpPr>
        <p:spPr>
          <a:xfrm>
            <a:off x="2352586" y="3330363"/>
            <a:ext cx="1651004" cy="394280"/>
          </a:xfrm>
        </p:spPr>
        <p:txBody>
          <a:bodyPr/>
          <a:lstStyle>
            <a:lvl1pPr>
              <a:defRPr sz="1400">
                <a:solidFill>
                  <a:srgbClr val="00979F"/>
                </a:solidFill>
                <a:ea typeface="ＭＳ Ｐゴシック"/>
              </a:defRPr>
            </a:lvl1pPr>
          </a:lstStyle>
          <a:p>
            <a:pPr lvl="0"/>
            <a:r>
              <a:rPr lang="en-US"/>
              <a:t>Click to edit Master text styles</a:t>
            </a:r>
          </a:p>
        </p:txBody>
      </p:sp>
      <p:sp>
        <p:nvSpPr>
          <p:cNvPr id="13" name="Content Placeholder 4"/>
          <p:cNvSpPr txBox="1">
            <a:spLocks noGrp="1"/>
          </p:cNvSpPr>
          <p:nvPr>
            <p:ph idx="4294967295"/>
          </p:nvPr>
        </p:nvSpPr>
        <p:spPr>
          <a:xfrm>
            <a:off x="4247644" y="3330363"/>
            <a:ext cx="1651004" cy="394280"/>
          </a:xfrm>
        </p:spPr>
        <p:txBody>
          <a:bodyPr/>
          <a:lstStyle>
            <a:lvl1pPr>
              <a:defRPr sz="1400">
                <a:solidFill>
                  <a:srgbClr val="00979F"/>
                </a:solidFill>
                <a:ea typeface="ＭＳ Ｐゴシック"/>
              </a:defRPr>
            </a:lvl1pPr>
          </a:lstStyle>
          <a:p>
            <a:pPr lvl="0"/>
            <a:r>
              <a:rPr lang="en-US"/>
              <a:t>Click to edit Master text styles</a:t>
            </a:r>
          </a:p>
        </p:txBody>
      </p:sp>
      <p:sp>
        <p:nvSpPr>
          <p:cNvPr id="14" name="Content Placeholder 4"/>
          <p:cNvSpPr txBox="1">
            <a:spLocks noGrp="1"/>
          </p:cNvSpPr>
          <p:nvPr>
            <p:ph idx="4294967295"/>
          </p:nvPr>
        </p:nvSpPr>
        <p:spPr>
          <a:xfrm>
            <a:off x="6142692" y="3330363"/>
            <a:ext cx="1651004" cy="394280"/>
          </a:xfrm>
        </p:spPr>
        <p:txBody>
          <a:bodyPr/>
          <a:lstStyle>
            <a:lvl1pPr>
              <a:defRPr sz="1400">
                <a:solidFill>
                  <a:srgbClr val="00979F"/>
                </a:solidFill>
                <a:ea typeface="ＭＳ Ｐゴシック"/>
              </a:defRPr>
            </a:lvl1pPr>
          </a:lstStyle>
          <a:p>
            <a:pPr lvl="0"/>
            <a:r>
              <a:rPr lang="en-US"/>
              <a:t>Click to edit Master text styles</a:t>
            </a:r>
          </a:p>
        </p:txBody>
      </p:sp>
      <p:sp>
        <p:nvSpPr>
          <p:cNvPr id="15" name="Content Placeholder 4"/>
          <p:cNvSpPr txBox="1">
            <a:spLocks noGrp="1"/>
          </p:cNvSpPr>
          <p:nvPr>
            <p:ph idx="4294967295"/>
          </p:nvPr>
        </p:nvSpPr>
        <p:spPr>
          <a:xfrm>
            <a:off x="8037740" y="3330363"/>
            <a:ext cx="1651004" cy="394280"/>
          </a:xfrm>
        </p:spPr>
        <p:txBody>
          <a:bodyPr/>
          <a:lstStyle>
            <a:lvl1pPr>
              <a:defRPr sz="1400">
                <a:solidFill>
                  <a:srgbClr val="00979F"/>
                </a:solidFill>
                <a:ea typeface="ＭＳ Ｐゴシック"/>
              </a:defRPr>
            </a:lvl1pPr>
          </a:lstStyle>
          <a:p>
            <a:pPr lvl="0"/>
            <a:r>
              <a:rPr lang="en-US"/>
              <a:t>Click to edit Master text styles</a:t>
            </a:r>
          </a:p>
        </p:txBody>
      </p:sp>
      <p:sp>
        <p:nvSpPr>
          <p:cNvPr id="16" name="Content Placeholder 4"/>
          <p:cNvSpPr txBox="1">
            <a:spLocks noGrp="1"/>
          </p:cNvSpPr>
          <p:nvPr>
            <p:ph idx="4294967295"/>
          </p:nvPr>
        </p:nvSpPr>
        <p:spPr>
          <a:xfrm>
            <a:off x="9932798" y="3330363"/>
            <a:ext cx="1651004" cy="394280"/>
          </a:xfrm>
        </p:spPr>
        <p:txBody>
          <a:bodyPr/>
          <a:lstStyle>
            <a:lvl1pPr>
              <a:defRPr sz="1400">
                <a:solidFill>
                  <a:srgbClr val="00979F"/>
                </a:solidFill>
                <a:ea typeface="ＭＳ Ｐゴシック"/>
              </a:defRPr>
            </a:lvl1pPr>
          </a:lstStyle>
          <a:p>
            <a:pPr lvl="0"/>
            <a:r>
              <a:rPr lang="en-US"/>
              <a:t>Click to edit Master text styles</a:t>
            </a:r>
          </a:p>
        </p:txBody>
      </p:sp>
      <p:sp>
        <p:nvSpPr>
          <p:cNvPr id="17" name="Rectangle 35"/>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18" name="Rectangle 36"/>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9" name="Rectangle 37"/>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20" name="Rectangle 44"/>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21" name="Rectangle 45"/>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22" name="Rectangle 46"/>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23" name="Rectangle 47"/>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24" name="Picture 44" descr="DBD_Text.png">
            <a:extLst/>
          </p:cNvPr>
          <p:cNvPicPr>
            <a:picLocks noChangeAspect="1"/>
          </p:cNvPicPr>
          <p:nvPr/>
        </p:nvPicPr>
        <p:blipFill>
          <a:blip r:embed="rId4"/>
          <a:srcRect/>
          <a:stretch>
            <a:fillRect/>
          </a:stretch>
        </p:blipFill>
        <p:spPr>
          <a:xfrm>
            <a:off x="3712710" y="6663690"/>
            <a:ext cx="1441451" cy="176214"/>
          </a:xfrm>
          <a:prstGeom prst="rect">
            <a:avLst/>
          </a:prstGeom>
          <a:noFill/>
          <a:ln cap="flat">
            <a:noFill/>
          </a:ln>
        </p:spPr>
      </p:pic>
      <p:sp>
        <p:nvSpPr>
          <p:cNvPr id="25"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26"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D1029AE2-B30A-466A-BD23-35A68F790D3A}" type="slidenum">
              <a:t>‹#›</a:t>
            </a:fld>
            <a:endParaRPr lang="en-GB"/>
          </a:p>
        </p:txBody>
      </p:sp>
    </p:spTree>
    <p:extLst>
      <p:ext uri="{BB962C8B-B14F-4D97-AF65-F5344CB8AC3E}">
        <p14:creationId xmlns:p14="http://schemas.microsoft.com/office/powerpoint/2010/main" val="213203703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4 page with graphic">
    <p:spTree>
      <p:nvGrpSpPr>
        <p:cNvPr id="1" name=""/>
        <p:cNvGrpSpPr/>
        <p:nvPr/>
      </p:nvGrpSpPr>
      <p:grpSpPr>
        <a:xfrm>
          <a:off x="0" y="0"/>
          <a:ext cx="0" cy="0"/>
          <a:chOff x="0" y="0"/>
          <a:chExt cx="0" cy="0"/>
        </a:xfrm>
      </p:grpSpPr>
      <p:cxnSp>
        <p:nvCxnSpPr>
          <p:cNvPr id="2" name="Straight Connector 5"/>
          <p:cNvCxnSpPr/>
          <p:nvPr/>
        </p:nvCxnSpPr>
        <p:spPr>
          <a:xfrm>
            <a:off x="447671" y="985842"/>
            <a:ext cx="11741152"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13468"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4294967295"/>
          </p:nvPr>
        </p:nvSpPr>
        <p:spPr>
          <a:xfrm>
            <a:off x="447580" y="1159157"/>
            <a:ext cx="2859136" cy="5020174"/>
          </a:xfrm>
        </p:spPr>
        <p:txBody>
          <a:bodyPr/>
          <a:lstStyle>
            <a:lvl1pPr>
              <a:defRPr sz="1400"/>
            </a:lvl1pPr>
          </a:lstStyle>
          <a:p>
            <a:pPr lvl="0"/>
            <a:r>
              <a:rPr lang="en-US"/>
              <a:t>Click to edit Master text styles</a:t>
            </a:r>
          </a:p>
        </p:txBody>
      </p:sp>
      <p:sp>
        <p:nvSpPr>
          <p:cNvPr id="6" name="Picture Placeholder 4"/>
          <p:cNvSpPr txBox="1">
            <a:spLocks noGrp="1"/>
          </p:cNvSpPr>
          <p:nvPr>
            <p:ph type="pic" idx="4294967295"/>
          </p:nvPr>
        </p:nvSpPr>
        <p:spPr>
          <a:xfrm>
            <a:off x="3511917" y="985640"/>
            <a:ext cx="8676906" cy="5617168"/>
          </a:xfrm>
        </p:spPr>
        <p:txBody>
          <a:bodyPr/>
          <a:lstStyle>
            <a:lvl1pPr>
              <a:defRPr/>
            </a:lvl1pPr>
          </a:lstStyle>
          <a:p>
            <a:pPr lvl="0"/>
            <a:r>
              <a:rPr lang="en-US"/>
              <a:t>Drag picture to placeholder or click icon to add</a:t>
            </a:r>
          </a:p>
        </p:txBody>
      </p:sp>
      <p:sp>
        <p:nvSpPr>
          <p:cNvPr id="7" name="Rectangle 19"/>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8" name="Rectangle 20"/>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9" name="Rectangle 21"/>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0" name="Rectangle 22"/>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1" name="Rectangle 23"/>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2" name="Rectangle 24"/>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3" name="Rectangle 25"/>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4"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15"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16"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A6D5E259-939A-4111-B325-9D5F67EC85E5}" type="slidenum">
              <a:t>‹#›</a:t>
            </a:fld>
            <a:endParaRPr lang="en-GB"/>
          </a:p>
        </p:txBody>
      </p:sp>
    </p:spTree>
    <p:extLst>
      <p:ext uri="{BB962C8B-B14F-4D97-AF65-F5344CB8AC3E}">
        <p14:creationId xmlns:p14="http://schemas.microsoft.com/office/powerpoint/2010/main" val="1285804429"/>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2 page with graphic">
    <p:spTree>
      <p:nvGrpSpPr>
        <p:cNvPr id="1" name=""/>
        <p:cNvGrpSpPr/>
        <p:nvPr/>
      </p:nvGrpSpPr>
      <p:grpSpPr>
        <a:xfrm>
          <a:off x="0" y="0"/>
          <a:ext cx="0" cy="0"/>
          <a:chOff x="0" y="0"/>
          <a:chExt cx="0" cy="0"/>
        </a:xfrm>
      </p:grpSpPr>
      <p:cxnSp>
        <p:nvCxnSpPr>
          <p:cNvPr id="2" name="Straight Connector 4"/>
          <p:cNvCxnSpPr/>
          <p:nvPr/>
        </p:nvCxnSpPr>
        <p:spPr>
          <a:xfrm>
            <a:off x="447671" y="985842"/>
            <a:ext cx="11753854"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24807"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Picture Placeholder 4"/>
          <p:cNvSpPr txBox="1">
            <a:spLocks noGrp="1"/>
          </p:cNvSpPr>
          <p:nvPr>
            <p:ph type="pic" idx="4294967295"/>
          </p:nvPr>
        </p:nvSpPr>
        <p:spPr>
          <a:xfrm>
            <a:off x="7502523" y="985640"/>
            <a:ext cx="4699001" cy="5619948"/>
          </a:xfrm>
        </p:spPr>
        <p:txBody>
          <a:bodyPr/>
          <a:lstStyle>
            <a:lvl1pPr>
              <a:defRPr/>
            </a:lvl1pPr>
          </a:lstStyle>
          <a:p>
            <a:pPr lvl="0"/>
            <a:r>
              <a:rPr lang="en-US"/>
              <a:t>Drag picture to placeholder or click icon to add</a:t>
            </a:r>
          </a:p>
        </p:txBody>
      </p:sp>
      <p:sp>
        <p:nvSpPr>
          <p:cNvPr id="6" name="Content Placeholder 2"/>
          <p:cNvSpPr txBox="1">
            <a:spLocks noGrp="1"/>
          </p:cNvSpPr>
          <p:nvPr>
            <p:ph idx="4294967295"/>
          </p:nvPr>
        </p:nvSpPr>
        <p:spPr>
          <a:xfrm>
            <a:off x="447580" y="1159157"/>
            <a:ext cx="6848673" cy="988695"/>
          </a:xfrm>
        </p:spPr>
        <p:txBody>
          <a:bodyPr/>
          <a:lstStyle>
            <a:lvl1pPr>
              <a:defRPr/>
            </a:lvl1pPr>
          </a:lstStyle>
          <a:p>
            <a:pPr lvl="0"/>
            <a:r>
              <a:rPr lang="en-US"/>
              <a:t>Click to edit Master text styles</a:t>
            </a:r>
          </a:p>
        </p:txBody>
      </p:sp>
      <p:sp>
        <p:nvSpPr>
          <p:cNvPr id="7" name="Rectangle 18"/>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8" name="Rectangle 19"/>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9" name="Rectangle 21"/>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0" name="Rectangle 23"/>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1" name="Rectangle 24"/>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2" name="Rectangle 25"/>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3" name="Rectangle 26"/>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4"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15"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16"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112FCA1C-0EE2-486B-BEFD-2F1528127D39}" type="slidenum">
              <a:t>‹#›</a:t>
            </a:fld>
            <a:endParaRPr lang="en-GB"/>
          </a:p>
        </p:txBody>
      </p:sp>
    </p:spTree>
    <p:extLst>
      <p:ext uri="{BB962C8B-B14F-4D97-AF65-F5344CB8AC3E}">
        <p14:creationId xmlns:p14="http://schemas.microsoft.com/office/powerpoint/2010/main" val="2279282251"/>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half page with graphic">
    <p:spTree>
      <p:nvGrpSpPr>
        <p:cNvPr id="1" name=""/>
        <p:cNvGrpSpPr/>
        <p:nvPr/>
      </p:nvGrpSpPr>
      <p:grpSpPr>
        <a:xfrm>
          <a:off x="0" y="0"/>
          <a:ext cx="0" cy="0"/>
          <a:chOff x="0" y="0"/>
          <a:chExt cx="0" cy="0"/>
        </a:xfrm>
      </p:grpSpPr>
      <p:cxnSp>
        <p:nvCxnSpPr>
          <p:cNvPr id="2" name="Straight Connector 7"/>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4294967295"/>
          </p:nvPr>
        </p:nvSpPr>
        <p:spPr>
          <a:xfrm>
            <a:off x="447580" y="1159157"/>
            <a:ext cx="6901516" cy="724469"/>
          </a:xfrm>
        </p:spPr>
        <p:txBody>
          <a:bodyPr/>
          <a:lstStyle>
            <a:lvl1pPr>
              <a:defRPr/>
            </a:lvl1pPr>
          </a:lstStyle>
          <a:p>
            <a:pPr lvl="0"/>
            <a:r>
              <a:rPr lang="en-US"/>
              <a:t>Click to edit Master text styles</a:t>
            </a:r>
          </a:p>
        </p:txBody>
      </p:sp>
      <p:sp>
        <p:nvSpPr>
          <p:cNvPr id="6" name="Content Placeholder 2"/>
          <p:cNvSpPr txBox="1">
            <a:spLocks noGrp="1"/>
          </p:cNvSpPr>
          <p:nvPr>
            <p:ph idx="4294967295"/>
          </p:nvPr>
        </p:nvSpPr>
        <p:spPr>
          <a:xfrm>
            <a:off x="447580" y="2045576"/>
            <a:ext cx="2195556" cy="4193301"/>
          </a:xfrm>
        </p:spPr>
        <p:txBody>
          <a:bodyPr/>
          <a:lstStyle>
            <a:lvl1pPr>
              <a:defRPr sz="1400"/>
            </a:lvl1pPr>
            <a:lvl2pPr marL="230191" indent="-60322">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p:cNvSpPr txBox="1">
            <a:spLocks noGrp="1"/>
          </p:cNvSpPr>
          <p:nvPr>
            <p:ph idx="4294967295"/>
          </p:nvPr>
        </p:nvSpPr>
        <p:spPr>
          <a:xfrm>
            <a:off x="2794250" y="2045576"/>
            <a:ext cx="2195556" cy="4193301"/>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2"/>
          <p:cNvSpPr txBox="1">
            <a:spLocks noGrp="1"/>
          </p:cNvSpPr>
          <p:nvPr>
            <p:ph idx="4294967295"/>
          </p:nvPr>
        </p:nvSpPr>
        <p:spPr>
          <a:xfrm>
            <a:off x="5153530" y="2045576"/>
            <a:ext cx="2195556" cy="4193301"/>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Picture Placeholder 4"/>
          <p:cNvSpPr txBox="1">
            <a:spLocks noGrp="1"/>
          </p:cNvSpPr>
          <p:nvPr>
            <p:ph type="pic" idx="4294967295"/>
          </p:nvPr>
        </p:nvSpPr>
        <p:spPr>
          <a:xfrm>
            <a:off x="7502523" y="985640"/>
            <a:ext cx="4699001" cy="5619948"/>
          </a:xfrm>
        </p:spPr>
        <p:txBody>
          <a:bodyPr/>
          <a:lstStyle>
            <a:lvl1pPr>
              <a:defRPr/>
            </a:lvl1pPr>
          </a:lstStyle>
          <a:p>
            <a:pPr lvl="0"/>
            <a:r>
              <a:rPr lang="en-US"/>
              <a:t>Drag picture to placeholder or click icon to add</a:t>
            </a:r>
          </a:p>
        </p:txBody>
      </p:sp>
      <p:sp>
        <p:nvSpPr>
          <p:cNvPr id="10" name="Rectangle 25"/>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11" name="Rectangle 26"/>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2" name="Rectangle 27"/>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3" name="Rectangle 28"/>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4" name="Rectangle 29"/>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5" name="Rectangle 30"/>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6" name="Rectangle 31"/>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7"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18"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19"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9CE61225-2EC8-4558-86F9-DB0F801542B2}" type="slidenum">
              <a:t>‹#›</a:t>
            </a:fld>
            <a:endParaRPr lang="en-GB"/>
          </a:p>
        </p:txBody>
      </p:sp>
    </p:spTree>
    <p:extLst>
      <p:ext uri="{BB962C8B-B14F-4D97-AF65-F5344CB8AC3E}">
        <p14:creationId xmlns:p14="http://schemas.microsoft.com/office/powerpoint/2010/main" val="2787483094"/>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 Placeholder 2"/>
          <p:cNvSpPr txBox="1">
            <a:spLocks noGrp="1"/>
          </p:cNvSpPr>
          <p:nvPr>
            <p:ph type="body" idx="1"/>
          </p:nvPr>
        </p:nvSpPr>
        <p:spPr>
          <a:xfrm>
            <a:off x="457200" y="1331915"/>
            <a:ext cx="11301417" cy="4897434"/>
          </a:xfrm>
          <a:prstGeom prst="rect">
            <a:avLst/>
          </a:prstGeom>
          <a:noFill/>
          <a:ln>
            <a:noFill/>
          </a:ln>
        </p:spPr>
        <p:txBody>
          <a:bodyPr vert="horz" wrap="square" lIns="0" tIns="0"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342900" marR="0" lvl="0" indent="-342900" algn="l" defTabSz="914400" rtl="0" eaLnBrk="1" fontAlgn="auto" hangingPunct="1">
        <a:lnSpc>
          <a:spcPct val="100000"/>
        </a:lnSpc>
        <a:spcBef>
          <a:spcPts val="0"/>
        </a:spcBef>
        <a:spcAft>
          <a:spcPts val="900"/>
        </a:spcAft>
        <a:buNone/>
        <a:tabLst/>
        <a:defRPr lang="en-US" sz="1600" b="1" i="0" u="none" strike="noStrike" kern="1200" cap="none" spc="20" baseline="0">
          <a:solidFill>
            <a:srgbClr val="000000"/>
          </a:solidFill>
          <a:uFillTx/>
          <a:latin typeface="Arial"/>
          <a:ea typeface="ヒラギノ角ゴ Pro W3" pitchFamily="1"/>
          <a:cs typeface="Arial"/>
        </a:defRPr>
      </a:lvl1pPr>
      <a:lvl2pPr marL="658816" marR="0" lvl="1" indent="-252410" algn="l" defTabSz="914400" rtl="0" eaLnBrk="1" fontAlgn="auto" hangingPunct="1">
        <a:lnSpc>
          <a:spcPct val="100000"/>
        </a:lnSpc>
        <a:spcBef>
          <a:spcPts val="0"/>
        </a:spcBef>
        <a:spcAft>
          <a:spcPts val="900"/>
        </a:spcAft>
        <a:buSzPct val="100000"/>
        <a:buFont typeface="Arial"/>
        <a:buChar char="–"/>
        <a:tabLst/>
        <a:defRPr lang="en-US" sz="1400" b="0" i="0" u="none" strike="noStrike" kern="1200" cap="none" spc="0" baseline="0">
          <a:solidFill>
            <a:srgbClr val="000000"/>
          </a:solidFill>
          <a:uFillTx/>
          <a:latin typeface="Arial"/>
          <a:ea typeface="ＭＳ Ｐゴシック"/>
          <a:cs typeface="Arial"/>
        </a:defRPr>
      </a:lvl2pPr>
      <a:lvl3pPr marL="1014417" marR="0" lvl="2" indent="-201616" algn="l" defTabSz="914400" rtl="0" eaLnBrk="1" fontAlgn="auto" hangingPunct="1">
        <a:lnSpc>
          <a:spcPct val="100000"/>
        </a:lnSpc>
        <a:spcBef>
          <a:spcPts val="0"/>
        </a:spcBef>
        <a:spcAft>
          <a:spcPts val="900"/>
        </a:spcAft>
        <a:buSzPct val="100000"/>
        <a:buFont typeface="Arial"/>
        <a:buChar char="•"/>
        <a:tabLst/>
        <a:defRPr lang="en-US" sz="1400" b="0" i="0" u="none" strike="noStrike" kern="1200" cap="none" spc="0" baseline="0">
          <a:solidFill>
            <a:srgbClr val="000000"/>
          </a:solidFill>
          <a:uFillTx/>
          <a:latin typeface="Arial"/>
          <a:ea typeface="ＭＳ Ｐゴシック"/>
          <a:cs typeface="Arial"/>
        </a:defRPr>
      </a:lvl3pPr>
      <a:lvl4pPr marL="1419221" marR="0" lvl="3" indent="-201616" algn="l" defTabSz="914400" rtl="0" eaLnBrk="1" fontAlgn="auto" hangingPunct="1">
        <a:lnSpc>
          <a:spcPct val="100000"/>
        </a:lnSpc>
        <a:spcBef>
          <a:spcPts val="0"/>
        </a:spcBef>
        <a:spcAft>
          <a:spcPts val="900"/>
        </a:spcAft>
        <a:buSzPct val="100000"/>
        <a:buFont typeface="Arial"/>
        <a:buChar char="–"/>
        <a:tabLst/>
        <a:defRPr lang="en-US" sz="1400" b="0" i="0" u="none" strike="noStrike" kern="1200" cap="none" spc="0" baseline="0">
          <a:solidFill>
            <a:srgbClr val="000000"/>
          </a:solidFill>
          <a:uFillTx/>
          <a:latin typeface="Arial"/>
          <a:ea typeface="ＭＳ Ｐゴシック"/>
          <a:cs typeface="Arial"/>
        </a:defRPr>
      </a:lvl4pPr>
      <a:lvl5pPr marL="1825627" marR="0" lvl="4" indent="-201616" algn="l" defTabSz="914400" rtl="0" eaLnBrk="1" fontAlgn="auto" hangingPunct="1">
        <a:lnSpc>
          <a:spcPct val="100000"/>
        </a:lnSpc>
        <a:spcBef>
          <a:spcPts val="0"/>
        </a:spcBef>
        <a:spcAft>
          <a:spcPts val="900"/>
        </a:spcAft>
        <a:buSzPct val="100000"/>
        <a:buFont typeface="Arial"/>
        <a:buChar char="»"/>
        <a:tabLst/>
        <a:defRPr lang="en-US" sz="1400" b="0" i="0" u="none" strike="noStrike" kern="1200" cap="none" spc="0" baseline="0">
          <a:solidFill>
            <a:srgbClr val="000000"/>
          </a:solidFill>
          <a:uFillTx/>
          <a:latin typeface="Arial"/>
          <a:ea typeface="ＭＳ Ｐゴシック"/>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Public-key_cryptography" TargetMode="External"/><Relationship Id="rId7" Type="http://schemas.openxmlformats.org/officeDocument/2006/relationships/hyperlink" Target="https://en.wikipedia.org/wiki/Public-key_cryptography#Associating_public_keys_with_identities"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en.wikipedia.org/wiki/Public_key" TargetMode="External"/><Relationship Id="rId5" Type="http://schemas.openxmlformats.org/officeDocument/2006/relationships/hyperlink" Target="https://en.wikipedia.org/wiki/Password" TargetMode="External"/><Relationship Id="rId4" Type="http://schemas.openxmlformats.org/officeDocument/2006/relationships/hyperlink" Target="https://en.wikipedia.org/wiki/Authentic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TCP_port" TargetMode="External"/><Relationship Id="rId3" Type="http://schemas.openxmlformats.org/officeDocument/2006/relationships/hyperlink" Target="https://en.wikipedia.org/wiki/File_transfer" TargetMode="External"/><Relationship Id="rId7" Type="http://schemas.openxmlformats.org/officeDocument/2006/relationships/hyperlink" Target="https://en.wikipedia.org/wiki/Data_in_transi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en.wikipedia.org/wiki/Confidentiality" TargetMode="External"/><Relationship Id="rId5" Type="http://schemas.openxmlformats.org/officeDocument/2006/relationships/hyperlink" Target="https://en.wikipedia.org/wiki/Information_security#Authenticity" TargetMode="External"/><Relationship Id="rId4" Type="http://schemas.openxmlformats.org/officeDocument/2006/relationships/hyperlink" Target="https://en.wikipedia.org/wiki/Secure_Shell" TargetMode="External"/><Relationship Id="rId9" Type="http://schemas.openxmlformats.org/officeDocument/2006/relationships/hyperlink" Target="https://en.wikipedia.org/wiki/Request_for_Commen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4294967295"/>
          </p:nvPr>
        </p:nvSpPr>
        <p:spPr>
          <a:xfrm>
            <a:off x="4134679" y="4074630"/>
            <a:ext cx="7736812" cy="935230"/>
          </a:xfrm>
        </p:spPr>
        <p:txBody>
          <a:bodyPr/>
          <a:lstStyle/>
          <a:p>
            <a:pPr algn="r"/>
            <a:r>
              <a:rPr lang="en-PH" b="0" dirty="0"/>
              <a:t>Remote Access: SSH.. SCP.. RSYNC.. CURL.. WGET…</a:t>
            </a:r>
          </a:p>
        </p:txBody>
      </p:sp>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p:txBody>
          <a:bodyPr/>
          <a:lstStyle/>
          <a:p>
            <a:r>
              <a:rPr lang="en-US" b="0" dirty="0">
                <a:solidFill>
                  <a:srgbClr val="7030A0"/>
                </a:solidFill>
              </a:rPr>
              <a:t>Part 2: REMOTE ACCESS</a:t>
            </a:r>
          </a:p>
        </p:txBody>
      </p:sp>
    </p:spTree>
    <p:extLst>
      <p:ext uri="{BB962C8B-B14F-4D97-AF65-F5344CB8AC3E}">
        <p14:creationId xmlns:p14="http://schemas.microsoft.com/office/powerpoint/2010/main" val="878526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CURL</a:t>
            </a:r>
          </a:p>
        </p:txBody>
      </p:sp>
      <p:sp>
        <p:nvSpPr>
          <p:cNvPr id="23" name="TextBox 22">
            <a:extLst>
              <a:ext uri="{FF2B5EF4-FFF2-40B4-BE49-F238E27FC236}">
                <a16:creationId xmlns:a16="http://schemas.microsoft.com/office/drawing/2014/main" id="{E1801598-46CC-4947-ACDD-2AF06EC8739B}"/>
              </a:ext>
            </a:extLst>
          </p:cNvPr>
          <p:cNvSpPr txBox="1"/>
          <p:nvPr/>
        </p:nvSpPr>
        <p:spPr>
          <a:xfrm>
            <a:off x="457199" y="3207743"/>
            <a:ext cx="10177745" cy="2062103"/>
          </a:xfrm>
          <a:prstGeom prst="rect">
            <a:avLst/>
          </a:prstGeom>
          <a:noFill/>
        </p:spPr>
        <p:txBody>
          <a:bodyPr wrap="square" rtlCol="0">
            <a:spAutoFit/>
          </a:bodyPr>
          <a:lstStyle/>
          <a:p>
            <a:pPr algn="just"/>
            <a:r>
              <a:rPr lang="en-US" sz="1600" b="1" dirty="0">
                <a:latin typeface="Arial" panose="020B0604020202020204" pitchFamily="34" charset="0"/>
                <a:cs typeface="Arial" panose="020B0604020202020204" pitchFamily="34" charset="0"/>
              </a:rPr>
              <a:t>Ex:</a:t>
            </a:r>
          </a:p>
          <a:p>
            <a:pPr algn="just"/>
            <a:endParaRPr lang="en-US" sz="1600" b="1" dirty="0">
              <a:latin typeface="Arial" panose="020B0604020202020204" pitchFamily="34" charset="0"/>
              <a:cs typeface="Arial" panose="020B0604020202020204" pitchFamily="34" charset="0"/>
            </a:endParaRPr>
          </a:p>
          <a:p>
            <a:pPr algn="just"/>
            <a:r>
              <a:rPr lang="en-US" sz="1600" b="1" dirty="0">
                <a:latin typeface="Arial" panose="020B0604020202020204" pitchFamily="34" charset="0"/>
                <a:cs typeface="Arial" panose="020B0604020202020204" pitchFamily="34" charset="0"/>
              </a:rPr>
              <a:t>-o, --output &lt;file&gt;</a:t>
            </a:r>
          </a:p>
          <a:p>
            <a:pPr algn="just"/>
            <a:endParaRPr lang="en-US" sz="1600" b="1" dirty="0">
              <a:latin typeface="Arial" panose="020B0604020202020204" pitchFamily="34" charset="0"/>
              <a:cs typeface="Arial" panose="020B0604020202020204" pitchFamily="34" charset="0"/>
            </a:endParaRPr>
          </a:p>
          <a:p>
            <a:r>
              <a:rPr lang="pt-BR" sz="1600" dirty="0">
                <a:latin typeface="Arial" panose="020B0604020202020204" pitchFamily="34" charset="0"/>
                <a:cs typeface="Arial" panose="020B0604020202020204" pitchFamily="34" charset="0"/>
              </a:rPr>
              <a:t>$ </a:t>
            </a:r>
            <a:r>
              <a:rPr lang="pt-BR" sz="1600" dirty="0" err="1">
                <a:latin typeface="Arial" panose="020B0604020202020204" pitchFamily="34" charset="0"/>
                <a:cs typeface="Arial" panose="020B0604020202020204" pitchFamily="34" charset="0"/>
              </a:rPr>
              <a:t>curl</a:t>
            </a:r>
            <a:r>
              <a:rPr lang="pt-BR" sz="1600" dirty="0">
                <a:latin typeface="Arial" panose="020B0604020202020204" pitchFamily="34" charset="0"/>
                <a:cs typeface="Arial" panose="020B0604020202020204" pitchFamily="34" charset="0"/>
              </a:rPr>
              <a:t> –o ~/Desktop/</a:t>
            </a:r>
            <a:r>
              <a:rPr lang="pt-BR" sz="1600" dirty="0" err="1">
                <a:latin typeface="Arial" panose="020B0604020202020204" pitchFamily="34" charset="0"/>
                <a:cs typeface="Arial" panose="020B0604020202020204" pitchFamily="34" charset="0"/>
              </a:rPr>
              <a:t>FortiClient.dmg</a:t>
            </a:r>
            <a:r>
              <a:rPr lang="pt-BR" sz="1600" dirty="0">
                <a:latin typeface="Arial" panose="020B0604020202020204" pitchFamily="34" charset="0"/>
                <a:cs typeface="Arial" panose="020B0604020202020204" pitchFamily="34" charset="0"/>
              </a:rPr>
              <a:t> </a:t>
            </a:r>
            <a:r>
              <a:rPr lang="pt-BR" sz="1600" dirty="0" err="1">
                <a:latin typeface="Arial" panose="020B0604020202020204" pitchFamily="34" charset="0"/>
                <a:cs typeface="Arial" panose="020B0604020202020204" pitchFamily="34" charset="0"/>
              </a:rPr>
              <a:t>https</a:t>
            </a:r>
            <a:r>
              <a:rPr lang="pt-BR" sz="1600" dirty="0">
                <a:latin typeface="Arial" panose="020B0604020202020204" pitchFamily="34" charset="0"/>
                <a:cs typeface="Arial" panose="020B0604020202020204" pitchFamily="34" charset="0"/>
              </a:rPr>
              <a:t>://d3gpjj9d20n0p3.cloudfront.net/</a:t>
            </a:r>
            <a:r>
              <a:rPr lang="pt-BR" sz="1600" dirty="0" err="1">
                <a:latin typeface="Arial" panose="020B0604020202020204" pitchFamily="34" charset="0"/>
                <a:cs typeface="Arial" panose="020B0604020202020204" pitchFamily="34" charset="0"/>
              </a:rPr>
              <a:t>forticlient</a:t>
            </a:r>
            <a:r>
              <a:rPr lang="pt-BR" sz="1600" dirty="0">
                <a:latin typeface="Arial" panose="020B0604020202020204" pitchFamily="34" charset="0"/>
                <a:cs typeface="Arial" panose="020B0604020202020204" pitchFamily="34" charset="0"/>
              </a:rPr>
              <a:t>/downloads/FortiClient_5.6.1.723_macosx.dmg</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pt-BR" sz="1600" dirty="0">
                <a:latin typeface="Arial" panose="020B0604020202020204" pitchFamily="34" charset="0"/>
                <a:cs typeface="Arial" panose="020B0604020202020204" pitchFamily="34" charset="0"/>
              </a:rPr>
              <a:t>$ curl -o aa example.com -o bb example.net</a:t>
            </a:r>
            <a:endParaRPr lang="en-US" sz="16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E5C9AF89-42F3-4FDF-B241-79EEFA26D71B}"/>
              </a:ext>
            </a:extLst>
          </p:cNvPr>
          <p:cNvSpPr txBox="1"/>
          <p:nvPr/>
        </p:nvSpPr>
        <p:spPr>
          <a:xfrm>
            <a:off x="457199" y="1264290"/>
            <a:ext cx="11019453" cy="1600438"/>
          </a:xfrm>
          <a:prstGeom prst="rect">
            <a:avLst/>
          </a:prstGeom>
          <a:noFill/>
        </p:spPr>
        <p:txBody>
          <a:bodyPr wrap="square" rtlCol="0">
            <a:spAutoFit/>
          </a:bodyPr>
          <a:lstStyle/>
          <a:p>
            <a:pPr algn="just"/>
            <a:r>
              <a:rPr lang="en-US" sz="1400" b="1" dirty="0">
                <a:solidFill>
                  <a:srgbClr val="7030A0"/>
                </a:solidFill>
                <a:latin typeface="Arial" panose="020B0604020202020204" pitchFamily="34" charset="0"/>
                <a:cs typeface="Arial" panose="020B0604020202020204" pitchFamily="34" charset="0"/>
              </a:rPr>
              <a:t>curl</a:t>
            </a:r>
            <a:r>
              <a:rPr lang="en-US" sz="1400" dirty="0">
                <a:latin typeface="Arial" panose="020B0604020202020204" pitchFamily="34" charset="0"/>
                <a:cs typeface="Arial" panose="020B0604020202020204" pitchFamily="34" charset="0"/>
              </a:rPr>
              <a:t> is  a tool to transfer data from or to a server, using one of the supported protocols </a:t>
            </a:r>
            <a:r>
              <a:rPr lang="en-US" sz="1400" u="sng" dirty="0">
                <a:solidFill>
                  <a:srgbClr val="0070C0"/>
                </a:solidFill>
                <a:latin typeface="Arial" panose="020B0604020202020204" pitchFamily="34" charset="0"/>
                <a:cs typeface="Arial" panose="020B0604020202020204" pitchFamily="34" charset="0"/>
              </a:rPr>
              <a:t>DICT</a:t>
            </a:r>
            <a:r>
              <a:rPr lang="en-US" sz="1400" dirty="0">
                <a:solidFill>
                  <a:srgbClr val="0070C0"/>
                </a:solidFill>
                <a:latin typeface="Arial" panose="020B0604020202020204" pitchFamily="34" charset="0"/>
                <a:cs typeface="Arial" panose="020B0604020202020204" pitchFamily="34" charset="0"/>
              </a:rPr>
              <a:t>, </a:t>
            </a:r>
            <a:r>
              <a:rPr lang="en-US" sz="1400" u="sng" dirty="0">
                <a:solidFill>
                  <a:srgbClr val="0070C0"/>
                </a:solidFill>
                <a:latin typeface="Arial" panose="020B0604020202020204" pitchFamily="34" charset="0"/>
                <a:cs typeface="Arial" panose="020B0604020202020204" pitchFamily="34" charset="0"/>
              </a:rPr>
              <a:t>FILE</a:t>
            </a:r>
            <a:r>
              <a:rPr lang="en-US" sz="1400" dirty="0">
                <a:solidFill>
                  <a:srgbClr val="0070C0"/>
                </a:solidFill>
                <a:latin typeface="Arial" panose="020B0604020202020204" pitchFamily="34" charset="0"/>
                <a:cs typeface="Arial" panose="020B0604020202020204" pitchFamily="34" charset="0"/>
              </a:rPr>
              <a:t>, </a:t>
            </a:r>
            <a:r>
              <a:rPr lang="en-US" sz="1400" u="sng" dirty="0">
                <a:solidFill>
                  <a:srgbClr val="0070C0"/>
                </a:solidFill>
                <a:latin typeface="Arial" panose="020B0604020202020204" pitchFamily="34" charset="0"/>
                <a:cs typeface="Arial" panose="020B0604020202020204" pitchFamily="34" charset="0"/>
              </a:rPr>
              <a:t>FTP</a:t>
            </a:r>
            <a:r>
              <a:rPr lang="en-US" sz="1400" dirty="0">
                <a:solidFill>
                  <a:srgbClr val="0070C0"/>
                </a:solidFill>
                <a:latin typeface="Arial" panose="020B0604020202020204" pitchFamily="34" charset="0"/>
                <a:cs typeface="Arial" panose="020B0604020202020204" pitchFamily="34" charset="0"/>
              </a:rPr>
              <a:t>, </a:t>
            </a:r>
            <a:r>
              <a:rPr lang="en-US" sz="1400" u="sng" dirty="0">
                <a:solidFill>
                  <a:srgbClr val="0070C0"/>
                </a:solidFill>
                <a:latin typeface="Arial" panose="020B0604020202020204" pitchFamily="34" charset="0"/>
                <a:cs typeface="Arial" panose="020B0604020202020204" pitchFamily="34" charset="0"/>
              </a:rPr>
              <a:t>FTPS</a:t>
            </a:r>
            <a:r>
              <a:rPr lang="en-US" sz="1400" dirty="0">
                <a:solidFill>
                  <a:srgbClr val="0070C0"/>
                </a:solidFill>
                <a:latin typeface="Arial" panose="020B0604020202020204" pitchFamily="34" charset="0"/>
                <a:cs typeface="Arial" panose="020B0604020202020204" pitchFamily="34" charset="0"/>
              </a:rPr>
              <a:t>, </a:t>
            </a:r>
            <a:r>
              <a:rPr lang="en-US" sz="1400" u="sng" dirty="0">
                <a:solidFill>
                  <a:srgbClr val="0070C0"/>
                </a:solidFill>
                <a:latin typeface="Arial" panose="020B0604020202020204" pitchFamily="34" charset="0"/>
                <a:cs typeface="Arial" panose="020B0604020202020204" pitchFamily="34" charset="0"/>
              </a:rPr>
              <a:t>GOPHER</a:t>
            </a:r>
            <a:r>
              <a:rPr lang="en-US" sz="1400" dirty="0">
                <a:solidFill>
                  <a:srgbClr val="0070C0"/>
                </a:solidFill>
                <a:latin typeface="Arial" panose="020B0604020202020204" pitchFamily="34" charset="0"/>
                <a:cs typeface="Arial" panose="020B0604020202020204" pitchFamily="34" charset="0"/>
              </a:rPr>
              <a:t>, </a:t>
            </a:r>
            <a:r>
              <a:rPr lang="en-US" sz="1400" u="sng" dirty="0">
                <a:solidFill>
                  <a:srgbClr val="0070C0"/>
                </a:solidFill>
                <a:latin typeface="Arial" panose="020B0604020202020204" pitchFamily="34" charset="0"/>
                <a:cs typeface="Arial" panose="020B0604020202020204" pitchFamily="34" charset="0"/>
              </a:rPr>
              <a:t>HTTP</a:t>
            </a:r>
            <a:r>
              <a:rPr lang="en-US" sz="1400" dirty="0">
                <a:solidFill>
                  <a:srgbClr val="0070C0"/>
                </a:solidFill>
                <a:latin typeface="Arial" panose="020B0604020202020204" pitchFamily="34" charset="0"/>
                <a:cs typeface="Arial" panose="020B0604020202020204" pitchFamily="34" charset="0"/>
              </a:rPr>
              <a:t>, </a:t>
            </a:r>
            <a:r>
              <a:rPr lang="en-US" sz="1400" u="sng" dirty="0">
                <a:solidFill>
                  <a:srgbClr val="0070C0"/>
                </a:solidFill>
                <a:latin typeface="Arial" panose="020B0604020202020204" pitchFamily="34" charset="0"/>
                <a:cs typeface="Arial" panose="020B0604020202020204" pitchFamily="34" charset="0"/>
              </a:rPr>
              <a:t>HTTPS</a:t>
            </a:r>
            <a:r>
              <a:rPr lang="en-US" sz="1400" dirty="0">
                <a:solidFill>
                  <a:srgbClr val="0070C0"/>
                </a:solidFill>
                <a:latin typeface="Arial" panose="020B0604020202020204" pitchFamily="34" charset="0"/>
                <a:cs typeface="Arial" panose="020B0604020202020204" pitchFamily="34" charset="0"/>
              </a:rPr>
              <a:t>,  </a:t>
            </a:r>
            <a:r>
              <a:rPr lang="en-US" sz="1400" u="sng" dirty="0">
                <a:solidFill>
                  <a:srgbClr val="0070C0"/>
                </a:solidFill>
                <a:latin typeface="Arial" panose="020B0604020202020204" pitchFamily="34" charset="0"/>
                <a:cs typeface="Arial" panose="020B0604020202020204" pitchFamily="34" charset="0"/>
              </a:rPr>
              <a:t>IMAP</a:t>
            </a:r>
            <a:r>
              <a:rPr lang="en-US" sz="1400" dirty="0">
                <a:solidFill>
                  <a:srgbClr val="0070C0"/>
                </a:solidFill>
                <a:latin typeface="Arial" panose="020B0604020202020204" pitchFamily="34" charset="0"/>
                <a:cs typeface="Arial" panose="020B0604020202020204" pitchFamily="34" charset="0"/>
              </a:rPr>
              <a:t>, </a:t>
            </a:r>
            <a:r>
              <a:rPr lang="en-US" sz="1400" u="sng" dirty="0">
                <a:solidFill>
                  <a:srgbClr val="0070C0"/>
                </a:solidFill>
                <a:latin typeface="Arial" panose="020B0604020202020204" pitchFamily="34" charset="0"/>
                <a:cs typeface="Arial" panose="020B0604020202020204" pitchFamily="34" charset="0"/>
              </a:rPr>
              <a:t>IMAPS</a:t>
            </a:r>
            <a:r>
              <a:rPr lang="en-US" sz="1400" dirty="0">
                <a:solidFill>
                  <a:srgbClr val="0070C0"/>
                </a:solidFill>
                <a:latin typeface="Arial" panose="020B0604020202020204" pitchFamily="34" charset="0"/>
                <a:cs typeface="Arial" panose="020B0604020202020204" pitchFamily="34" charset="0"/>
              </a:rPr>
              <a:t>,  </a:t>
            </a:r>
            <a:r>
              <a:rPr lang="en-US" sz="1400" u="sng" dirty="0">
                <a:solidFill>
                  <a:srgbClr val="0070C0"/>
                </a:solidFill>
                <a:latin typeface="Arial" panose="020B0604020202020204" pitchFamily="34" charset="0"/>
                <a:cs typeface="Arial" panose="020B0604020202020204" pitchFamily="34" charset="0"/>
              </a:rPr>
              <a:t>LDAP</a:t>
            </a:r>
            <a:r>
              <a:rPr lang="en-US" sz="1400" dirty="0">
                <a:solidFill>
                  <a:srgbClr val="0070C0"/>
                </a:solidFill>
                <a:latin typeface="Arial" panose="020B0604020202020204" pitchFamily="34" charset="0"/>
                <a:cs typeface="Arial" panose="020B0604020202020204" pitchFamily="34" charset="0"/>
              </a:rPr>
              <a:t>,  </a:t>
            </a:r>
            <a:r>
              <a:rPr lang="en-US" sz="1400" u="sng" dirty="0">
                <a:solidFill>
                  <a:srgbClr val="0070C0"/>
                </a:solidFill>
                <a:latin typeface="Arial" panose="020B0604020202020204" pitchFamily="34" charset="0"/>
                <a:cs typeface="Arial" panose="020B0604020202020204" pitchFamily="34" charset="0"/>
              </a:rPr>
              <a:t>LDAPS</a:t>
            </a:r>
            <a:r>
              <a:rPr lang="en-US" sz="1400" dirty="0">
                <a:solidFill>
                  <a:srgbClr val="0070C0"/>
                </a:solidFill>
                <a:latin typeface="Arial" panose="020B0604020202020204" pitchFamily="34" charset="0"/>
                <a:cs typeface="Arial" panose="020B0604020202020204" pitchFamily="34" charset="0"/>
              </a:rPr>
              <a:t>,  </a:t>
            </a:r>
            <a:r>
              <a:rPr lang="en-US" sz="1400" u="sng" dirty="0">
                <a:solidFill>
                  <a:srgbClr val="0070C0"/>
                </a:solidFill>
                <a:latin typeface="Arial" panose="020B0604020202020204" pitchFamily="34" charset="0"/>
                <a:cs typeface="Arial" panose="020B0604020202020204" pitchFamily="34" charset="0"/>
              </a:rPr>
              <a:t>POP3</a:t>
            </a:r>
            <a:r>
              <a:rPr lang="en-US" sz="1400" dirty="0">
                <a:solidFill>
                  <a:srgbClr val="0070C0"/>
                </a:solidFill>
                <a:latin typeface="Arial" panose="020B0604020202020204" pitchFamily="34" charset="0"/>
                <a:cs typeface="Arial" panose="020B0604020202020204" pitchFamily="34" charset="0"/>
              </a:rPr>
              <a:t>,  </a:t>
            </a:r>
            <a:r>
              <a:rPr lang="en-US" sz="1400" u="sng" dirty="0">
                <a:solidFill>
                  <a:srgbClr val="0070C0"/>
                </a:solidFill>
                <a:latin typeface="Arial" panose="020B0604020202020204" pitchFamily="34" charset="0"/>
                <a:cs typeface="Arial" panose="020B0604020202020204" pitchFamily="34" charset="0"/>
              </a:rPr>
              <a:t>POP3S</a:t>
            </a:r>
            <a:r>
              <a:rPr lang="en-US" sz="1400" dirty="0">
                <a:solidFill>
                  <a:srgbClr val="0070C0"/>
                </a:solidFill>
                <a:latin typeface="Arial" panose="020B0604020202020204" pitchFamily="34" charset="0"/>
                <a:cs typeface="Arial" panose="020B0604020202020204" pitchFamily="34" charset="0"/>
              </a:rPr>
              <a:t>,  </a:t>
            </a:r>
            <a:r>
              <a:rPr lang="en-US" sz="1400" u="sng" dirty="0">
                <a:solidFill>
                  <a:srgbClr val="0070C0"/>
                </a:solidFill>
                <a:latin typeface="Arial" panose="020B0604020202020204" pitchFamily="34" charset="0"/>
                <a:cs typeface="Arial" panose="020B0604020202020204" pitchFamily="34" charset="0"/>
              </a:rPr>
              <a:t>RTMP</a:t>
            </a:r>
            <a:r>
              <a:rPr lang="en-US" sz="1400" dirty="0">
                <a:solidFill>
                  <a:srgbClr val="0070C0"/>
                </a:solidFill>
                <a:latin typeface="Arial" panose="020B0604020202020204" pitchFamily="34" charset="0"/>
                <a:cs typeface="Arial" panose="020B0604020202020204" pitchFamily="34" charset="0"/>
              </a:rPr>
              <a:t>, </a:t>
            </a:r>
            <a:r>
              <a:rPr lang="en-US" sz="1400" u="sng" dirty="0">
                <a:solidFill>
                  <a:srgbClr val="0070C0"/>
                </a:solidFill>
                <a:latin typeface="Arial" panose="020B0604020202020204" pitchFamily="34" charset="0"/>
                <a:cs typeface="Arial" panose="020B0604020202020204" pitchFamily="34" charset="0"/>
              </a:rPr>
              <a:t>RTSP</a:t>
            </a:r>
            <a:r>
              <a:rPr lang="en-US" sz="1400" dirty="0">
                <a:solidFill>
                  <a:srgbClr val="0070C0"/>
                </a:solidFill>
                <a:latin typeface="Arial" panose="020B0604020202020204" pitchFamily="34" charset="0"/>
                <a:cs typeface="Arial" panose="020B0604020202020204" pitchFamily="34" charset="0"/>
              </a:rPr>
              <a:t>, </a:t>
            </a:r>
            <a:r>
              <a:rPr lang="en-US" sz="1400" u="sng" dirty="0">
                <a:solidFill>
                  <a:srgbClr val="0070C0"/>
                </a:solidFill>
                <a:latin typeface="Arial" panose="020B0604020202020204" pitchFamily="34" charset="0"/>
                <a:cs typeface="Arial" panose="020B0604020202020204" pitchFamily="34" charset="0"/>
              </a:rPr>
              <a:t>SCP</a:t>
            </a:r>
            <a:r>
              <a:rPr lang="en-US" sz="1400" dirty="0">
                <a:solidFill>
                  <a:srgbClr val="0070C0"/>
                </a:solidFill>
                <a:latin typeface="Arial" panose="020B0604020202020204" pitchFamily="34" charset="0"/>
                <a:cs typeface="Arial" panose="020B0604020202020204" pitchFamily="34" charset="0"/>
              </a:rPr>
              <a:t>, </a:t>
            </a:r>
            <a:r>
              <a:rPr lang="en-US" sz="1400" u="sng" dirty="0">
                <a:solidFill>
                  <a:srgbClr val="0070C0"/>
                </a:solidFill>
                <a:latin typeface="Arial" panose="020B0604020202020204" pitchFamily="34" charset="0"/>
                <a:cs typeface="Arial" panose="020B0604020202020204" pitchFamily="34" charset="0"/>
              </a:rPr>
              <a:t>SFTP</a:t>
            </a:r>
            <a:r>
              <a:rPr lang="en-US" sz="1400" dirty="0">
                <a:solidFill>
                  <a:srgbClr val="0070C0"/>
                </a:solidFill>
                <a:latin typeface="Arial" panose="020B0604020202020204" pitchFamily="34" charset="0"/>
                <a:cs typeface="Arial" panose="020B0604020202020204" pitchFamily="34" charset="0"/>
              </a:rPr>
              <a:t>, </a:t>
            </a:r>
            <a:r>
              <a:rPr lang="en-US" sz="1400" u="sng" dirty="0">
                <a:solidFill>
                  <a:srgbClr val="0070C0"/>
                </a:solidFill>
                <a:latin typeface="Arial" panose="020B0604020202020204" pitchFamily="34" charset="0"/>
                <a:cs typeface="Arial" panose="020B0604020202020204" pitchFamily="34" charset="0"/>
              </a:rPr>
              <a:t>SMB</a:t>
            </a:r>
            <a:r>
              <a:rPr lang="en-US" sz="1400" dirty="0">
                <a:solidFill>
                  <a:srgbClr val="0070C0"/>
                </a:solidFill>
                <a:latin typeface="Arial" panose="020B0604020202020204" pitchFamily="34" charset="0"/>
                <a:cs typeface="Arial" panose="020B0604020202020204" pitchFamily="34" charset="0"/>
              </a:rPr>
              <a:t>, </a:t>
            </a:r>
            <a:r>
              <a:rPr lang="en-US" sz="1400" u="sng" dirty="0">
                <a:solidFill>
                  <a:srgbClr val="0070C0"/>
                </a:solidFill>
                <a:latin typeface="Arial" panose="020B0604020202020204" pitchFamily="34" charset="0"/>
                <a:cs typeface="Arial" panose="020B0604020202020204" pitchFamily="34" charset="0"/>
              </a:rPr>
              <a:t>SMBS</a:t>
            </a:r>
            <a:r>
              <a:rPr lang="en-US" sz="1400" dirty="0">
                <a:solidFill>
                  <a:srgbClr val="0070C0"/>
                </a:solidFill>
                <a:latin typeface="Arial" panose="020B0604020202020204" pitchFamily="34" charset="0"/>
                <a:cs typeface="Arial" panose="020B0604020202020204" pitchFamily="34" charset="0"/>
              </a:rPr>
              <a:t>, </a:t>
            </a:r>
            <a:r>
              <a:rPr lang="en-US" sz="1400" u="sng" dirty="0">
                <a:solidFill>
                  <a:srgbClr val="0070C0"/>
                </a:solidFill>
                <a:latin typeface="Arial" panose="020B0604020202020204" pitchFamily="34" charset="0"/>
                <a:cs typeface="Arial" panose="020B0604020202020204" pitchFamily="34" charset="0"/>
              </a:rPr>
              <a:t>SMTP</a:t>
            </a:r>
            <a:r>
              <a:rPr lang="en-US" sz="1400" dirty="0">
                <a:solidFill>
                  <a:srgbClr val="0070C0"/>
                </a:solidFill>
                <a:latin typeface="Arial" panose="020B0604020202020204" pitchFamily="34" charset="0"/>
                <a:cs typeface="Arial" panose="020B0604020202020204" pitchFamily="34" charset="0"/>
              </a:rPr>
              <a:t>, </a:t>
            </a:r>
            <a:r>
              <a:rPr lang="en-US" sz="1400" u="sng" dirty="0">
                <a:solidFill>
                  <a:srgbClr val="0070C0"/>
                </a:solidFill>
                <a:latin typeface="Arial" panose="020B0604020202020204" pitchFamily="34" charset="0"/>
                <a:cs typeface="Arial" panose="020B0604020202020204" pitchFamily="34" charset="0"/>
              </a:rPr>
              <a:t>SMTPS</a:t>
            </a:r>
            <a:r>
              <a:rPr lang="en-US" sz="1400" dirty="0">
                <a:solidFill>
                  <a:srgbClr val="0070C0"/>
                </a:solidFill>
                <a:latin typeface="Arial" panose="020B0604020202020204" pitchFamily="34" charset="0"/>
                <a:cs typeface="Arial" panose="020B0604020202020204" pitchFamily="34" charset="0"/>
              </a:rPr>
              <a:t>, </a:t>
            </a:r>
            <a:r>
              <a:rPr lang="en-US" sz="1400" u="sng" dirty="0">
                <a:solidFill>
                  <a:srgbClr val="0070C0"/>
                </a:solidFill>
                <a:latin typeface="Arial" panose="020B0604020202020204" pitchFamily="34" charset="0"/>
                <a:cs typeface="Arial" panose="020B0604020202020204" pitchFamily="34" charset="0"/>
              </a:rPr>
              <a:t>TELNET</a:t>
            </a:r>
            <a:r>
              <a:rPr lang="en-US" sz="1400" dirty="0">
                <a:solidFill>
                  <a:srgbClr val="0070C0"/>
                </a:solidFill>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and</a:t>
            </a:r>
            <a:r>
              <a:rPr lang="en-US" sz="1400" dirty="0">
                <a:solidFill>
                  <a:srgbClr val="0070C0"/>
                </a:solidFill>
                <a:latin typeface="Arial" panose="020B0604020202020204" pitchFamily="34" charset="0"/>
                <a:cs typeface="Arial" panose="020B0604020202020204" pitchFamily="34" charset="0"/>
              </a:rPr>
              <a:t> </a:t>
            </a:r>
            <a:r>
              <a:rPr lang="en-US" sz="1400" u="sng" dirty="0">
                <a:solidFill>
                  <a:srgbClr val="0070C0"/>
                </a:solidFill>
                <a:latin typeface="Arial" panose="020B0604020202020204" pitchFamily="34" charset="0"/>
                <a:cs typeface="Arial" panose="020B0604020202020204" pitchFamily="34" charset="0"/>
              </a:rPr>
              <a:t>TFTP</a:t>
            </a:r>
            <a:r>
              <a:rPr lang="en-US" sz="1400" dirty="0">
                <a:latin typeface="Arial" panose="020B0604020202020204" pitchFamily="34" charset="0"/>
                <a:cs typeface="Arial" panose="020B0604020202020204" pitchFamily="34" charset="0"/>
              </a:rPr>
              <a:t>. The command is designed to work  without user interaction.</a:t>
            </a:r>
          </a:p>
          <a:p>
            <a:pPr algn="just"/>
            <a:endParaRPr lang="en-US" sz="1400" dirty="0">
              <a:latin typeface="Arial" panose="020B0604020202020204" pitchFamily="34" charset="0"/>
              <a:cs typeface="Arial" panose="020B0604020202020204" pitchFamily="34" charset="0"/>
            </a:endParaRPr>
          </a:p>
          <a:p>
            <a:pPr algn="just"/>
            <a:r>
              <a:rPr lang="en-US" sz="1400" dirty="0">
                <a:latin typeface="Arial" panose="020B0604020202020204" pitchFamily="34" charset="0"/>
                <a:cs typeface="Arial" panose="020B0604020202020204" pitchFamily="34" charset="0"/>
              </a:rPr>
              <a:t>curl offers a busload of useful tricks like proxy support, user authentication, FTP upload, HTTP post, SSL connections, cookies, file  transfer  resume,  </a:t>
            </a:r>
            <a:r>
              <a:rPr lang="en-US" sz="1400" dirty="0" err="1">
                <a:latin typeface="Arial" panose="020B0604020202020204" pitchFamily="34" charset="0"/>
                <a:cs typeface="Arial" panose="020B0604020202020204" pitchFamily="34" charset="0"/>
              </a:rPr>
              <a:t>Metalink</a:t>
            </a:r>
            <a:r>
              <a:rPr lang="en-US" sz="1400" dirty="0">
                <a:latin typeface="Arial" panose="020B0604020202020204" pitchFamily="34" charset="0"/>
                <a:cs typeface="Arial" panose="020B0604020202020204" pitchFamily="34" charset="0"/>
              </a:rPr>
              <a:t>,  and more. </a:t>
            </a:r>
          </a:p>
          <a:p>
            <a:pPr algn="just"/>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1724047"/>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5569921" y="1377790"/>
            <a:ext cx="6301569" cy="1362071"/>
          </a:xfrm>
        </p:spPr>
        <p:txBody>
          <a:bodyPr/>
          <a:lstStyle/>
          <a:p>
            <a:r>
              <a:rPr lang="en-US" dirty="0">
                <a:solidFill>
                  <a:srgbClr val="33CCCC"/>
                </a:solidFill>
              </a:rPr>
              <a:t>WGET</a:t>
            </a:r>
          </a:p>
        </p:txBody>
      </p:sp>
    </p:spTree>
    <p:extLst>
      <p:ext uri="{BB962C8B-B14F-4D97-AF65-F5344CB8AC3E}">
        <p14:creationId xmlns:p14="http://schemas.microsoft.com/office/powerpoint/2010/main" val="1504811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WGET</a:t>
            </a:r>
          </a:p>
        </p:txBody>
      </p:sp>
      <p:sp>
        <p:nvSpPr>
          <p:cNvPr id="14" name="TextBox 13">
            <a:extLst>
              <a:ext uri="{FF2B5EF4-FFF2-40B4-BE49-F238E27FC236}">
                <a16:creationId xmlns:a16="http://schemas.microsoft.com/office/drawing/2014/main" id="{E5C9AF89-42F3-4FDF-B241-79EEFA26D71B}"/>
              </a:ext>
            </a:extLst>
          </p:cNvPr>
          <p:cNvSpPr txBox="1"/>
          <p:nvPr/>
        </p:nvSpPr>
        <p:spPr>
          <a:xfrm>
            <a:off x="457199" y="1647062"/>
            <a:ext cx="11451266" cy="3539430"/>
          </a:xfrm>
          <a:prstGeom prst="rect">
            <a:avLst/>
          </a:prstGeom>
          <a:noFill/>
        </p:spPr>
        <p:txBody>
          <a:bodyPr wrap="square" rtlCol="0">
            <a:spAutoFit/>
          </a:bodyPr>
          <a:lstStyle/>
          <a:p>
            <a:pPr algn="just"/>
            <a:r>
              <a:rPr lang="en-US" sz="1400" b="1" dirty="0" err="1">
                <a:solidFill>
                  <a:srgbClr val="7030A0"/>
                </a:solidFill>
                <a:latin typeface="Arial" panose="020B0604020202020204" pitchFamily="34" charset="0"/>
                <a:cs typeface="Arial" panose="020B0604020202020204" pitchFamily="34" charset="0"/>
              </a:rPr>
              <a:t>wget</a:t>
            </a:r>
            <a:r>
              <a:rPr lang="en-US" sz="1400" dirty="0">
                <a:latin typeface="Arial" panose="020B0604020202020204" pitchFamily="34" charset="0"/>
                <a:cs typeface="Arial" panose="020B0604020202020204" pitchFamily="34" charset="0"/>
              </a:rPr>
              <a:t> - The non-interactive network downloader.</a:t>
            </a:r>
          </a:p>
          <a:p>
            <a:pPr algn="just"/>
            <a:endParaRPr lang="en-US" sz="1400" dirty="0">
              <a:latin typeface="Arial" panose="020B0604020202020204" pitchFamily="34" charset="0"/>
              <a:cs typeface="Arial" panose="020B0604020202020204" pitchFamily="34" charset="0"/>
            </a:endParaRPr>
          </a:p>
          <a:p>
            <a:pPr algn="just"/>
            <a:r>
              <a:rPr lang="en-US" sz="1400" dirty="0">
                <a:latin typeface="Arial" panose="020B0604020202020204" pitchFamily="34" charset="0"/>
                <a:cs typeface="Arial" panose="020B0604020202020204" pitchFamily="34" charset="0"/>
              </a:rPr>
              <a:t>GNU </a:t>
            </a:r>
            <a:r>
              <a:rPr lang="en-US" sz="1400" dirty="0" err="1">
                <a:latin typeface="Arial" panose="020B0604020202020204" pitchFamily="34" charset="0"/>
                <a:cs typeface="Arial" panose="020B0604020202020204" pitchFamily="34" charset="0"/>
              </a:rPr>
              <a:t>Wget</a:t>
            </a:r>
            <a:r>
              <a:rPr lang="en-US" sz="1400" dirty="0">
                <a:latin typeface="Arial" panose="020B0604020202020204" pitchFamily="34" charset="0"/>
                <a:cs typeface="Arial" panose="020B0604020202020204" pitchFamily="34" charset="0"/>
              </a:rPr>
              <a:t> is a free utility for non-interactive download of files from the Web.  It supports </a:t>
            </a:r>
            <a:r>
              <a:rPr lang="en-US" sz="1400" u="sng" dirty="0">
                <a:solidFill>
                  <a:srgbClr val="0070C0"/>
                </a:solidFill>
                <a:latin typeface="Arial" panose="020B0604020202020204" pitchFamily="34" charset="0"/>
                <a:cs typeface="Arial" panose="020B0604020202020204" pitchFamily="34" charset="0"/>
              </a:rPr>
              <a:t>HTTP</a:t>
            </a:r>
            <a:r>
              <a:rPr lang="en-US" sz="1400" dirty="0">
                <a:latin typeface="Arial" panose="020B0604020202020204" pitchFamily="34" charset="0"/>
                <a:cs typeface="Arial" panose="020B0604020202020204" pitchFamily="34" charset="0"/>
              </a:rPr>
              <a:t>, </a:t>
            </a:r>
            <a:r>
              <a:rPr lang="en-US" sz="1400" u="sng" dirty="0">
                <a:solidFill>
                  <a:srgbClr val="0070C0"/>
                </a:solidFill>
                <a:latin typeface="Arial" panose="020B0604020202020204" pitchFamily="34" charset="0"/>
                <a:cs typeface="Arial" panose="020B0604020202020204" pitchFamily="34" charset="0"/>
              </a:rPr>
              <a:t>HTTPS</a:t>
            </a:r>
            <a:r>
              <a:rPr lang="en-US" sz="1400" dirty="0">
                <a:latin typeface="Arial" panose="020B0604020202020204" pitchFamily="34" charset="0"/>
                <a:cs typeface="Arial" panose="020B0604020202020204" pitchFamily="34" charset="0"/>
              </a:rPr>
              <a:t>, and </a:t>
            </a:r>
            <a:r>
              <a:rPr lang="en-US" sz="1400" u="sng" dirty="0">
                <a:solidFill>
                  <a:srgbClr val="0070C0"/>
                </a:solidFill>
                <a:latin typeface="Arial" panose="020B0604020202020204" pitchFamily="34" charset="0"/>
                <a:cs typeface="Arial" panose="020B0604020202020204" pitchFamily="34" charset="0"/>
              </a:rPr>
              <a:t>FTP</a:t>
            </a:r>
            <a:r>
              <a:rPr lang="en-US" sz="1400" dirty="0">
                <a:latin typeface="Arial" panose="020B0604020202020204" pitchFamily="34" charset="0"/>
                <a:cs typeface="Arial" panose="020B0604020202020204" pitchFamily="34" charset="0"/>
              </a:rPr>
              <a:t> protocols, as well as retrieval through </a:t>
            </a:r>
            <a:r>
              <a:rPr lang="en-US" sz="1400" u="sng" dirty="0">
                <a:solidFill>
                  <a:srgbClr val="0070C0"/>
                </a:solidFill>
                <a:latin typeface="Arial" panose="020B0604020202020204" pitchFamily="34" charset="0"/>
                <a:cs typeface="Arial" panose="020B0604020202020204" pitchFamily="34" charset="0"/>
              </a:rPr>
              <a:t>HTTP</a:t>
            </a:r>
            <a:r>
              <a:rPr lang="en-US" sz="1400" dirty="0">
                <a:latin typeface="Arial" panose="020B0604020202020204" pitchFamily="34" charset="0"/>
                <a:cs typeface="Arial" panose="020B0604020202020204" pitchFamily="34" charset="0"/>
              </a:rPr>
              <a:t> proxies.</a:t>
            </a:r>
          </a:p>
          <a:p>
            <a:pPr algn="just"/>
            <a:endParaRPr lang="en-US" sz="1400" dirty="0">
              <a:latin typeface="Arial" panose="020B0604020202020204" pitchFamily="34" charset="0"/>
              <a:cs typeface="Arial" panose="020B0604020202020204" pitchFamily="34" charset="0"/>
            </a:endParaRPr>
          </a:p>
          <a:p>
            <a:pPr algn="just"/>
            <a:r>
              <a:rPr lang="en-US" sz="1400" b="1" dirty="0" err="1">
                <a:latin typeface="Arial" panose="020B0604020202020204" pitchFamily="34" charset="0"/>
                <a:cs typeface="Arial" panose="020B0604020202020204" pitchFamily="34" charset="0"/>
              </a:rPr>
              <a:t>Wget</a:t>
            </a:r>
            <a:r>
              <a:rPr lang="en-US" sz="1400" dirty="0">
                <a:latin typeface="Arial" panose="020B0604020202020204" pitchFamily="34" charset="0"/>
                <a:cs typeface="Arial" panose="020B0604020202020204" pitchFamily="34" charset="0"/>
              </a:rPr>
              <a:t> is non-interactive, meaning that it can work in the background, while the user is not logged on.  This allows you to start a retrieval and disconnect from the system, letting </a:t>
            </a:r>
            <a:r>
              <a:rPr lang="en-US" sz="1400" dirty="0" err="1">
                <a:latin typeface="Arial" panose="020B0604020202020204" pitchFamily="34" charset="0"/>
                <a:cs typeface="Arial" panose="020B0604020202020204" pitchFamily="34" charset="0"/>
              </a:rPr>
              <a:t>Wget</a:t>
            </a:r>
            <a:r>
              <a:rPr lang="en-US" sz="1400" dirty="0">
                <a:latin typeface="Arial" panose="020B0604020202020204" pitchFamily="34" charset="0"/>
                <a:cs typeface="Arial" panose="020B0604020202020204" pitchFamily="34" charset="0"/>
              </a:rPr>
              <a:t> finish the work.  By contrast, most of the Web browsers require constant user's presence, which can be a great hindrance when transferring a lot of data.</a:t>
            </a:r>
          </a:p>
          <a:p>
            <a:pPr algn="just"/>
            <a:endParaRPr lang="en-US" sz="1400" dirty="0">
              <a:latin typeface="Arial" panose="020B0604020202020204" pitchFamily="34" charset="0"/>
              <a:cs typeface="Arial" panose="020B0604020202020204" pitchFamily="34" charset="0"/>
            </a:endParaRPr>
          </a:p>
          <a:p>
            <a:pPr algn="just"/>
            <a:r>
              <a:rPr lang="en-US" sz="1400" b="1" dirty="0" err="1">
                <a:latin typeface="Arial" panose="020B0604020202020204" pitchFamily="34" charset="0"/>
                <a:cs typeface="Arial" panose="020B0604020202020204" pitchFamily="34" charset="0"/>
              </a:rPr>
              <a:t>Wget</a:t>
            </a:r>
            <a:r>
              <a:rPr lang="en-US" sz="1400" dirty="0">
                <a:latin typeface="Arial" panose="020B0604020202020204" pitchFamily="34" charset="0"/>
                <a:cs typeface="Arial" panose="020B0604020202020204" pitchFamily="34" charset="0"/>
              </a:rPr>
              <a:t> can follow links in HTML, XHTML, and CSS pages, to create local versions of remote web sites, fully recreating the directory structure of the original site.  This is sometimes referred to as "recursive downloading."  While doing that, </a:t>
            </a:r>
            <a:r>
              <a:rPr lang="en-US" sz="1400" dirty="0" err="1">
                <a:latin typeface="Arial" panose="020B0604020202020204" pitchFamily="34" charset="0"/>
                <a:cs typeface="Arial" panose="020B0604020202020204" pitchFamily="34" charset="0"/>
              </a:rPr>
              <a:t>Wget</a:t>
            </a:r>
            <a:r>
              <a:rPr lang="en-US" sz="1400" dirty="0">
                <a:latin typeface="Arial" panose="020B0604020202020204" pitchFamily="34" charset="0"/>
                <a:cs typeface="Arial" panose="020B0604020202020204" pitchFamily="34" charset="0"/>
              </a:rPr>
              <a:t> respects the Robot Exclusion Standard (/robots.txt).  </a:t>
            </a:r>
            <a:r>
              <a:rPr lang="en-US" sz="1400" dirty="0" err="1">
                <a:latin typeface="Arial" panose="020B0604020202020204" pitchFamily="34" charset="0"/>
                <a:cs typeface="Arial" panose="020B0604020202020204" pitchFamily="34" charset="0"/>
              </a:rPr>
              <a:t>Wget</a:t>
            </a:r>
            <a:r>
              <a:rPr lang="en-US" sz="1400" dirty="0">
                <a:latin typeface="Arial" panose="020B0604020202020204" pitchFamily="34" charset="0"/>
                <a:cs typeface="Arial" panose="020B0604020202020204" pitchFamily="34" charset="0"/>
              </a:rPr>
              <a:t> can be instructed to convert the links in downloaded files to point at the local files, for offline viewing.</a:t>
            </a:r>
          </a:p>
          <a:p>
            <a:pPr algn="just"/>
            <a:endParaRPr lang="en-US" sz="1400" dirty="0">
              <a:latin typeface="Arial" panose="020B0604020202020204" pitchFamily="34" charset="0"/>
              <a:cs typeface="Arial" panose="020B0604020202020204" pitchFamily="34" charset="0"/>
            </a:endParaRPr>
          </a:p>
          <a:p>
            <a:pPr algn="just"/>
            <a:r>
              <a:rPr lang="en-US" sz="1400" b="1" dirty="0" err="1">
                <a:latin typeface="Arial" panose="020B0604020202020204" pitchFamily="34" charset="0"/>
                <a:cs typeface="Arial" panose="020B0604020202020204" pitchFamily="34" charset="0"/>
              </a:rPr>
              <a:t>Wget</a:t>
            </a:r>
            <a:r>
              <a:rPr lang="en-US" sz="1400" dirty="0">
                <a:latin typeface="Arial" panose="020B0604020202020204" pitchFamily="34" charset="0"/>
                <a:cs typeface="Arial" panose="020B0604020202020204" pitchFamily="34" charset="0"/>
              </a:rPr>
              <a:t> has been designed for robustness over slow or unstable network connections; if a download fails due to a network problem, it will keep retrying until the whole file has been retrieved.  If the server supports </a:t>
            </a:r>
            <a:r>
              <a:rPr lang="en-US" sz="1400" dirty="0" err="1">
                <a:latin typeface="Arial" panose="020B0604020202020204" pitchFamily="34" charset="0"/>
                <a:cs typeface="Arial" panose="020B0604020202020204" pitchFamily="34" charset="0"/>
              </a:rPr>
              <a:t>regetting</a:t>
            </a:r>
            <a:r>
              <a:rPr lang="en-US" sz="1400" dirty="0">
                <a:latin typeface="Arial" panose="020B0604020202020204" pitchFamily="34" charset="0"/>
                <a:cs typeface="Arial" panose="020B0604020202020204" pitchFamily="34" charset="0"/>
              </a:rPr>
              <a:t>, it will instruct the server to continue the download from where it left off.</a:t>
            </a:r>
          </a:p>
        </p:txBody>
      </p:sp>
    </p:spTree>
    <p:extLst>
      <p:ext uri="{BB962C8B-B14F-4D97-AF65-F5344CB8AC3E}">
        <p14:creationId xmlns:p14="http://schemas.microsoft.com/office/powerpoint/2010/main" val="301334705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WGET</a:t>
            </a:r>
          </a:p>
        </p:txBody>
      </p:sp>
      <p:sp>
        <p:nvSpPr>
          <p:cNvPr id="14" name="TextBox 13">
            <a:extLst>
              <a:ext uri="{FF2B5EF4-FFF2-40B4-BE49-F238E27FC236}">
                <a16:creationId xmlns:a16="http://schemas.microsoft.com/office/drawing/2014/main" id="{E5C9AF89-42F3-4FDF-B241-79EEFA26D71B}"/>
              </a:ext>
            </a:extLst>
          </p:cNvPr>
          <p:cNvSpPr txBox="1"/>
          <p:nvPr/>
        </p:nvSpPr>
        <p:spPr>
          <a:xfrm>
            <a:off x="457200" y="1317453"/>
            <a:ext cx="11451266" cy="4985980"/>
          </a:xfrm>
          <a:prstGeom prst="rect">
            <a:avLst/>
          </a:prstGeom>
          <a:noFill/>
        </p:spPr>
        <p:txBody>
          <a:bodyPr wrap="square" rtlCol="0">
            <a:spAutoFit/>
          </a:bodyPr>
          <a:lstStyle/>
          <a:p>
            <a:pPr algn="just"/>
            <a:r>
              <a:rPr lang="en-US" sz="1600" b="1" dirty="0">
                <a:solidFill>
                  <a:srgbClr val="222222"/>
                </a:solidFill>
                <a:latin typeface="Arial" panose="020B0604020202020204" pitchFamily="34" charset="0"/>
                <a:cs typeface="Arial" panose="020B0604020202020204" pitchFamily="34" charset="0"/>
              </a:rPr>
              <a:t>Ex:</a:t>
            </a:r>
          </a:p>
          <a:p>
            <a:pPr algn="just"/>
            <a:r>
              <a:rPr lang="en-US" sz="1600" b="1" dirty="0">
                <a:solidFill>
                  <a:srgbClr val="222222"/>
                </a:solidFill>
                <a:latin typeface="Arial" panose="020B0604020202020204" pitchFamily="34" charset="0"/>
                <a:cs typeface="Arial" panose="020B0604020202020204" pitchFamily="34" charset="0"/>
              </a:rPr>
              <a:t>	</a:t>
            </a:r>
          </a:p>
          <a:p>
            <a:pPr algn="just"/>
            <a:r>
              <a:rPr lang="en-US" sz="1600" dirty="0">
                <a:solidFill>
                  <a:srgbClr val="222222"/>
                </a:solidFill>
                <a:latin typeface="Arial" panose="020B0604020202020204" pitchFamily="34" charset="0"/>
                <a:cs typeface="Arial" panose="020B0604020202020204" pitchFamily="34" charset="0"/>
              </a:rPr>
              <a:t>$ </a:t>
            </a:r>
            <a:r>
              <a:rPr lang="da-DK" sz="1600" dirty="0">
                <a:solidFill>
                  <a:srgbClr val="222222"/>
                </a:solidFill>
                <a:latin typeface="Arial" panose="020B0604020202020204" pitchFamily="34" charset="0"/>
                <a:cs typeface="Arial" panose="020B0604020202020204" pitchFamily="34" charset="0"/>
              </a:rPr>
              <a:t>wget https://wordpress.org/latest.zip			</a:t>
            </a:r>
            <a:r>
              <a:rPr lang="da-DK" sz="1400" b="1" dirty="0">
                <a:solidFill>
                  <a:srgbClr val="FF0000"/>
                </a:solidFill>
                <a:latin typeface="Arial" panose="020B0604020202020204" pitchFamily="34" charset="0"/>
                <a:cs typeface="Arial" panose="020B0604020202020204" pitchFamily="34" charset="0"/>
              </a:rPr>
              <a:t>-- </a:t>
            </a:r>
            <a:r>
              <a:rPr lang="en-US" sz="1400" b="1" dirty="0">
                <a:solidFill>
                  <a:srgbClr val="FF0000"/>
                </a:solidFill>
                <a:latin typeface="Arial" panose="020B0604020202020204" pitchFamily="34" charset="0"/>
                <a:cs typeface="Arial" panose="020B0604020202020204" pitchFamily="34" charset="0"/>
              </a:rPr>
              <a:t>to download a single file</a:t>
            </a:r>
            <a:endParaRPr lang="en-US" sz="1400" b="1" dirty="0">
              <a:solidFill>
                <a:srgbClr val="222222"/>
              </a:solidFill>
              <a:latin typeface="Arial" panose="020B0604020202020204" pitchFamily="34" charset="0"/>
              <a:cs typeface="Arial" panose="020B0604020202020204" pitchFamily="34" charset="0"/>
            </a:endParaRPr>
          </a:p>
          <a:p>
            <a:pPr algn="just"/>
            <a:r>
              <a:rPr lang="en-US" sz="1600" dirty="0">
                <a:solidFill>
                  <a:srgbClr val="222222"/>
                </a:solidFill>
                <a:latin typeface="Arial" panose="020B0604020202020204" pitchFamily="34" charset="0"/>
                <a:cs typeface="Arial" panose="020B0604020202020204" pitchFamily="34" charset="0"/>
              </a:rPr>
              <a:t>$ </a:t>
            </a:r>
            <a:r>
              <a:rPr lang="en-US" sz="1600" dirty="0" err="1">
                <a:solidFill>
                  <a:srgbClr val="222222"/>
                </a:solidFill>
                <a:latin typeface="Arial" panose="020B0604020202020204" pitchFamily="34" charset="0"/>
                <a:cs typeface="Arial" panose="020B0604020202020204" pitchFamily="34" charset="0"/>
              </a:rPr>
              <a:t>wget</a:t>
            </a:r>
            <a:r>
              <a:rPr lang="en-US" sz="1600" dirty="0">
                <a:solidFill>
                  <a:srgbClr val="222222"/>
                </a:solidFill>
                <a:latin typeface="Arial" panose="020B0604020202020204" pitchFamily="34" charset="0"/>
                <a:cs typeface="Arial" panose="020B0604020202020204" pitchFamily="34" charset="0"/>
              </a:rPr>
              <a:t> -O wordpress.zip https://wordpress.org/latest.zip	</a:t>
            </a:r>
            <a:r>
              <a:rPr lang="en-US" sz="1400" b="1" dirty="0">
                <a:solidFill>
                  <a:srgbClr val="FF0000"/>
                </a:solidFill>
                <a:latin typeface="Arial" panose="020B0604020202020204" pitchFamily="34" charset="0"/>
                <a:cs typeface="Arial" panose="020B0604020202020204" pitchFamily="34" charset="0"/>
              </a:rPr>
              <a:t>-- to download a file and save it under different </a:t>
            </a:r>
            <a:r>
              <a:rPr lang="en-US" sz="1600" b="1" dirty="0">
                <a:solidFill>
                  <a:srgbClr val="FF0000"/>
                </a:solidFill>
                <a:latin typeface="Arial" panose="020B0604020202020204" pitchFamily="34" charset="0"/>
                <a:cs typeface="Arial" panose="020B0604020202020204" pitchFamily="34" charset="0"/>
              </a:rPr>
              <a:t>name</a:t>
            </a:r>
            <a:endParaRPr lang="en-US" sz="1600" dirty="0">
              <a:solidFill>
                <a:srgbClr val="222222"/>
              </a:solidFill>
              <a:latin typeface="Arial" panose="020B0604020202020204" pitchFamily="34" charset="0"/>
              <a:cs typeface="Arial" panose="020B0604020202020204" pitchFamily="34" charset="0"/>
            </a:endParaRPr>
          </a:p>
          <a:p>
            <a:pPr algn="just"/>
            <a:r>
              <a:rPr lang="en-US" sz="1600" dirty="0">
                <a:solidFill>
                  <a:srgbClr val="222222"/>
                </a:solidFill>
                <a:latin typeface="Arial" panose="020B0604020202020204" pitchFamily="34" charset="0"/>
                <a:cs typeface="Arial" panose="020B0604020202020204" pitchFamily="34" charset="0"/>
              </a:rPr>
              <a:t>$ </a:t>
            </a:r>
            <a:r>
              <a:rPr lang="nl-NL" sz="1600" dirty="0">
                <a:solidFill>
                  <a:srgbClr val="222222"/>
                </a:solidFill>
                <a:latin typeface="Arial" panose="020B0604020202020204" pitchFamily="34" charset="0"/>
                <a:cs typeface="Arial" panose="020B0604020202020204" pitchFamily="34" charset="0"/>
              </a:rPr>
              <a:t>wget -P /opt/wordpress https://wordpress.org/latest.zip	</a:t>
            </a:r>
            <a:r>
              <a:rPr lang="nl-NL" sz="1400" b="1" dirty="0">
                <a:solidFill>
                  <a:srgbClr val="FF0000"/>
                </a:solidFill>
                <a:latin typeface="Arial" panose="020B0604020202020204" pitchFamily="34" charset="0"/>
                <a:cs typeface="Arial" panose="020B0604020202020204" pitchFamily="34" charset="0"/>
              </a:rPr>
              <a:t>-- </a:t>
            </a:r>
            <a:r>
              <a:rPr lang="en-US" sz="1400" b="1" dirty="0">
                <a:solidFill>
                  <a:srgbClr val="FF0000"/>
                </a:solidFill>
                <a:latin typeface="Arial" panose="020B0604020202020204" pitchFamily="34" charset="0"/>
                <a:cs typeface="Arial" panose="020B0604020202020204" pitchFamily="34" charset="0"/>
              </a:rPr>
              <a:t>to download a file and save it in specific directory</a:t>
            </a:r>
            <a:endParaRPr lang="en-US" sz="14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wget</a:t>
            </a:r>
            <a:r>
              <a:rPr lang="en-US" sz="1600" dirty="0">
                <a:latin typeface="Arial" panose="020B0604020202020204" pitchFamily="34" charset="0"/>
                <a:cs typeface="Arial" panose="020B0604020202020204" pitchFamily="34" charset="0"/>
              </a:rPr>
              <a:t> --limit-rate=300k https://wordpress.org/latest.zip	</a:t>
            </a:r>
            <a:r>
              <a:rPr lang="en-US" sz="1400" b="1" dirty="0">
                <a:solidFill>
                  <a:srgbClr val="FF0000"/>
                </a:solidFill>
                <a:latin typeface="Arial" panose="020B0604020202020204" pitchFamily="34" charset="0"/>
                <a:cs typeface="Arial" panose="020B0604020202020204" pitchFamily="34" charset="0"/>
              </a:rPr>
              <a:t>-- to Set the download speed</a:t>
            </a:r>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 </a:t>
            </a:r>
            <a:r>
              <a:rPr lang="da-DK" sz="1600" dirty="0">
                <a:latin typeface="Arial" panose="020B0604020202020204" pitchFamily="34" charset="0"/>
                <a:cs typeface="Arial" panose="020B0604020202020204" pitchFamily="34" charset="0"/>
              </a:rPr>
              <a:t>wget -c https://wordpress.org/latest.zip			</a:t>
            </a:r>
            <a:r>
              <a:rPr lang="en-US" sz="1600" b="1" dirty="0">
                <a:solidFill>
                  <a:srgbClr val="FF0000"/>
                </a:solidFill>
                <a:latin typeface="Arial" panose="020B0604020202020204" pitchFamily="34" charset="0"/>
                <a:cs typeface="Arial" panose="020B0604020202020204" pitchFamily="34" charset="0"/>
              </a:rPr>
              <a:t> </a:t>
            </a:r>
            <a:r>
              <a:rPr lang="en-US" sz="1400" b="1" dirty="0">
                <a:solidFill>
                  <a:srgbClr val="FF0000"/>
                </a:solidFill>
                <a:latin typeface="Arial" panose="020B0604020202020204" pitchFamily="34" charset="0"/>
                <a:cs typeface="Arial" panose="020B0604020202020204" pitchFamily="34" charset="0"/>
              </a:rPr>
              <a:t>-- to continue interrupted download</a:t>
            </a:r>
            <a:endParaRPr lang="en-US" sz="1600" b="1" dirty="0">
              <a:solidFill>
                <a:srgbClr val="FF0000"/>
              </a:solidFill>
              <a:latin typeface="Arial" panose="020B0604020202020204" pitchFamily="34" charset="0"/>
              <a:cs typeface="Arial" panose="020B0604020202020204" pitchFamily="34" charset="0"/>
            </a:endParaRPr>
          </a:p>
          <a:p>
            <a:pPr algn="just"/>
            <a:r>
              <a:rPr lang="da-DK" sz="1600" dirty="0">
                <a:latin typeface="Arial" panose="020B0604020202020204" pitchFamily="34" charset="0"/>
                <a:cs typeface="Arial" panose="020B0604020202020204" pitchFamily="34" charset="0"/>
              </a:rPr>
              <a:t>$ wget -b http://example.com/big-file.zip			</a:t>
            </a:r>
            <a:r>
              <a:rPr lang="da-DK" sz="1400" b="1" dirty="0">
                <a:solidFill>
                  <a:srgbClr val="FF0000"/>
                </a:solidFill>
                <a:latin typeface="Arial" panose="020B0604020202020204" pitchFamily="34" charset="0"/>
                <a:cs typeface="Arial" panose="020B0604020202020204" pitchFamily="34" charset="0"/>
              </a:rPr>
              <a:t>-- </a:t>
            </a:r>
            <a:r>
              <a:rPr lang="en-US" sz="1400" b="1" dirty="0">
                <a:solidFill>
                  <a:srgbClr val="FF0000"/>
                </a:solidFill>
                <a:latin typeface="Arial" panose="020B0604020202020204" pitchFamily="34" charset="0"/>
                <a:cs typeface="Arial" panose="020B0604020202020204" pitchFamily="34" charset="0"/>
              </a:rPr>
              <a:t>to download in background</a:t>
            </a:r>
            <a:endParaRPr lang="en-US" sz="1600" b="1" dirty="0">
              <a:solidFill>
                <a:srgbClr val="FF0000"/>
              </a:solidFill>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 tail -f </a:t>
            </a:r>
            <a:r>
              <a:rPr lang="en-US" sz="1600" dirty="0" err="1">
                <a:latin typeface="Arial" panose="020B0604020202020204" pitchFamily="34" charset="0"/>
                <a:cs typeface="Arial" panose="020B0604020202020204" pitchFamily="34" charset="0"/>
              </a:rPr>
              <a:t>wget</a:t>
            </a:r>
            <a:r>
              <a:rPr lang="en-US" sz="1600" dirty="0">
                <a:latin typeface="Arial" panose="020B0604020202020204" pitchFamily="34" charset="0"/>
                <a:cs typeface="Arial" panose="020B0604020202020204" pitchFamily="34" charset="0"/>
              </a:rPr>
              <a:t>-log					</a:t>
            </a:r>
            <a:r>
              <a:rPr lang="da-DK" sz="1400" b="1" dirty="0">
                <a:solidFill>
                  <a:srgbClr val="FF0000"/>
                </a:solidFill>
                <a:latin typeface="Arial" panose="020B0604020202020204" pitchFamily="34" charset="0"/>
                <a:cs typeface="Arial" panose="020B0604020202020204" pitchFamily="34" charset="0"/>
              </a:rPr>
              <a:t>-- </a:t>
            </a:r>
            <a:r>
              <a:rPr lang="en-US" sz="1400" b="1" dirty="0">
                <a:solidFill>
                  <a:srgbClr val="FF0000"/>
                </a:solidFill>
                <a:latin typeface="Arial" panose="020B0604020202020204" pitchFamily="34" charset="0"/>
                <a:cs typeface="Arial" panose="020B0604020202020204" pitchFamily="34" charset="0"/>
              </a:rPr>
              <a:t>to check status</a:t>
            </a:r>
            <a:r>
              <a:rPr lang="en-US" sz="14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a:t>
            </a:r>
            <a:endParaRPr lang="da-DK" sz="1600" dirty="0">
              <a:latin typeface="Arial" panose="020B0604020202020204" pitchFamily="34" charset="0"/>
              <a:cs typeface="Arial" panose="020B0604020202020204" pitchFamily="34" charset="0"/>
            </a:endParaRPr>
          </a:p>
          <a:p>
            <a:pPr algn="just"/>
            <a:r>
              <a:rPr lang="da-DK"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wget</a:t>
            </a:r>
            <a:r>
              <a:rPr lang="en-US" sz="1600" dirty="0">
                <a:latin typeface="Arial" panose="020B0604020202020204" pitchFamily="34" charset="0"/>
                <a:cs typeface="Arial" panose="020B0604020202020204" pitchFamily="34" charset="0"/>
              </a:rPr>
              <a:t> -tries=100 https://example.com/file.zip		</a:t>
            </a:r>
            <a:r>
              <a:rPr lang="en-US" sz="1400" dirty="0">
                <a:solidFill>
                  <a:srgbClr val="FF0000"/>
                </a:solidFill>
                <a:latin typeface="Arial" panose="020B0604020202020204" pitchFamily="34" charset="0"/>
                <a:cs typeface="Arial" panose="020B0604020202020204" pitchFamily="34" charset="0"/>
              </a:rPr>
              <a:t>-- </a:t>
            </a:r>
            <a:r>
              <a:rPr lang="en-US" sz="1400" b="1" dirty="0">
                <a:solidFill>
                  <a:srgbClr val="FF0000"/>
                </a:solidFill>
                <a:latin typeface="Arial" panose="020B0604020202020204" pitchFamily="34" charset="0"/>
                <a:cs typeface="Arial" panose="020B0604020202020204" pitchFamily="34" charset="0"/>
              </a:rPr>
              <a:t>to increase retry attempts</a:t>
            </a:r>
            <a:endParaRPr lang="en-US" sz="14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nano</a:t>
            </a:r>
            <a:r>
              <a:rPr lang="en-US" sz="1600" dirty="0">
                <a:latin typeface="Arial" panose="020B0604020202020204" pitchFamily="34" charset="0"/>
                <a:cs typeface="Arial" panose="020B0604020202020204" pitchFamily="34" charset="0"/>
              </a:rPr>
              <a:t> download.txt					</a:t>
            </a:r>
            <a:r>
              <a:rPr lang="en-US" sz="1400" b="1" dirty="0">
                <a:solidFill>
                  <a:srgbClr val="FF0000"/>
                </a:solidFill>
                <a:latin typeface="Arial" panose="020B0604020202020204" pitchFamily="34" charset="0"/>
                <a:cs typeface="Arial" panose="020B0604020202020204" pitchFamily="34" charset="0"/>
              </a:rPr>
              <a:t>-- to download multiple files</a:t>
            </a:r>
            <a:endParaRPr lang="en-US" sz="14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 http://example.com/file1.zip</a:t>
            </a:r>
          </a:p>
          <a:p>
            <a:pPr algn="just"/>
            <a:r>
              <a:rPr lang="en-US" sz="1600" dirty="0">
                <a:latin typeface="Arial" panose="020B0604020202020204" pitchFamily="34" charset="0"/>
                <a:cs typeface="Arial" panose="020B0604020202020204" pitchFamily="34" charset="0"/>
              </a:rPr>
              <a:t>$ http://example.com/file2.zip</a:t>
            </a:r>
          </a:p>
          <a:p>
            <a:pPr algn="just"/>
            <a:r>
              <a:rPr lang="en-US" sz="1600" dirty="0">
                <a:latin typeface="Arial" panose="020B0604020202020204" pitchFamily="34" charset="0"/>
                <a:cs typeface="Arial" panose="020B0604020202020204" pitchFamily="34" charset="0"/>
              </a:rPr>
              <a:t>$ http://example.com/file3.zip</a:t>
            </a:r>
          </a:p>
          <a:p>
            <a:pPr algn="just"/>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wget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i</a:t>
            </a:r>
            <a:r>
              <a:rPr lang="en-US" sz="1600" dirty="0">
                <a:latin typeface="Arial" panose="020B0604020202020204" pitchFamily="34" charset="0"/>
                <a:cs typeface="Arial" panose="020B0604020202020204" pitchFamily="34" charset="0"/>
              </a:rPr>
              <a:t> download.txt</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wget</a:t>
            </a:r>
            <a:r>
              <a:rPr lang="en-US" sz="1600" dirty="0">
                <a:latin typeface="Arial" panose="020B0604020202020204" pitchFamily="34" charset="0"/>
                <a:cs typeface="Arial" panose="020B0604020202020204" pitchFamily="34" charset="0"/>
              </a:rPr>
              <a:t> --ftp-user=username --ftp-password=password ftp://url-to-ftp-file		</a:t>
            </a:r>
            <a:r>
              <a:rPr lang="en-US" sz="1400" b="1" dirty="0">
                <a:solidFill>
                  <a:srgbClr val="FF0000"/>
                </a:solidFill>
                <a:latin typeface="Arial" panose="020B0604020202020204" pitchFamily="34" charset="0"/>
                <a:cs typeface="Arial" panose="020B0604020202020204" pitchFamily="34" charset="0"/>
              </a:rPr>
              <a:t>-- to download through FTP</a:t>
            </a:r>
          </a:p>
          <a:p>
            <a:pPr algn="just"/>
            <a:endParaRPr lang="en-US" sz="14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8475211"/>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p:txBody>
          <a:bodyPr/>
          <a:lstStyle/>
          <a:p>
            <a:r>
              <a:rPr lang="en-US" b="0" dirty="0">
                <a:solidFill>
                  <a:srgbClr val="7030A0"/>
                </a:solidFill>
              </a:rPr>
              <a:t>Part 2: INPUT / OUTPUT REDIRECTION</a:t>
            </a:r>
          </a:p>
        </p:txBody>
      </p:sp>
    </p:spTree>
    <p:extLst>
      <p:ext uri="{BB962C8B-B14F-4D97-AF65-F5344CB8AC3E}">
        <p14:creationId xmlns:p14="http://schemas.microsoft.com/office/powerpoint/2010/main" val="1709244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Input /Output Redirection</a:t>
            </a:r>
          </a:p>
        </p:txBody>
      </p:sp>
      <p:sp>
        <p:nvSpPr>
          <p:cNvPr id="14" name="TextBox 13">
            <a:extLst>
              <a:ext uri="{FF2B5EF4-FFF2-40B4-BE49-F238E27FC236}">
                <a16:creationId xmlns:a16="http://schemas.microsoft.com/office/drawing/2014/main" id="{E5C9AF89-42F3-4FDF-B241-79EEFA26D71B}"/>
              </a:ext>
            </a:extLst>
          </p:cNvPr>
          <p:cNvSpPr txBox="1"/>
          <p:nvPr/>
        </p:nvSpPr>
        <p:spPr>
          <a:xfrm>
            <a:off x="457199" y="1179223"/>
            <a:ext cx="11525693" cy="954107"/>
          </a:xfrm>
          <a:prstGeom prst="rect">
            <a:avLst/>
          </a:prstGeom>
          <a:noFill/>
        </p:spPr>
        <p:txBody>
          <a:bodyPr wrap="square" rtlCol="0">
            <a:spAutoFit/>
          </a:bodyPr>
          <a:lstStyle/>
          <a:p>
            <a:pPr marL="285750" indent="-285750" algn="just">
              <a:buFont typeface="Arial" panose="020B0604020202020204" pitchFamily="34" charset="0"/>
              <a:buChar char="•"/>
            </a:pPr>
            <a:r>
              <a:rPr lang="en-US" sz="1400" b="1" dirty="0">
                <a:solidFill>
                  <a:srgbClr val="7030A0"/>
                </a:solidFill>
                <a:latin typeface="Arial" panose="020B0604020202020204" pitchFamily="34" charset="0"/>
                <a:cs typeface="Arial" panose="020B0604020202020204" pitchFamily="34" charset="0"/>
              </a:rPr>
              <a:t>0 represents STDIN – standard input </a:t>
            </a:r>
          </a:p>
          <a:p>
            <a:pPr marL="285750" indent="-285750" algn="just">
              <a:buFont typeface="Arial" panose="020B0604020202020204" pitchFamily="34" charset="0"/>
              <a:buChar char="•"/>
            </a:pPr>
            <a:r>
              <a:rPr lang="en-US" sz="1400" b="1" dirty="0">
                <a:solidFill>
                  <a:srgbClr val="7030A0"/>
                </a:solidFill>
                <a:latin typeface="Arial" panose="020B0604020202020204" pitchFamily="34" charset="0"/>
                <a:cs typeface="Arial" panose="020B0604020202020204" pitchFamily="34" charset="0"/>
              </a:rPr>
              <a:t>1 represents STDOUT – standard output </a:t>
            </a:r>
          </a:p>
          <a:p>
            <a:pPr marL="285750" indent="-285750" algn="just">
              <a:buFont typeface="Arial" panose="020B0604020202020204" pitchFamily="34" charset="0"/>
              <a:buChar char="•"/>
            </a:pPr>
            <a:r>
              <a:rPr lang="en-US" sz="1400" b="1" dirty="0">
                <a:solidFill>
                  <a:srgbClr val="7030A0"/>
                </a:solidFill>
                <a:latin typeface="Arial" panose="020B0604020202020204" pitchFamily="34" charset="0"/>
                <a:cs typeface="Arial" panose="020B0604020202020204" pitchFamily="34" charset="0"/>
              </a:rPr>
              <a:t>2 represents STDERR – standard error</a:t>
            </a:r>
          </a:p>
          <a:p>
            <a:pPr marL="285750" indent="-285750" algn="just">
              <a:buFont typeface="Arial" panose="020B0604020202020204" pitchFamily="34" charset="0"/>
              <a:buChar char="•"/>
            </a:pPr>
            <a:r>
              <a:rPr lang="en-US" sz="1400" b="1" dirty="0">
                <a:solidFill>
                  <a:srgbClr val="7030A0"/>
                </a:solidFill>
                <a:latin typeface="Arial" panose="020B0604020202020204" pitchFamily="34" charset="0"/>
                <a:cs typeface="Arial" panose="020B0604020202020204" pitchFamily="34" charset="0"/>
              </a:rPr>
              <a:t>You can display a message on to STDERR by redirecting STDOUT into STDERR</a:t>
            </a:r>
          </a:p>
        </p:txBody>
      </p:sp>
      <p:sp>
        <p:nvSpPr>
          <p:cNvPr id="16" name="TextBox 15">
            <a:extLst>
              <a:ext uri="{FF2B5EF4-FFF2-40B4-BE49-F238E27FC236}">
                <a16:creationId xmlns:a16="http://schemas.microsoft.com/office/drawing/2014/main" id="{AADE14F1-25DA-46B4-A892-3660DB078CA1}"/>
              </a:ext>
            </a:extLst>
          </p:cNvPr>
          <p:cNvSpPr txBox="1"/>
          <p:nvPr/>
        </p:nvSpPr>
        <p:spPr>
          <a:xfrm>
            <a:off x="457199" y="2311286"/>
            <a:ext cx="11274425" cy="3108543"/>
          </a:xfrm>
          <a:prstGeom prst="rect">
            <a:avLst/>
          </a:prstGeom>
          <a:noFill/>
        </p:spPr>
        <p:txBody>
          <a:bodyPr wrap="square" rtlCol="0">
            <a:spAutoFit/>
          </a:bodyPr>
          <a:lstStyle/>
          <a:p>
            <a:pPr algn="just"/>
            <a:r>
              <a:rPr lang="en-US" sz="1400" dirty="0">
                <a:solidFill>
                  <a:srgbClr val="222222"/>
                </a:solidFill>
                <a:latin typeface="Arial" panose="020B0604020202020204" pitchFamily="34" charset="0"/>
              </a:rPr>
              <a:t>When we type something into our terminal program, we’ll often see output. For example:</a:t>
            </a:r>
          </a:p>
          <a:p>
            <a:pPr algn="just"/>
            <a:endParaRPr lang="en-US" sz="1400" dirty="0">
              <a:solidFill>
                <a:srgbClr val="222222"/>
              </a:solidFill>
              <a:latin typeface="Arial" panose="020B0604020202020204" pitchFamily="34" charset="0"/>
            </a:endParaRPr>
          </a:p>
          <a:p>
            <a:pPr algn="just"/>
            <a:r>
              <a:rPr lang="en-US" sz="1400" b="1" dirty="0">
                <a:solidFill>
                  <a:srgbClr val="222222"/>
                </a:solidFill>
                <a:latin typeface="Arial" panose="020B0604020202020204" pitchFamily="34" charset="0"/>
              </a:rPr>
              <a:t>$ echo hello</a:t>
            </a:r>
          </a:p>
          <a:p>
            <a:pPr algn="just"/>
            <a:r>
              <a:rPr lang="en-US" sz="1400" b="1" dirty="0">
                <a:solidFill>
                  <a:srgbClr val="222222"/>
                </a:solidFill>
                <a:latin typeface="Arial" panose="020B0604020202020204" pitchFamily="34" charset="0"/>
              </a:rPr>
              <a:t>h</a:t>
            </a:r>
            <a:r>
              <a:rPr lang="en-US" sz="1400" b="1">
                <a:solidFill>
                  <a:srgbClr val="222222"/>
                </a:solidFill>
                <a:latin typeface="Arial" panose="020B0604020202020204" pitchFamily="34" charset="0"/>
              </a:rPr>
              <a:t>ello</a:t>
            </a:r>
            <a:endParaRPr lang="en-US" sz="1400" b="1" dirty="0">
              <a:solidFill>
                <a:srgbClr val="222222"/>
              </a:solidFill>
              <a:latin typeface="Arial" panose="020B0604020202020204" pitchFamily="34" charset="0"/>
            </a:endParaRPr>
          </a:p>
          <a:p>
            <a:pPr algn="just"/>
            <a:endParaRPr lang="en-US" sz="1400" b="1" dirty="0">
              <a:solidFill>
                <a:srgbClr val="222222"/>
              </a:solidFill>
              <a:latin typeface="Arial" panose="020B0604020202020204" pitchFamily="34" charset="0"/>
            </a:endParaRPr>
          </a:p>
          <a:p>
            <a:pPr algn="just"/>
            <a:r>
              <a:rPr lang="en-US" sz="1400" dirty="0">
                <a:solidFill>
                  <a:srgbClr val="222222"/>
                </a:solidFill>
                <a:latin typeface="Arial" panose="020B0604020202020204" pitchFamily="34" charset="0"/>
              </a:rPr>
              <a:t>As we can see, echo hello is a command that means “output hello”. But where does that output really go?</a:t>
            </a:r>
          </a:p>
          <a:p>
            <a:pPr algn="just"/>
            <a:endParaRPr lang="en-US" sz="1400" dirty="0">
              <a:solidFill>
                <a:srgbClr val="222222"/>
              </a:solidFill>
              <a:latin typeface="Arial" panose="020B0604020202020204" pitchFamily="34" charset="0"/>
            </a:endParaRPr>
          </a:p>
          <a:p>
            <a:pPr algn="just"/>
            <a:r>
              <a:rPr lang="en-US" sz="1400" b="1" u="sng" dirty="0">
                <a:solidFill>
                  <a:srgbClr val="FF0000"/>
                </a:solidFill>
                <a:latin typeface="Arial" panose="020B0604020202020204" pitchFamily="34" charset="0"/>
              </a:rPr>
              <a:t>Standard output</a:t>
            </a:r>
          </a:p>
          <a:p>
            <a:pPr algn="just"/>
            <a:r>
              <a:rPr lang="en-US" sz="1400" dirty="0">
                <a:solidFill>
                  <a:srgbClr val="222222"/>
                </a:solidFill>
                <a:latin typeface="Arial" panose="020B0604020202020204" pitchFamily="34" charset="0"/>
              </a:rPr>
              <a:t>Every Unix-based operating system has a concept of “a default place for output to go”. Since that phrase is a mouthful, everyone calls it “standard output”, or “</a:t>
            </a:r>
            <a:r>
              <a:rPr lang="en-US" sz="1400" dirty="0" err="1">
                <a:solidFill>
                  <a:srgbClr val="222222"/>
                </a:solidFill>
                <a:latin typeface="Arial" panose="020B0604020202020204" pitchFamily="34" charset="0"/>
              </a:rPr>
              <a:t>stdout</a:t>
            </a:r>
            <a:r>
              <a:rPr lang="en-US" sz="1400" dirty="0">
                <a:solidFill>
                  <a:srgbClr val="222222"/>
                </a:solidFill>
                <a:latin typeface="Arial" panose="020B0604020202020204" pitchFamily="34" charset="0"/>
              </a:rPr>
              <a:t>”, pronounced standard out. Your shell (probably bash) is constantly watching that default output place. When your shell sees new output there, it prints it out on the screen so that you, the human, can see it. Otherwise echo hello would send “hello” to that default place and it would stay there forever.</a:t>
            </a:r>
          </a:p>
          <a:p>
            <a:pPr algn="just"/>
            <a:endParaRPr lang="en-US" sz="1400" dirty="0">
              <a:solidFill>
                <a:srgbClr val="222222"/>
              </a:solidFill>
              <a:latin typeface="Arial" panose="020B0604020202020204" pitchFamily="34" charset="0"/>
            </a:endParaRPr>
          </a:p>
          <a:p>
            <a:pPr algn="just"/>
            <a:endParaRPr lang="en-US" sz="1400" dirty="0">
              <a:solidFill>
                <a:srgbClr val="222222"/>
              </a:solidFill>
              <a:latin typeface="Arial" panose="020B0604020202020204" pitchFamily="34" charset="0"/>
            </a:endParaRPr>
          </a:p>
        </p:txBody>
      </p:sp>
    </p:spTree>
    <p:extLst>
      <p:ext uri="{BB962C8B-B14F-4D97-AF65-F5344CB8AC3E}">
        <p14:creationId xmlns:p14="http://schemas.microsoft.com/office/powerpoint/2010/main" val="725024911"/>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Input /Output Redirection</a:t>
            </a:r>
          </a:p>
        </p:txBody>
      </p:sp>
      <p:sp>
        <p:nvSpPr>
          <p:cNvPr id="16" name="TextBox 15">
            <a:extLst>
              <a:ext uri="{FF2B5EF4-FFF2-40B4-BE49-F238E27FC236}">
                <a16:creationId xmlns:a16="http://schemas.microsoft.com/office/drawing/2014/main" id="{AADE14F1-25DA-46B4-A892-3660DB078CA1}"/>
              </a:ext>
            </a:extLst>
          </p:cNvPr>
          <p:cNvSpPr txBox="1"/>
          <p:nvPr/>
        </p:nvSpPr>
        <p:spPr>
          <a:xfrm>
            <a:off x="457199" y="1524479"/>
            <a:ext cx="11274425" cy="3108543"/>
          </a:xfrm>
          <a:prstGeom prst="rect">
            <a:avLst/>
          </a:prstGeom>
          <a:noFill/>
        </p:spPr>
        <p:txBody>
          <a:bodyPr wrap="square" rtlCol="0">
            <a:spAutoFit/>
          </a:bodyPr>
          <a:lstStyle/>
          <a:p>
            <a:pPr algn="just"/>
            <a:r>
              <a:rPr lang="en-US" sz="1400" b="1" u="sng" dirty="0">
                <a:solidFill>
                  <a:srgbClr val="FF0000"/>
                </a:solidFill>
                <a:latin typeface="Arial" panose="020B0604020202020204" pitchFamily="34" charset="0"/>
              </a:rPr>
              <a:t>Standard input</a:t>
            </a:r>
          </a:p>
          <a:p>
            <a:pPr algn="just"/>
            <a:r>
              <a:rPr lang="en-US" sz="1400" dirty="0">
                <a:solidFill>
                  <a:srgbClr val="222222"/>
                </a:solidFill>
                <a:latin typeface="Arial" panose="020B0604020202020204" pitchFamily="34" charset="0"/>
              </a:rPr>
              <a:t>Standard input (“stdin”, pronounced standard in) is the default place where commands listen for information. For example, if you type cat with no arguments, it listens for input on stdin, outputting what you type to </a:t>
            </a:r>
            <a:r>
              <a:rPr lang="en-US" sz="1400" dirty="0" err="1">
                <a:solidFill>
                  <a:srgbClr val="222222"/>
                </a:solidFill>
                <a:latin typeface="Arial" panose="020B0604020202020204" pitchFamily="34" charset="0"/>
              </a:rPr>
              <a:t>stdout</a:t>
            </a:r>
            <a:r>
              <a:rPr lang="en-US" sz="1400" dirty="0">
                <a:solidFill>
                  <a:srgbClr val="222222"/>
                </a:solidFill>
                <a:latin typeface="Arial" panose="020B0604020202020204" pitchFamily="34" charset="0"/>
              </a:rPr>
              <a:t>, until you send it an EOF character (</a:t>
            </a:r>
            <a:r>
              <a:rPr lang="en-US" sz="1400" dirty="0" err="1">
                <a:solidFill>
                  <a:srgbClr val="222222"/>
                </a:solidFill>
                <a:latin typeface="Arial" panose="020B0604020202020204" pitchFamily="34" charset="0"/>
              </a:rPr>
              <a:t>CTRL+d</a:t>
            </a:r>
            <a:r>
              <a:rPr lang="en-US" sz="1400" dirty="0">
                <a:solidFill>
                  <a:srgbClr val="222222"/>
                </a:solidFill>
                <a:latin typeface="Arial" panose="020B0604020202020204" pitchFamily="34" charset="0"/>
              </a:rPr>
              <a:t>):</a:t>
            </a:r>
          </a:p>
          <a:p>
            <a:pPr algn="just"/>
            <a:endParaRPr lang="en-US" sz="1400" dirty="0">
              <a:solidFill>
                <a:srgbClr val="222222"/>
              </a:solidFill>
              <a:latin typeface="Arial" panose="020B0604020202020204" pitchFamily="34" charset="0"/>
            </a:endParaRPr>
          </a:p>
          <a:p>
            <a:pPr algn="just"/>
            <a:r>
              <a:rPr lang="en-US" sz="1400" b="1" dirty="0">
                <a:solidFill>
                  <a:srgbClr val="222222"/>
                </a:solidFill>
                <a:latin typeface="Arial" panose="020B0604020202020204" pitchFamily="34" charset="0"/>
              </a:rPr>
              <a:t>$ cat</a:t>
            </a:r>
          </a:p>
          <a:p>
            <a:pPr algn="just"/>
            <a:r>
              <a:rPr lang="en-US" sz="1400" b="1" dirty="0">
                <a:solidFill>
                  <a:srgbClr val="222222"/>
                </a:solidFill>
                <a:latin typeface="Arial" panose="020B0604020202020204" pitchFamily="34" charset="0"/>
              </a:rPr>
              <a:t>hello there</a:t>
            </a:r>
          </a:p>
          <a:p>
            <a:pPr algn="just"/>
            <a:r>
              <a:rPr lang="en-US" sz="1400" b="1" dirty="0">
                <a:solidFill>
                  <a:srgbClr val="222222"/>
                </a:solidFill>
                <a:latin typeface="Arial" panose="020B0604020202020204" pitchFamily="34" charset="0"/>
              </a:rPr>
              <a:t>hello there</a:t>
            </a:r>
          </a:p>
          <a:p>
            <a:pPr algn="just"/>
            <a:r>
              <a:rPr lang="en-US" sz="1400" b="1" dirty="0">
                <a:solidFill>
                  <a:srgbClr val="222222"/>
                </a:solidFill>
                <a:latin typeface="Arial" panose="020B0604020202020204" pitchFamily="34" charset="0"/>
              </a:rPr>
              <a:t>say it again</a:t>
            </a:r>
          </a:p>
          <a:p>
            <a:pPr algn="just"/>
            <a:r>
              <a:rPr lang="en-US" sz="1400" b="1" dirty="0">
                <a:solidFill>
                  <a:srgbClr val="222222"/>
                </a:solidFill>
                <a:latin typeface="Arial" panose="020B0604020202020204" pitchFamily="34" charset="0"/>
              </a:rPr>
              <a:t>say it again</a:t>
            </a:r>
          </a:p>
          <a:p>
            <a:pPr algn="just"/>
            <a:r>
              <a:rPr lang="en-US" sz="1400" dirty="0">
                <a:solidFill>
                  <a:srgbClr val="FF0000"/>
                </a:solidFill>
                <a:latin typeface="Arial" panose="020B0604020202020204" pitchFamily="34" charset="0"/>
              </a:rPr>
              <a:t>[</a:t>
            </a:r>
            <a:r>
              <a:rPr lang="en-US" sz="1400" dirty="0" err="1">
                <a:solidFill>
                  <a:srgbClr val="FF0000"/>
                </a:solidFill>
                <a:latin typeface="Arial" panose="020B0604020202020204" pitchFamily="34" charset="0"/>
              </a:rPr>
              <a:t>ctrl+d</a:t>
            </a:r>
            <a:r>
              <a:rPr lang="en-US" sz="1400" dirty="0">
                <a:solidFill>
                  <a:srgbClr val="FF0000"/>
                </a:solidFill>
                <a:latin typeface="Arial" panose="020B0604020202020204" pitchFamily="34" charset="0"/>
              </a:rPr>
              <a:t>]</a:t>
            </a:r>
          </a:p>
          <a:p>
            <a:pPr algn="just"/>
            <a:endParaRPr lang="en-US" sz="1400" dirty="0">
              <a:solidFill>
                <a:srgbClr val="222222"/>
              </a:solidFill>
              <a:latin typeface="Arial" panose="020B0604020202020204" pitchFamily="34" charset="0"/>
            </a:endParaRPr>
          </a:p>
          <a:p>
            <a:pPr algn="just"/>
            <a:r>
              <a:rPr lang="en-US" sz="1400" dirty="0">
                <a:solidFill>
                  <a:srgbClr val="222222"/>
                </a:solidFill>
                <a:latin typeface="Arial" panose="020B0604020202020204" pitchFamily="34" charset="0"/>
              </a:rPr>
              <a:t>As you can see, with standard input, you can send a string to a command directly.</a:t>
            </a:r>
          </a:p>
          <a:p>
            <a:pPr algn="just"/>
            <a:endParaRPr lang="en-US" sz="1400" dirty="0">
              <a:solidFill>
                <a:srgbClr val="222222"/>
              </a:solidFill>
              <a:latin typeface="Arial" panose="020B0604020202020204" pitchFamily="34" charset="0"/>
            </a:endParaRPr>
          </a:p>
          <a:p>
            <a:pPr algn="just"/>
            <a:endParaRPr lang="en-US" sz="1400" dirty="0">
              <a:solidFill>
                <a:srgbClr val="222222"/>
              </a:solidFill>
              <a:latin typeface="Arial" panose="020B0604020202020204" pitchFamily="34" charset="0"/>
            </a:endParaRPr>
          </a:p>
        </p:txBody>
      </p:sp>
    </p:spTree>
    <p:extLst>
      <p:ext uri="{BB962C8B-B14F-4D97-AF65-F5344CB8AC3E}">
        <p14:creationId xmlns:p14="http://schemas.microsoft.com/office/powerpoint/2010/main" val="952696328"/>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Input /Output Redirection</a:t>
            </a:r>
          </a:p>
        </p:txBody>
      </p:sp>
      <p:sp>
        <p:nvSpPr>
          <p:cNvPr id="16" name="TextBox 15">
            <a:extLst>
              <a:ext uri="{FF2B5EF4-FFF2-40B4-BE49-F238E27FC236}">
                <a16:creationId xmlns:a16="http://schemas.microsoft.com/office/drawing/2014/main" id="{AADE14F1-25DA-46B4-A892-3660DB078CA1}"/>
              </a:ext>
            </a:extLst>
          </p:cNvPr>
          <p:cNvSpPr txBox="1"/>
          <p:nvPr/>
        </p:nvSpPr>
        <p:spPr>
          <a:xfrm>
            <a:off x="457199" y="1141707"/>
            <a:ext cx="11274425" cy="4832092"/>
          </a:xfrm>
          <a:prstGeom prst="rect">
            <a:avLst/>
          </a:prstGeom>
          <a:noFill/>
        </p:spPr>
        <p:txBody>
          <a:bodyPr wrap="square" rtlCol="0">
            <a:spAutoFit/>
          </a:bodyPr>
          <a:lstStyle/>
          <a:p>
            <a:pPr algn="just"/>
            <a:r>
              <a:rPr lang="en-US" sz="1400" b="1" u="sng" dirty="0">
                <a:solidFill>
                  <a:srgbClr val="FF0000"/>
                </a:solidFill>
                <a:latin typeface="Arial" panose="020B0604020202020204" pitchFamily="34" charset="0"/>
              </a:rPr>
              <a:t>Pipes</a:t>
            </a:r>
          </a:p>
          <a:p>
            <a:pPr algn="just"/>
            <a:r>
              <a:rPr lang="en-US" sz="1400" dirty="0">
                <a:solidFill>
                  <a:srgbClr val="222222"/>
                </a:solidFill>
                <a:latin typeface="Arial" panose="020B0604020202020204" pitchFamily="34" charset="0"/>
              </a:rPr>
              <a:t>Pipes connect the standard output of one command to the standard input of another. You do this by separating the two commands with the pipe symbol (|). Here’s an example:</a:t>
            </a:r>
          </a:p>
          <a:p>
            <a:pPr algn="just"/>
            <a:endParaRPr lang="en-US" sz="1400" dirty="0">
              <a:solidFill>
                <a:srgbClr val="222222"/>
              </a:solidFill>
              <a:latin typeface="Arial" panose="020B0604020202020204" pitchFamily="34" charset="0"/>
            </a:endParaRPr>
          </a:p>
          <a:p>
            <a:pPr algn="just"/>
            <a:r>
              <a:rPr lang="en-US" sz="1400" b="1" dirty="0">
                <a:solidFill>
                  <a:srgbClr val="222222"/>
                </a:solidFill>
                <a:latin typeface="Arial" panose="020B0604020202020204" pitchFamily="34" charset="0"/>
              </a:rPr>
              <a:t>$ echo "hello there"</a:t>
            </a:r>
          </a:p>
          <a:p>
            <a:pPr algn="just"/>
            <a:r>
              <a:rPr lang="en-US" sz="1400" b="1" dirty="0">
                <a:solidFill>
                  <a:srgbClr val="222222"/>
                </a:solidFill>
                <a:latin typeface="Arial" panose="020B0604020202020204" pitchFamily="34" charset="0"/>
              </a:rPr>
              <a:t>hello there</a:t>
            </a:r>
          </a:p>
          <a:p>
            <a:pPr algn="just"/>
            <a:r>
              <a:rPr lang="en-US" sz="1400" b="1" dirty="0">
                <a:solidFill>
                  <a:srgbClr val="222222"/>
                </a:solidFill>
                <a:latin typeface="Arial" panose="020B0604020202020204" pitchFamily="34" charset="0"/>
              </a:rPr>
              <a:t>$ echo "hello there" | </a:t>
            </a:r>
            <a:r>
              <a:rPr lang="en-US" sz="1400" b="1" dirty="0" err="1">
                <a:solidFill>
                  <a:srgbClr val="222222"/>
                </a:solidFill>
                <a:latin typeface="Arial" panose="020B0604020202020204" pitchFamily="34" charset="0"/>
              </a:rPr>
              <a:t>sed</a:t>
            </a:r>
            <a:r>
              <a:rPr lang="en-US" sz="1400" b="1" dirty="0">
                <a:solidFill>
                  <a:srgbClr val="222222"/>
                </a:solidFill>
                <a:latin typeface="Arial" panose="020B0604020202020204" pitchFamily="34" charset="0"/>
              </a:rPr>
              <a:t> "s/hello/hi/"</a:t>
            </a:r>
          </a:p>
          <a:p>
            <a:pPr algn="just"/>
            <a:r>
              <a:rPr lang="en-US" sz="1400" b="1" dirty="0">
                <a:solidFill>
                  <a:srgbClr val="222222"/>
                </a:solidFill>
                <a:latin typeface="Arial" panose="020B0604020202020204" pitchFamily="34" charset="0"/>
              </a:rPr>
              <a:t>hi there</a:t>
            </a:r>
          </a:p>
          <a:p>
            <a:pPr algn="just"/>
            <a:endParaRPr lang="en-US" sz="1400" b="1" dirty="0">
              <a:solidFill>
                <a:srgbClr val="222222"/>
              </a:solidFill>
              <a:latin typeface="Arial" panose="020B0604020202020204" pitchFamily="34" charset="0"/>
            </a:endParaRPr>
          </a:p>
          <a:p>
            <a:pPr algn="just"/>
            <a:r>
              <a:rPr lang="en-US" sz="1400" dirty="0">
                <a:solidFill>
                  <a:srgbClr val="222222"/>
                </a:solidFill>
                <a:latin typeface="Arial" panose="020B0604020202020204" pitchFamily="34" charset="0"/>
              </a:rPr>
              <a:t>echo "hello there" prints hello there to </a:t>
            </a:r>
            <a:r>
              <a:rPr lang="en-US" sz="1400" dirty="0" err="1">
                <a:solidFill>
                  <a:srgbClr val="222222"/>
                </a:solidFill>
                <a:latin typeface="Arial" panose="020B0604020202020204" pitchFamily="34" charset="0"/>
              </a:rPr>
              <a:t>stdout</a:t>
            </a:r>
            <a:r>
              <a:rPr lang="en-US" sz="1400" dirty="0">
                <a:solidFill>
                  <a:srgbClr val="222222"/>
                </a:solidFill>
                <a:latin typeface="Arial" panose="020B0604020202020204" pitchFamily="34" charset="0"/>
              </a:rPr>
              <a:t>. But when we pipe it to </a:t>
            </a:r>
            <a:r>
              <a:rPr lang="en-US" sz="1400" dirty="0" err="1">
                <a:solidFill>
                  <a:srgbClr val="222222"/>
                </a:solidFill>
                <a:latin typeface="Arial" panose="020B0604020202020204" pitchFamily="34" charset="0"/>
              </a:rPr>
              <a:t>sed</a:t>
            </a:r>
            <a:r>
              <a:rPr lang="en-US" sz="1400" dirty="0">
                <a:solidFill>
                  <a:srgbClr val="222222"/>
                </a:solidFill>
                <a:latin typeface="Arial" panose="020B0604020202020204" pitchFamily="34" charset="0"/>
              </a:rPr>
              <a:t> "s/hello/hi/", </a:t>
            </a:r>
            <a:r>
              <a:rPr lang="en-US" sz="1400" dirty="0" err="1">
                <a:solidFill>
                  <a:srgbClr val="222222"/>
                </a:solidFill>
                <a:latin typeface="Arial" panose="020B0604020202020204" pitchFamily="34" charset="0"/>
              </a:rPr>
              <a:t>sed</a:t>
            </a:r>
            <a:r>
              <a:rPr lang="en-US" sz="1400" dirty="0">
                <a:solidFill>
                  <a:srgbClr val="222222"/>
                </a:solidFill>
                <a:latin typeface="Arial" panose="020B0604020202020204" pitchFamily="34" charset="0"/>
              </a:rPr>
              <a:t> takes that output as its input and replaces “hello” with “hi”, then prints out that result to </a:t>
            </a:r>
            <a:r>
              <a:rPr lang="en-US" sz="1400" dirty="0" err="1">
                <a:solidFill>
                  <a:srgbClr val="222222"/>
                </a:solidFill>
                <a:latin typeface="Arial" panose="020B0604020202020204" pitchFamily="34" charset="0"/>
              </a:rPr>
              <a:t>stdout</a:t>
            </a:r>
            <a:r>
              <a:rPr lang="en-US" sz="1400" dirty="0">
                <a:solidFill>
                  <a:srgbClr val="222222"/>
                </a:solidFill>
                <a:latin typeface="Arial" panose="020B0604020202020204" pitchFamily="34" charset="0"/>
              </a:rPr>
              <a:t>. Your shell only sees the final result after it’s been processed by </a:t>
            </a:r>
            <a:r>
              <a:rPr lang="en-US" sz="1400" dirty="0" err="1">
                <a:solidFill>
                  <a:srgbClr val="222222"/>
                </a:solidFill>
                <a:latin typeface="Arial" panose="020B0604020202020204" pitchFamily="34" charset="0"/>
              </a:rPr>
              <a:t>sed</a:t>
            </a:r>
            <a:r>
              <a:rPr lang="en-US" sz="1400" dirty="0">
                <a:solidFill>
                  <a:srgbClr val="222222"/>
                </a:solidFill>
                <a:latin typeface="Arial" panose="020B0604020202020204" pitchFamily="34" charset="0"/>
              </a:rPr>
              <a:t>, and prints that result to the screen.</a:t>
            </a:r>
          </a:p>
          <a:p>
            <a:pPr algn="just"/>
            <a:endParaRPr lang="en-US" sz="1400" dirty="0">
              <a:solidFill>
                <a:srgbClr val="222222"/>
              </a:solidFill>
              <a:latin typeface="Arial" panose="020B0604020202020204" pitchFamily="34" charset="0"/>
            </a:endParaRPr>
          </a:p>
          <a:p>
            <a:pPr algn="just"/>
            <a:r>
              <a:rPr lang="en-US" sz="1400" dirty="0">
                <a:solidFill>
                  <a:srgbClr val="222222"/>
                </a:solidFill>
                <a:latin typeface="Arial" panose="020B0604020202020204" pitchFamily="34" charset="0"/>
              </a:rPr>
              <a:t>Hey, if </a:t>
            </a:r>
            <a:r>
              <a:rPr lang="en-US" sz="1400" dirty="0" err="1">
                <a:solidFill>
                  <a:srgbClr val="222222"/>
                </a:solidFill>
                <a:latin typeface="Arial" panose="020B0604020202020204" pitchFamily="34" charset="0"/>
              </a:rPr>
              <a:t>sed</a:t>
            </a:r>
            <a:r>
              <a:rPr lang="en-US" sz="1400" dirty="0">
                <a:solidFill>
                  <a:srgbClr val="222222"/>
                </a:solidFill>
                <a:latin typeface="Arial" panose="020B0604020202020204" pitchFamily="34" charset="0"/>
              </a:rPr>
              <a:t> sends its result to standard out, can we pipe </a:t>
            </a:r>
            <a:r>
              <a:rPr lang="en-US" sz="1400" dirty="0" err="1">
                <a:solidFill>
                  <a:srgbClr val="222222"/>
                </a:solidFill>
                <a:latin typeface="Arial" panose="020B0604020202020204" pitchFamily="34" charset="0"/>
              </a:rPr>
              <a:t>sed</a:t>
            </a:r>
            <a:r>
              <a:rPr lang="en-US" sz="1400" dirty="0">
                <a:solidFill>
                  <a:srgbClr val="222222"/>
                </a:solidFill>
                <a:latin typeface="Arial" panose="020B0604020202020204" pitchFamily="34" charset="0"/>
              </a:rPr>
              <a:t> to another </a:t>
            </a:r>
            <a:r>
              <a:rPr lang="en-US" sz="1400" dirty="0" err="1">
                <a:solidFill>
                  <a:srgbClr val="222222"/>
                </a:solidFill>
                <a:latin typeface="Arial" panose="020B0604020202020204" pitchFamily="34" charset="0"/>
              </a:rPr>
              <a:t>sed</a:t>
            </a:r>
            <a:r>
              <a:rPr lang="en-US" sz="1400" dirty="0">
                <a:solidFill>
                  <a:srgbClr val="222222"/>
                </a:solidFill>
                <a:latin typeface="Arial" panose="020B0604020202020204" pitchFamily="34" charset="0"/>
              </a:rPr>
              <a:t>? Yep!</a:t>
            </a:r>
          </a:p>
          <a:p>
            <a:pPr algn="just"/>
            <a:endParaRPr lang="en-US" sz="1400" dirty="0">
              <a:solidFill>
                <a:srgbClr val="222222"/>
              </a:solidFill>
              <a:latin typeface="Arial" panose="020B0604020202020204" pitchFamily="34" charset="0"/>
            </a:endParaRPr>
          </a:p>
          <a:p>
            <a:pPr algn="just"/>
            <a:r>
              <a:rPr lang="en-US" sz="1400" b="1" dirty="0">
                <a:solidFill>
                  <a:srgbClr val="222222"/>
                </a:solidFill>
                <a:latin typeface="Arial" panose="020B0604020202020204" pitchFamily="34" charset="0"/>
              </a:rPr>
              <a:t>$ echo "hello there" | </a:t>
            </a:r>
            <a:r>
              <a:rPr lang="en-US" sz="1400" b="1" dirty="0" err="1">
                <a:solidFill>
                  <a:srgbClr val="222222"/>
                </a:solidFill>
                <a:latin typeface="Arial" panose="020B0604020202020204" pitchFamily="34" charset="0"/>
              </a:rPr>
              <a:t>sed</a:t>
            </a:r>
            <a:r>
              <a:rPr lang="en-US" sz="1400" b="1" dirty="0">
                <a:solidFill>
                  <a:srgbClr val="222222"/>
                </a:solidFill>
                <a:latin typeface="Arial" panose="020B0604020202020204" pitchFamily="34" charset="0"/>
              </a:rPr>
              <a:t> "s/hello/hi/" | </a:t>
            </a:r>
            <a:r>
              <a:rPr lang="en-US" sz="1400" b="1" dirty="0" err="1">
                <a:solidFill>
                  <a:srgbClr val="222222"/>
                </a:solidFill>
                <a:latin typeface="Arial" panose="020B0604020202020204" pitchFamily="34" charset="0"/>
              </a:rPr>
              <a:t>sed</a:t>
            </a:r>
            <a:r>
              <a:rPr lang="en-US" sz="1400" b="1" dirty="0">
                <a:solidFill>
                  <a:srgbClr val="222222"/>
                </a:solidFill>
                <a:latin typeface="Arial" panose="020B0604020202020204" pitchFamily="34" charset="0"/>
              </a:rPr>
              <a:t> "s/there/robots/"</a:t>
            </a:r>
          </a:p>
          <a:p>
            <a:pPr algn="just"/>
            <a:r>
              <a:rPr lang="en-US" sz="1400" b="1" dirty="0">
                <a:solidFill>
                  <a:srgbClr val="222222"/>
                </a:solidFill>
                <a:latin typeface="Arial" panose="020B0604020202020204" pitchFamily="34" charset="0"/>
              </a:rPr>
              <a:t>hi robots</a:t>
            </a:r>
          </a:p>
          <a:p>
            <a:pPr algn="just"/>
            <a:endParaRPr lang="en-US" sz="1400" b="1" dirty="0">
              <a:solidFill>
                <a:srgbClr val="222222"/>
              </a:solidFill>
              <a:latin typeface="Arial" panose="020B0604020202020204" pitchFamily="34" charset="0"/>
            </a:endParaRPr>
          </a:p>
          <a:p>
            <a:pPr algn="just"/>
            <a:r>
              <a:rPr lang="en-US" sz="1400" dirty="0">
                <a:solidFill>
                  <a:srgbClr val="222222"/>
                </a:solidFill>
                <a:latin typeface="Arial" panose="020B0604020202020204" pitchFamily="34" charset="0"/>
              </a:rPr>
              <a:t>Above, we’ve connected echo to </a:t>
            </a:r>
            <a:r>
              <a:rPr lang="en-US" sz="1400" dirty="0" err="1">
                <a:solidFill>
                  <a:srgbClr val="222222"/>
                </a:solidFill>
                <a:latin typeface="Arial" panose="020B0604020202020204" pitchFamily="34" charset="0"/>
              </a:rPr>
              <a:t>sed</a:t>
            </a:r>
            <a:r>
              <a:rPr lang="en-US" sz="1400" dirty="0">
                <a:solidFill>
                  <a:srgbClr val="222222"/>
                </a:solidFill>
                <a:latin typeface="Arial" panose="020B0604020202020204" pitchFamily="34" charset="0"/>
              </a:rPr>
              <a:t>, then connected that to another sed. Pipes are great for taking output of one command and transforming it using other commands like </a:t>
            </a:r>
            <a:r>
              <a:rPr lang="en-US" sz="1400" dirty="0" err="1">
                <a:solidFill>
                  <a:srgbClr val="222222"/>
                </a:solidFill>
                <a:latin typeface="Arial" panose="020B0604020202020204" pitchFamily="34" charset="0"/>
              </a:rPr>
              <a:t>jq</a:t>
            </a:r>
            <a:r>
              <a:rPr lang="en-US" sz="1400" dirty="0">
                <a:solidFill>
                  <a:srgbClr val="222222"/>
                </a:solidFill>
                <a:latin typeface="Arial" panose="020B0604020202020204" pitchFamily="34" charset="0"/>
              </a:rPr>
              <a:t>. They’re a key part of the Unix philosophy of “small sharp tools”: since commands can be chained together with pipes, each command only needs to do one thing and then hand it off to another command.</a:t>
            </a:r>
          </a:p>
          <a:p>
            <a:pPr algn="just"/>
            <a:endParaRPr lang="en-US" sz="1400" dirty="0">
              <a:solidFill>
                <a:srgbClr val="222222"/>
              </a:solidFill>
              <a:latin typeface="Arial" panose="020B0604020202020204" pitchFamily="34" charset="0"/>
            </a:endParaRPr>
          </a:p>
        </p:txBody>
      </p:sp>
    </p:spTree>
    <p:extLst>
      <p:ext uri="{BB962C8B-B14F-4D97-AF65-F5344CB8AC3E}">
        <p14:creationId xmlns:p14="http://schemas.microsoft.com/office/powerpoint/2010/main" val="227874966"/>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Input /Output Redirection</a:t>
            </a:r>
          </a:p>
        </p:txBody>
      </p:sp>
      <p:sp>
        <p:nvSpPr>
          <p:cNvPr id="16" name="TextBox 15">
            <a:extLst>
              <a:ext uri="{FF2B5EF4-FFF2-40B4-BE49-F238E27FC236}">
                <a16:creationId xmlns:a16="http://schemas.microsoft.com/office/drawing/2014/main" id="{AADE14F1-25DA-46B4-A892-3660DB078CA1}"/>
              </a:ext>
            </a:extLst>
          </p:cNvPr>
          <p:cNvSpPr txBox="1"/>
          <p:nvPr/>
        </p:nvSpPr>
        <p:spPr>
          <a:xfrm>
            <a:off x="457199" y="1088542"/>
            <a:ext cx="11274425" cy="4185761"/>
          </a:xfrm>
          <a:prstGeom prst="rect">
            <a:avLst/>
          </a:prstGeom>
          <a:noFill/>
        </p:spPr>
        <p:txBody>
          <a:bodyPr wrap="square" rtlCol="0">
            <a:spAutoFit/>
          </a:bodyPr>
          <a:lstStyle/>
          <a:p>
            <a:pPr algn="just"/>
            <a:r>
              <a:rPr lang="en-US" sz="1400" b="1" u="sng" dirty="0">
                <a:solidFill>
                  <a:srgbClr val="FF0000"/>
                </a:solidFill>
                <a:latin typeface="Arial" panose="020B0604020202020204" pitchFamily="34" charset="0"/>
              </a:rPr>
              <a:t>Standard error</a:t>
            </a:r>
          </a:p>
          <a:p>
            <a:pPr algn="just"/>
            <a:r>
              <a:rPr lang="en-US" sz="1400" dirty="0">
                <a:solidFill>
                  <a:srgbClr val="222222"/>
                </a:solidFill>
                <a:latin typeface="Arial" panose="020B0604020202020204" pitchFamily="34" charset="0"/>
              </a:rPr>
              <a:t>Standard error (“stderr”) is like standard output and standard input, but it’s the place where error messages go. To see some stderr output, try catting a file that doesn’t exist:</a:t>
            </a:r>
          </a:p>
          <a:p>
            <a:pPr algn="just"/>
            <a:endParaRPr lang="en-US" sz="1400" dirty="0">
              <a:solidFill>
                <a:srgbClr val="222222"/>
              </a:solidFill>
              <a:latin typeface="Arial" panose="020B0604020202020204" pitchFamily="34" charset="0"/>
            </a:endParaRPr>
          </a:p>
          <a:p>
            <a:pPr algn="just"/>
            <a:r>
              <a:rPr lang="en-US" sz="1400" b="1" dirty="0">
                <a:solidFill>
                  <a:srgbClr val="222222"/>
                </a:solidFill>
                <a:latin typeface="Arial" panose="020B0604020202020204" pitchFamily="34" charset="0"/>
              </a:rPr>
              <a:t>$ cat does-not-exist</a:t>
            </a:r>
          </a:p>
          <a:p>
            <a:pPr algn="just"/>
            <a:r>
              <a:rPr lang="en-US" sz="1400" b="1" dirty="0">
                <a:solidFill>
                  <a:srgbClr val="222222"/>
                </a:solidFill>
                <a:latin typeface="Arial" panose="020B0604020202020204" pitchFamily="34" charset="0"/>
              </a:rPr>
              <a:t>cat: does-not-exist: No such file or directory</a:t>
            </a:r>
          </a:p>
          <a:p>
            <a:pPr algn="just"/>
            <a:endParaRPr lang="en-US" sz="1400" b="1" dirty="0">
              <a:solidFill>
                <a:srgbClr val="222222"/>
              </a:solidFill>
              <a:latin typeface="Arial" panose="020B0604020202020204" pitchFamily="34" charset="0"/>
            </a:endParaRPr>
          </a:p>
          <a:p>
            <a:pPr algn="just"/>
            <a:r>
              <a:rPr lang="en-US" sz="1400" dirty="0">
                <a:solidFill>
                  <a:srgbClr val="222222"/>
                </a:solidFill>
                <a:latin typeface="Arial" panose="020B0604020202020204" pitchFamily="34" charset="0"/>
              </a:rPr>
              <a:t>Hey, that output looks just like </a:t>
            </a:r>
            <a:r>
              <a:rPr lang="en-US" sz="1400" dirty="0" err="1">
                <a:solidFill>
                  <a:srgbClr val="222222"/>
                </a:solidFill>
                <a:latin typeface="Arial" panose="020B0604020202020204" pitchFamily="34" charset="0"/>
              </a:rPr>
              <a:t>stdout</a:t>
            </a:r>
            <a:r>
              <a:rPr lang="en-US" sz="1400" dirty="0">
                <a:solidFill>
                  <a:srgbClr val="222222"/>
                </a:solidFill>
                <a:latin typeface="Arial" panose="020B0604020202020204" pitchFamily="34" charset="0"/>
              </a:rPr>
              <a:t>! But wait a moment. Let’s try transforming that output with pipes:</a:t>
            </a:r>
          </a:p>
          <a:p>
            <a:pPr algn="just"/>
            <a:endParaRPr lang="en-US" sz="1400" dirty="0">
              <a:solidFill>
                <a:srgbClr val="222222"/>
              </a:solidFill>
              <a:latin typeface="Arial" panose="020B0604020202020204" pitchFamily="34" charset="0"/>
            </a:endParaRPr>
          </a:p>
          <a:p>
            <a:pPr algn="just"/>
            <a:r>
              <a:rPr lang="en-US" sz="1400" b="1" dirty="0">
                <a:solidFill>
                  <a:srgbClr val="222222"/>
                </a:solidFill>
                <a:latin typeface="Arial" panose="020B0604020202020204" pitchFamily="34" charset="0"/>
              </a:rPr>
              <a:t>$ cat does-not-exist | </a:t>
            </a:r>
            <a:r>
              <a:rPr lang="en-US" sz="1400" b="1" dirty="0" err="1">
                <a:solidFill>
                  <a:srgbClr val="222222"/>
                </a:solidFill>
                <a:latin typeface="Arial" panose="020B0604020202020204" pitchFamily="34" charset="0"/>
              </a:rPr>
              <a:t>sed</a:t>
            </a:r>
            <a:r>
              <a:rPr lang="en-US" sz="1400" b="1" dirty="0">
                <a:solidFill>
                  <a:srgbClr val="222222"/>
                </a:solidFill>
                <a:latin typeface="Arial" panose="020B0604020202020204" pitchFamily="34" charset="0"/>
              </a:rPr>
              <a:t> 's/No such/ROBOT SMASH/'</a:t>
            </a:r>
          </a:p>
          <a:p>
            <a:pPr algn="just"/>
            <a:r>
              <a:rPr lang="en-US" sz="1400" b="1" dirty="0">
                <a:solidFill>
                  <a:srgbClr val="222222"/>
                </a:solidFill>
                <a:latin typeface="Arial" panose="020B0604020202020204" pitchFamily="34" charset="0"/>
              </a:rPr>
              <a:t>cat: does-not-exist: No such file or directory</a:t>
            </a:r>
          </a:p>
          <a:p>
            <a:pPr algn="just"/>
            <a:endParaRPr lang="en-US" sz="1400" b="1" dirty="0">
              <a:solidFill>
                <a:srgbClr val="222222"/>
              </a:solidFill>
              <a:latin typeface="Arial" panose="020B0604020202020204" pitchFamily="34" charset="0"/>
            </a:endParaRPr>
          </a:p>
          <a:p>
            <a:pPr algn="just"/>
            <a:r>
              <a:rPr lang="en-US" sz="1400" dirty="0">
                <a:solidFill>
                  <a:srgbClr val="222222"/>
                </a:solidFill>
                <a:latin typeface="Arial" panose="020B0604020202020204" pitchFamily="34" charset="0"/>
              </a:rPr>
              <a:t>Whoa - nothing changed! Remember, pipes take the </a:t>
            </a:r>
            <a:r>
              <a:rPr lang="en-US" sz="1400" dirty="0" err="1">
                <a:solidFill>
                  <a:srgbClr val="222222"/>
                </a:solidFill>
                <a:latin typeface="Arial" panose="020B0604020202020204" pitchFamily="34" charset="0"/>
              </a:rPr>
              <a:t>stdout</a:t>
            </a:r>
            <a:r>
              <a:rPr lang="en-US" sz="1400" dirty="0">
                <a:solidFill>
                  <a:srgbClr val="222222"/>
                </a:solidFill>
                <a:latin typeface="Arial" panose="020B0604020202020204" pitchFamily="34" charset="0"/>
              </a:rPr>
              <a:t> of the command to the left of the pipe. cat‘s error output went to stderr, not </a:t>
            </a:r>
            <a:r>
              <a:rPr lang="en-US" sz="1400" dirty="0" err="1">
                <a:solidFill>
                  <a:srgbClr val="222222"/>
                </a:solidFill>
                <a:latin typeface="Arial" panose="020B0604020202020204" pitchFamily="34" charset="0"/>
              </a:rPr>
              <a:t>stdout</a:t>
            </a:r>
            <a:r>
              <a:rPr lang="en-US" sz="1400" dirty="0">
                <a:solidFill>
                  <a:srgbClr val="222222"/>
                </a:solidFill>
                <a:latin typeface="Arial" panose="020B0604020202020204" pitchFamily="34" charset="0"/>
              </a:rPr>
              <a:t>, so nothing came through the pipe to sed. It’s good that stderr doesn’t go through the pipe by default: when we pipe output through something that doesn’t output </a:t>
            </a:r>
            <a:r>
              <a:rPr lang="en-US" sz="1400" dirty="0" err="1">
                <a:solidFill>
                  <a:srgbClr val="222222"/>
                </a:solidFill>
                <a:latin typeface="Arial" panose="020B0604020202020204" pitchFamily="34" charset="0"/>
              </a:rPr>
              <a:t>stdout</a:t>
            </a:r>
            <a:r>
              <a:rPr lang="en-US" sz="1400" dirty="0">
                <a:solidFill>
                  <a:srgbClr val="222222"/>
                </a:solidFill>
                <a:latin typeface="Arial" panose="020B0604020202020204" pitchFamily="34" charset="0"/>
              </a:rPr>
              <a:t> to the terminal, we still want to see errors immediately. For example, imagine a command that reads stdin and sends it to the printer: you wouldn’t want to have to walk over to the printer to see its errors.</a:t>
            </a:r>
          </a:p>
          <a:p>
            <a:pPr algn="just"/>
            <a:endParaRPr lang="en-US" sz="1400" dirty="0">
              <a:solidFill>
                <a:srgbClr val="222222"/>
              </a:solidFill>
              <a:latin typeface="Arial" panose="020B0604020202020204" pitchFamily="34" charset="0"/>
            </a:endParaRPr>
          </a:p>
          <a:p>
            <a:pPr algn="just"/>
            <a:r>
              <a:rPr lang="en-US" sz="1400" dirty="0">
                <a:solidFill>
                  <a:srgbClr val="222222"/>
                </a:solidFill>
                <a:latin typeface="Arial" panose="020B0604020202020204" pitchFamily="34" charset="0"/>
              </a:rPr>
              <a:t>We need to redirect cat’s stderr to </a:t>
            </a:r>
            <a:r>
              <a:rPr lang="en-US" sz="1400" dirty="0" err="1">
                <a:solidFill>
                  <a:srgbClr val="222222"/>
                </a:solidFill>
                <a:latin typeface="Arial" panose="020B0604020202020204" pitchFamily="34" charset="0"/>
              </a:rPr>
              <a:t>stdout</a:t>
            </a:r>
            <a:r>
              <a:rPr lang="en-US" sz="1400" dirty="0">
                <a:solidFill>
                  <a:srgbClr val="222222"/>
                </a:solidFill>
                <a:latin typeface="Arial" panose="020B0604020202020204" pitchFamily="34" charset="0"/>
              </a:rPr>
              <a:t> so that it goes through the pipe. And that means we need to learn about redirecting output.</a:t>
            </a:r>
          </a:p>
          <a:p>
            <a:pPr algn="just"/>
            <a:endParaRPr lang="en-US" sz="1400" dirty="0">
              <a:solidFill>
                <a:srgbClr val="222222"/>
              </a:solidFill>
              <a:latin typeface="Arial" panose="020B0604020202020204" pitchFamily="34" charset="0"/>
            </a:endParaRPr>
          </a:p>
        </p:txBody>
      </p:sp>
    </p:spTree>
    <p:extLst>
      <p:ext uri="{BB962C8B-B14F-4D97-AF65-F5344CB8AC3E}">
        <p14:creationId xmlns:p14="http://schemas.microsoft.com/office/powerpoint/2010/main" val="2234849410"/>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Input /Output Redirection</a:t>
            </a:r>
          </a:p>
        </p:txBody>
      </p:sp>
      <p:sp>
        <p:nvSpPr>
          <p:cNvPr id="16" name="TextBox 15">
            <a:extLst>
              <a:ext uri="{FF2B5EF4-FFF2-40B4-BE49-F238E27FC236}">
                <a16:creationId xmlns:a16="http://schemas.microsoft.com/office/drawing/2014/main" id="{AADE14F1-25DA-46B4-A892-3660DB078CA1}"/>
              </a:ext>
            </a:extLst>
          </p:cNvPr>
          <p:cNvSpPr txBox="1"/>
          <p:nvPr/>
        </p:nvSpPr>
        <p:spPr>
          <a:xfrm>
            <a:off x="457199" y="1088542"/>
            <a:ext cx="11274425" cy="5478423"/>
          </a:xfrm>
          <a:prstGeom prst="rect">
            <a:avLst/>
          </a:prstGeom>
          <a:noFill/>
        </p:spPr>
        <p:txBody>
          <a:bodyPr wrap="square" rtlCol="0">
            <a:spAutoFit/>
          </a:bodyPr>
          <a:lstStyle/>
          <a:p>
            <a:pPr algn="just"/>
            <a:r>
              <a:rPr lang="en-US" sz="1400" b="1" u="sng" dirty="0">
                <a:solidFill>
                  <a:srgbClr val="FF0000"/>
                </a:solidFill>
                <a:latin typeface="Arial" panose="020B0604020202020204" pitchFamily="34" charset="0"/>
              </a:rPr>
              <a:t>Redirecting output</a:t>
            </a:r>
          </a:p>
          <a:p>
            <a:pPr algn="just"/>
            <a:r>
              <a:rPr lang="en-US" sz="1400" dirty="0">
                <a:solidFill>
                  <a:srgbClr val="222222"/>
                </a:solidFill>
                <a:latin typeface="Arial" panose="020B0604020202020204" pitchFamily="34" charset="0"/>
              </a:rPr>
              <a:t>By default, </a:t>
            </a:r>
            <a:r>
              <a:rPr lang="en-US" sz="1400" dirty="0" err="1">
                <a:solidFill>
                  <a:srgbClr val="222222"/>
                </a:solidFill>
                <a:latin typeface="Arial" panose="020B0604020202020204" pitchFamily="34" charset="0"/>
              </a:rPr>
              <a:t>stdout</a:t>
            </a:r>
            <a:r>
              <a:rPr lang="en-US" sz="1400" dirty="0">
                <a:solidFill>
                  <a:srgbClr val="222222"/>
                </a:solidFill>
                <a:latin typeface="Arial" panose="020B0604020202020204" pitchFamily="34" charset="0"/>
              </a:rPr>
              <a:t> and stderr are printed to your terminal – that’s why you can see them at all. But we can redirect that output to a file using the &gt; operator:</a:t>
            </a:r>
          </a:p>
          <a:p>
            <a:pPr algn="just"/>
            <a:endParaRPr lang="en-US" sz="1400" dirty="0">
              <a:solidFill>
                <a:srgbClr val="222222"/>
              </a:solidFill>
              <a:latin typeface="Arial" panose="020B0604020202020204" pitchFamily="34" charset="0"/>
            </a:endParaRPr>
          </a:p>
          <a:p>
            <a:pPr algn="just"/>
            <a:r>
              <a:rPr lang="en-US" sz="1400" b="1" dirty="0">
                <a:solidFill>
                  <a:srgbClr val="222222"/>
                </a:solidFill>
                <a:latin typeface="Arial" panose="020B0604020202020204" pitchFamily="34" charset="0"/>
              </a:rPr>
              <a:t>$ echo hello</a:t>
            </a:r>
          </a:p>
          <a:p>
            <a:pPr algn="just"/>
            <a:r>
              <a:rPr lang="en-US" sz="1400" b="1" dirty="0">
                <a:solidFill>
                  <a:srgbClr val="222222"/>
                </a:solidFill>
                <a:latin typeface="Arial" panose="020B0604020202020204" pitchFamily="34" charset="0"/>
              </a:rPr>
              <a:t>hello</a:t>
            </a:r>
          </a:p>
          <a:p>
            <a:pPr algn="just"/>
            <a:r>
              <a:rPr lang="en-US" sz="1400" b="1" dirty="0">
                <a:solidFill>
                  <a:srgbClr val="222222"/>
                </a:solidFill>
                <a:latin typeface="Arial" panose="020B0604020202020204" pitchFamily="34" charset="0"/>
              </a:rPr>
              <a:t>$ echo hello &gt; new-file</a:t>
            </a:r>
          </a:p>
          <a:p>
            <a:pPr algn="just"/>
            <a:r>
              <a:rPr lang="en-US" sz="1400" b="1" dirty="0">
                <a:solidFill>
                  <a:srgbClr val="222222"/>
                </a:solidFill>
                <a:latin typeface="Arial" panose="020B0604020202020204" pitchFamily="34" charset="0"/>
              </a:rPr>
              <a:t>$ cat new-file</a:t>
            </a:r>
          </a:p>
          <a:p>
            <a:pPr algn="just"/>
            <a:r>
              <a:rPr lang="en-US" sz="1400" b="1" dirty="0">
                <a:solidFill>
                  <a:srgbClr val="222222"/>
                </a:solidFill>
                <a:latin typeface="Arial" panose="020B0604020202020204" pitchFamily="34" charset="0"/>
              </a:rPr>
              <a:t>Hello</a:t>
            </a:r>
          </a:p>
          <a:p>
            <a:pPr algn="just"/>
            <a:endParaRPr lang="en-US" sz="1400" b="1" dirty="0">
              <a:solidFill>
                <a:srgbClr val="222222"/>
              </a:solidFill>
              <a:latin typeface="Arial" panose="020B0604020202020204" pitchFamily="34" charset="0"/>
            </a:endParaRPr>
          </a:p>
          <a:p>
            <a:pPr algn="just"/>
            <a:r>
              <a:rPr lang="en-US" sz="1400" dirty="0">
                <a:solidFill>
                  <a:srgbClr val="222222"/>
                </a:solidFill>
                <a:latin typeface="Arial" panose="020B0604020202020204" pitchFamily="34" charset="0"/>
              </a:rPr>
              <a:t>The second echo didn’t print anything to the terminal because we redirected its output to a file named new-file. Actually &gt; new-file does two things:</a:t>
            </a:r>
          </a:p>
          <a:p>
            <a:pPr algn="just"/>
            <a:endParaRPr lang="en-US" sz="1400" dirty="0">
              <a:solidFill>
                <a:srgbClr val="222222"/>
              </a:solidFill>
              <a:latin typeface="Arial" panose="020B0604020202020204" pitchFamily="34" charset="0"/>
            </a:endParaRPr>
          </a:p>
          <a:p>
            <a:pPr algn="just"/>
            <a:r>
              <a:rPr lang="en-US" sz="1400" dirty="0">
                <a:solidFill>
                  <a:srgbClr val="222222"/>
                </a:solidFill>
                <a:latin typeface="Arial" panose="020B0604020202020204" pitchFamily="34" charset="0"/>
              </a:rPr>
              <a:t>It creates a file named new-file if it doesn’t exist; and</a:t>
            </a:r>
          </a:p>
          <a:p>
            <a:pPr algn="just"/>
            <a:r>
              <a:rPr lang="en-US" sz="1400" dirty="0">
                <a:solidFill>
                  <a:srgbClr val="222222"/>
                </a:solidFill>
                <a:latin typeface="Arial" panose="020B0604020202020204" pitchFamily="34" charset="0"/>
              </a:rPr>
              <a:t>it replaces new-file’s contents with the new contents</a:t>
            </a:r>
          </a:p>
          <a:p>
            <a:pPr algn="just"/>
            <a:r>
              <a:rPr lang="en-US" sz="1400" dirty="0">
                <a:solidFill>
                  <a:srgbClr val="222222"/>
                </a:solidFill>
                <a:latin typeface="Arial" panose="020B0604020202020204" pitchFamily="34" charset="0"/>
              </a:rPr>
              <a:t>So if new-file already existed, and we did echo hello &gt; new-file, it would now have only hello in it. If you want to append to the file, rather than replacing its contents, you can use the &gt;&gt; operator:</a:t>
            </a:r>
          </a:p>
          <a:p>
            <a:pPr algn="just"/>
            <a:endParaRPr lang="en-US" sz="1400" dirty="0">
              <a:solidFill>
                <a:srgbClr val="222222"/>
              </a:solidFill>
              <a:latin typeface="Arial" panose="020B0604020202020204" pitchFamily="34" charset="0"/>
            </a:endParaRPr>
          </a:p>
          <a:p>
            <a:pPr algn="just"/>
            <a:r>
              <a:rPr lang="en-US" sz="1400" b="1" dirty="0">
                <a:solidFill>
                  <a:srgbClr val="222222"/>
                </a:solidFill>
                <a:latin typeface="Arial" panose="020B0604020202020204" pitchFamily="34" charset="0"/>
              </a:rPr>
              <a:t>$ cat new-file</a:t>
            </a:r>
          </a:p>
          <a:p>
            <a:pPr algn="just"/>
            <a:r>
              <a:rPr lang="en-US" sz="1400" b="1" dirty="0">
                <a:solidFill>
                  <a:srgbClr val="222222"/>
                </a:solidFill>
                <a:latin typeface="Arial" panose="020B0604020202020204" pitchFamily="34" charset="0"/>
              </a:rPr>
              <a:t>hello</a:t>
            </a:r>
          </a:p>
          <a:p>
            <a:pPr algn="just"/>
            <a:r>
              <a:rPr lang="en-US" sz="1400" b="1" dirty="0">
                <a:solidFill>
                  <a:srgbClr val="222222"/>
                </a:solidFill>
                <a:latin typeface="Arial" panose="020B0604020202020204" pitchFamily="34" charset="0"/>
              </a:rPr>
              <a:t>$ echo hello again &gt;&gt; new-file</a:t>
            </a:r>
          </a:p>
          <a:p>
            <a:pPr algn="just"/>
            <a:r>
              <a:rPr lang="en-US" sz="1400" b="1" dirty="0">
                <a:solidFill>
                  <a:srgbClr val="222222"/>
                </a:solidFill>
                <a:latin typeface="Arial" panose="020B0604020202020204" pitchFamily="34" charset="0"/>
              </a:rPr>
              <a:t>$ cat new-file</a:t>
            </a:r>
          </a:p>
          <a:p>
            <a:pPr algn="just"/>
            <a:r>
              <a:rPr lang="en-US" sz="1400" b="1" dirty="0">
                <a:solidFill>
                  <a:srgbClr val="222222"/>
                </a:solidFill>
                <a:latin typeface="Arial" panose="020B0604020202020204" pitchFamily="34" charset="0"/>
              </a:rPr>
              <a:t>hello</a:t>
            </a:r>
          </a:p>
          <a:p>
            <a:pPr algn="just"/>
            <a:r>
              <a:rPr lang="en-US" sz="1400" b="1" dirty="0">
                <a:solidFill>
                  <a:srgbClr val="222222"/>
                </a:solidFill>
                <a:latin typeface="Arial" panose="020B0604020202020204" pitchFamily="34" charset="0"/>
              </a:rPr>
              <a:t>hello again</a:t>
            </a:r>
          </a:p>
          <a:p>
            <a:pPr algn="just"/>
            <a:endParaRPr lang="en-US" sz="1400" dirty="0">
              <a:solidFill>
                <a:srgbClr val="222222"/>
              </a:solidFill>
              <a:latin typeface="Arial" panose="020B0604020202020204" pitchFamily="34" charset="0"/>
            </a:endParaRPr>
          </a:p>
        </p:txBody>
      </p:sp>
    </p:spTree>
    <p:extLst>
      <p:ext uri="{BB962C8B-B14F-4D97-AF65-F5344CB8AC3E}">
        <p14:creationId xmlns:p14="http://schemas.microsoft.com/office/powerpoint/2010/main" val="3348159747"/>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solidFill>
                  <a:schemeClr val="accent2">
                    <a:lumMod val="75000"/>
                  </a:schemeClr>
                </a:solidFill>
              </a:rPr>
              <a:t>Remote Access</a:t>
            </a:r>
          </a:p>
        </p:txBody>
      </p:sp>
      <p:sp>
        <p:nvSpPr>
          <p:cNvPr id="16" name="TextBox 15">
            <a:extLst>
              <a:ext uri="{FF2B5EF4-FFF2-40B4-BE49-F238E27FC236}">
                <a16:creationId xmlns:a16="http://schemas.microsoft.com/office/drawing/2014/main" id="{AADE14F1-25DA-46B4-A892-3660DB078CA1}"/>
              </a:ext>
            </a:extLst>
          </p:cNvPr>
          <p:cNvSpPr txBox="1"/>
          <p:nvPr/>
        </p:nvSpPr>
        <p:spPr>
          <a:xfrm>
            <a:off x="457200" y="1179994"/>
            <a:ext cx="11395710" cy="4247317"/>
          </a:xfrm>
          <a:prstGeom prst="rect">
            <a:avLst/>
          </a:prstGeom>
          <a:noFill/>
        </p:spPr>
        <p:txBody>
          <a:bodyPr wrap="square" rtlCol="0">
            <a:spAutoFit/>
          </a:bodyPr>
          <a:lstStyle/>
          <a:p>
            <a:r>
              <a:rPr lang="en-US" b="1" dirty="0"/>
              <a:t>Definition - What does </a:t>
            </a:r>
            <a:r>
              <a:rPr lang="en-US" b="1" i="1" dirty="0"/>
              <a:t>Remote Access</a:t>
            </a:r>
            <a:r>
              <a:rPr lang="en-US" b="1" dirty="0"/>
              <a:t> mean?</a:t>
            </a:r>
          </a:p>
          <a:p>
            <a:r>
              <a:rPr lang="en-US" dirty="0"/>
              <a:t>Remote access refers to the ability to access a computer, such as a home computer or an office network computer, from a remote location. This allows employees to work offsite, such as at home or in another location, while still having access to a distant computer or network, such as the office network. Remote access can be set up using a local area network (LAN), wide area network (WAN) or even a virtual private network (VPN) so that resources and systems can be accessed remotely.</a:t>
            </a:r>
          </a:p>
          <a:p>
            <a:r>
              <a:rPr lang="en-US" dirty="0"/>
              <a:t>Remote access is also known as remote login.</a:t>
            </a:r>
          </a:p>
          <a:p>
            <a:endParaRPr lang="en-US" dirty="0"/>
          </a:p>
          <a:p>
            <a:r>
              <a:rPr lang="en-US" dirty="0"/>
              <a:t>Remote access can be established via a line that runs between a computer and a company's local area network (LAN). A connection can also be established between a company's LAN and a remote LAN using a dedicated line. This type of line provides faster speeds but has the drawback of being more expensive.</a:t>
            </a:r>
          </a:p>
          <a:p>
            <a:r>
              <a:rPr lang="en-US" dirty="0"/>
              <a:t>Another method for performing remote access is by establishing a VPN, a network that usually uses the Internet to connect remote sites and users together. This type of network uses encryption and tunneling to access a company's network. This can be a great choice for a relatively small organization. Other means of establishing remote access include the use of an integrated services digital network, wireless network, cable modem or digital subscriber line.</a:t>
            </a:r>
          </a:p>
        </p:txBody>
      </p:sp>
    </p:spTree>
    <p:extLst>
      <p:ext uri="{BB962C8B-B14F-4D97-AF65-F5344CB8AC3E}">
        <p14:creationId xmlns:p14="http://schemas.microsoft.com/office/powerpoint/2010/main" val="2942567606"/>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5569921" y="1377790"/>
            <a:ext cx="6301569" cy="1362071"/>
          </a:xfrm>
        </p:spPr>
        <p:txBody>
          <a:bodyPr/>
          <a:lstStyle/>
          <a:p>
            <a:r>
              <a:rPr lang="en-US" dirty="0">
                <a:solidFill>
                  <a:srgbClr val="33CCCC"/>
                </a:solidFill>
              </a:rPr>
              <a:t>Input Redirection</a:t>
            </a:r>
          </a:p>
        </p:txBody>
      </p:sp>
    </p:spTree>
    <p:extLst>
      <p:ext uri="{BB962C8B-B14F-4D97-AF65-F5344CB8AC3E}">
        <p14:creationId xmlns:p14="http://schemas.microsoft.com/office/powerpoint/2010/main" val="640310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Input Redirection</a:t>
            </a:r>
          </a:p>
        </p:txBody>
      </p:sp>
      <p:sp>
        <p:nvSpPr>
          <p:cNvPr id="23" name="TextBox 22">
            <a:extLst>
              <a:ext uri="{FF2B5EF4-FFF2-40B4-BE49-F238E27FC236}">
                <a16:creationId xmlns:a16="http://schemas.microsoft.com/office/drawing/2014/main" id="{E1801598-46CC-4947-ACDD-2AF06EC8739B}"/>
              </a:ext>
            </a:extLst>
          </p:cNvPr>
          <p:cNvSpPr txBox="1"/>
          <p:nvPr/>
        </p:nvSpPr>
        <p:spPr>
          <a:xfrm>
            <a:off x="457200" y="1264290"/>
            <a:ext cx="11398102" cy="4031873"/>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Ex:</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INPUT command redirection :</a:t>
            </a:r>
          </a:p>
          <a:p>
            <a:endParaRPr lang="en-US" sz="1600" b="1"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wc</a:t>
            </a:r>
            <a:r>
              <a:rPr lang="en-US" sz="1600" dirty="0">
                <a:latin typeface="Arial" panose="020B0604020202020204" pitchFamily="34" charset="0"/>
                <a:cs typeface="Arial" panose="020B0604020202020204" pitchFamily="34" charset="0"/>
              </a:rPr>
              <a:t> –l &lt;&lt; EOF</a:t>
            </a:r>
          </a:p>
          <a:p>
            <a:r>
              <a:rPr lang="en-US" sz="1600" dirty="0">
                <a:latin typeface="Arial" panose="020B0604020202020204" pitchFamily="34" charset="0"/>
                <a:cs typeface="Arial" panose="020B0604020202020204" pitchFamily="34" charset="0"/>
              </a:rPr>
              <a:t>&gt; First Line</a:t>
            </a:r>
          </a:p>
          <a:p>
            <a:r>
              <a:rPr lang="en-US" sz="1600" dirty="0">
                <a:latin typeface="Arial" panose="020B0604020202020204" pitchFamily="34" charset="0"/>
                <a:cs typeface="Arial" panose="020B0604020202020204" pitchFamily="34" charset="0"/>
              </a:rPr>
              <a:t>&gt; Second Line</a:t>
            </a:r>
          </a:p>
          <a:p>
            <a:r>
              <a:rPr lang="en-US" sz="1600" dirty="0">
                <a:latin typeface="Arial" panose="020B0604020202020204" pitchFamily="34" charset="0"/>
                <a:cs typeface="Arial" panose="020B0604020202020204" pitchFamily="34" charset="0"/>
              </a:rPr>
              <a:t>&gt; Third Line</a:t>
            </a:r>
          </a:p>
          <a:p>
            <a:r>
              <a:rPr lang="en-US" sz="1600" dirty="0">
                <a:latin typeface="Arial" panose="020B0604020202020204" pitchFamily="34" charset="0"/>
                <a:cs typeface="Arial" panose="020B0604020202020204" pitchFamily="34" charset="0"/>
              </a:rPr>
              <a:t>&gt; Fourth Line</a:t>
            </a:r>
          </a:p>
          <a:p>
            <a:r>
              <a:rPr lang="en-US" sz="1600" dirty="0">
                <a:latin typeface="Arial" panose="020B0604020202020204" pitchFamily="34" charset="0"/>
                <a:cs typeface="Arial" panose="020B0604020202020204" pitchFamily="34" charset="0"/>
              </a:rPr>
              <a:t>&gt; EOF</a:t>
            </a:r>
          </a:p>
          <a:p>
            <a:r>
              <a:rPr lang="en-US" sz="1600" dirty="0">
                <a:latin typeface="Arial" panose="020B0604020202020204" pitchFamily="34" charset="0"/>
                <a:cs typeface="Arial" panose="020B0604020202020204" pitchFamily="34" charset="0"/>
              </a:rPr>
              <a:t>$	4</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To redirect both of them to a file, do this: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./program &lt; input.txt &gt; output.txt 2&gt;&amp;1</a:t>
            </a:r>
          </a:p>
        </p:txBody>
      </p:sp>
    </p:spTree>
    <p:extLst>
      <p:ext uri="{BB962C8B-B14F-4D97-AF65-F5344CB8AC3E}">
        <p14:creationId xmlns:p14="http://schemas.microsoft.com/office/powerpoint/2010/main" val="3661001493"/>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5569921" y="1377790"/>
            <a:ext cx="6301569" cy="1362071"/>
          </a:xfrm>
        </p:spPr>
        <p:txBody>
          <a:bodyPr/>
          <a:lstStyle/>
          <a:p>
            <a:r>
              <a:rPr lang="en-US" dirty="0">
                <a:solidFill>
                  <a:srgbClr val="33CCCC"/>
                </a:solidFill>
              </a:rPr>
              <a:t>Output Redirection</a:t>
            </a:r>
          </a:p>
        </p:txBody>
      </p:sp>
    </p:spTree>
    <p:extLst>
      <p:ext uri="{BB962C8B-B14F-4D97-AF65-F5344CB8AC3E}">
        <p14:creationId xmlns:p14="http://schemas.microsoft.com/office/powerpoint/2010/main" val="3739206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Output Redirection</a:t>
            </a:r>
          </a:p>
        </p:txBody>
      </p:sp>
      <p:sp>
        <p:nvSpPr>
          <p:cNvPr id="23" name="TextBox 22">
            <a:extLst>
              <a:ext uri="{FF2B5EF4-FFF2-40B4-BE49-F238E27FC236}">
                <a16:creationId xmlns:a16="http://schemas.microsoft.com/office/drawing/2014/main" id="{E1801598-46CC-4947-ACDD-2AF06EC8739B}"/>
              </a:ext>
            </a:extLst>
          </p:cNvPr>
          <p:cNvSpPr txBox="1"/>
          <p:nvPr/>
        </p:nvSpPr>
        <p:spPr>
          <a:xfrm>
            <a:off x="457200" y="1264290"/>
            <a:ext cx="11398102" cy="4616648"/>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Ex:</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OUTPUT to a Text File:</a:t>
            </a:r>
          </a:p>
          <a:p>
            <a:endParaRPr lang="en-US" sz="1600" b="1"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echo Hello World &gt; output.txt</a:t>
            </a:r>
          </a:p>
          <a:p>
            <a:r>
              <a:rPr lang="en-US" sz="1600" dirty="0">
                <a:latin typeface="Arial" panose="020B0604020202020204" pitchFamily="34" charset="0"/>
                <a:cs typeface="Arial" panose="020B0604020202020204" pitchFamily="34" charset="0"/>
              </a:rPr>
              <a:t>$ cat output.txt</a:t>
            </a:r>
          </a:p>
          <a:p>
            <a:r>
              <a:rPr lang="en-US" sz="1600" dirty="0">
                <a:latin typeface="Arial" panose="020B0604020202020204" pitchFamily="34" charset="0"/>
                <a:cs typeface="Arial" panose="020B0604020202020204" pitchFamily="34" charset="0"/>
              </a:rPr>
              <a:t>Hello World</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OUTPUT Error to a Text File :</a:t>
            </a:r>
          </a:p>
          <a:p>
            <a:endParaRPr lang="en-US" sz="1600" b="1"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cat </a:t>
            </a:r>
            <a:r>
              <a:rPr lang="en-US" sz="1600" dirty="0" err="1">
                <a:latin typeface="Arial" panose="020B0604020202020204" pitchFamily="34" charset="0"/>
                <a:cs typeface="Arial" panose="020B0604020202020204" pitchFamily="34" charset="0"/>
              </a:rPr>
              <a:t>notexistingfile</a:t>
            </a:r>
            <a:r>
              <a:rPr lang="en-US" sz="1600" dirty="0">
                <a:latin typeface="Arial" panose="020B0604020202020204" pitchFamily="34" charset="0"/>
                <a:cs typeface="Arial" panose="020B0604020202020204" pitchFamily="34" charset="0"/>
              </a:rPr>
              <a:t> 2&gt; output.txt</a:t>
            </a:r>
          </a:p>
          <a:p>
            <a:r>
              <a:rPr lang="en-US" sz="1600" dirty="0">
                <a:latin typeface="Arial" panose="020B0604020202020204" pitchFamily="34" charset="0"/>
                <a:cs typeface="Arial" panose="020B0604020202020204" pitchFamily="34" charset="0"/>
              </a:rPr>
              <a:t>$ cat output.txt</a:t>
            </a:r>
          </a:p>
          <a:p>
            <a:r>
              <a:rPr lang="en-US" sz="1600" dirty="0">
                <a:latin typeface="Arial" panose="020B0604020202020204" pitchFamily="34" charset="0"/>
                <a:cs typeface="Arial" panose="020B0604020202020204" pitchFamily="34" charset="0"/>
              </a:rPr>
              <a:t>cat: </a:t>
            </a:r>
            <a:r>
              <a:rPr lang="en-US" sz="1600" dirty="0" err="1">
                <a:latin typeface="Arial" panose="020B0604020202020204" pitchFamily="34" charset="0"/>
                <a:cs typeface="Arial" panose="020B0604020202020204" pitchFamily="34" charset="0"/>
              </a:rPr>
              <a:t>notexistingfile</a:t>
            </a:r>
            <a:r>
              <a:rPr lang="en-US" sz="1600" dirty="0">
                <a:latin typeface="Arial" panose="020B0604020202020204" pitchFamily="34" charset="0"/>
                <a:cs typeface="Arial" panose="020B0604020202020204" pitchFamily="34" charset="0"/>
              </a:rPr>
              <a:t>: No such file or directory</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Suppress the OUTPUT :</a:t>
            </a:r>
          </a:p>
          <a:p>
            <a:endParaRPr lang="en-US" sz="1600" b="1"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fr-FR" sz="1600" dirty="0">
                <a:latin typeface="Arial" panose="020B0604020202020204" pitchFamily="34" charset="0"/>
                <a:cs typeface="Arial" panose="020B0604020202020204" pitchFamily="34" charset="0"/>
              </a:rPr>
              <a:t>cat </a:t>
            </a:r>
            <a:r>
              <a:rPr lang="fr-FR" sz="1600" dirty="0" err="1">
                <a:latin typeface="Arial" panose="020B0604020202020204" pitchFamily="34" charset="0"/>
                <a:cs typeface="Arial" panose="020B0604020202020204" pitchFamily="34" charset="0"/>
              </a:rPr>
              <a:t>notexistingfile</a:t>
            </a:r>
            <a:r>
              <a:rPr lang="fr-FR" sz="1600" dirty="0">
                <a:latin typeface="Arial" panose="020B0604020202020204" pitchFamily="34" charset="0"/>
                <a:cs typeface="Arial" panose="020B0604020202020204" pitchFamily="34" charset="0"/>
              </a:rPr>
              <a:t> &gt; /dev/</a:t>
            </a:r>
            <a:r>
              <a:rPr lang="fr-FR" sz="1600" dirty="0" err="1">
                <a:latin typeface="Arial" panose="020B0604020202020204" pitchFamily="34" charset="0"/>
                <a:cs typeface="Arial" panose="020B0604020202020204" pitchFamily="34" charset="0"/>
              </a:rPr>
              <a:t>null</a:t>
            </a:r>
            <a:r>
              <a:rPr lang="fr-FR" sz="1600" dirty="0">
                <a:latin typeface="Arial" panose="020B0604020202020204" pitchFamily="34" charset="0"/>
                <a:cs typeface="Arial" panose="020B0604020202020204" pitchFamily="34" charset="0"/>
              </a:rPr>
              <a:t> 2&gt;&amp;1</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6281287"/>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5569921" y="1377790"/>
            <a:ext cx="6301569" cy="1362071"/>
          </a:xfrm>
        </p:spPr>
        <p:txBody>
          <a:bodyPr/>
          <a:lstStyle/>
          <a:p>
            <a:r>
              <a:rPr lang="en-US" dirty="0">
                <a:solidFill>
                  <a:srgbClr val="33CCCC"/>
                </a:solidFill>
              </a:rPr>
              <a:t>Expect</a:t>
            </a:r>
          </a:p>
        </p:txBody>
      </p:sp>
    </p:spTree>
    <p:extLst>
      <p:ext uri="{BB962C8B-B14F-4D97-AF65-F5344CB8AC3E}">
        <p14:creationId xmlns:p14="http://schemas.microsoft.com/office/powerpoint/2010/main" val="360399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Expect</a:t>
            </a:r>
          </a:p>
        </p:txBody>
      </p:sp>
      <p:sp>
        <p:nvSpPr>
          <p:cNvPr id="23" name="TextBox 22">
            <a:extLst>
              <a:ext uri="{FF2B5EF4-FFF2-40B4-BE49-F238E27FC236}">
                <a16:creationId xmlns:a16="http://schemas.microsoft.com/office/drawing/2014/main" id="{E1801598-46CC-4947-ACDD-2AF06EC8739B}"/>
              </a:ext>
            </a:extLst>
          </p:cNvPr>
          <p:cNvSpPr txBox="1"/>
          <p:nvPr/>
        </p:nvSpPr>
        <p:spPr>
          <a:xfrm>
            <a:off x="457200" y="1104799"/>
            <a:ext cx="11398102" cy="5786199"/>
          </a:xfrm>
          <a:prstGeom prst="rect">
            <a:avLst/>
          </a:prstGeom>
          <a:noFill/>
        </p:spPr>
        <p:txBody>
          <a:bodyPr wrap="square" rtlCol="0">
            <a:spAutoFit/>
          </a:bodyPr>
          <a:lstStyle/>
          <a:p>
            <a:pPr algn="just"/>
            <a:r>
              <a:rPr lang="en-US" sz="1600" b="1" dirty="0">
                <a:solidFill>
                  <a:srgbClr val="7030A0"/>
                </a:solidFill>
                <a:latin typeface="Arial" panose="020B0604020202020204" pitchFamily="34" charset="0"/>
                <a:cs typeface="Arial" panose="020B0604020202020204" pitchFamily="34" charset="0"/>
              </a:rPr>
              <a:t>expect</a:t>
            </a:r>
            <a:r>
              <a:rPr lang="en-US" sz="1600" dirty="0">
                <a:latin typeface="Arial" panose="020B0604020202020204" pitchFamily="34" charset="0"/>
                <a:cs typeface="Arial" panose="020B0604020202020204" pitchFamily="34" charset="0"/>
              </a:rPr>
              <a:t> is a program that "talks" to other interactive programs according to a script.  Following  the  script,  Expect  knows  what  can  be expected  from  a  program and what the correct response should be.  An interpreted language provides branching and high-level  control  structures  to  direct the dialogue.  In addition, the user can take control and interact directly when desired, afterward returning control to  the script.</a:t>
            </a:r>
          </a:p>
          <a:p>
            <a:pPr algn="just"/>
            <a:endParaRPr lang="en-US" sz="1600" dirty="0">
              <a:latin typeface="Arial" panose="020B0604020202020204" pitchFamily="34" charset="0"/>
              <a:cs typeface="Arial" panose="020B0604020202020204" pitchFamily="34" charset="0"/>
            </a:endParaRPr>
          </a:p>
          <a:p>
            <a:pPr algn="just"/>
            <a:r>
              <a:rPr lang="pt-BR" sz="1600" b="1" dirty="0">
                <a:latin typeface="Arial" panose="020B0604020202020204" pitchFamily="34" charset="0"/>
                <a:cs typeface="Arial" panose="020B0604020202020204" pitchFamily="34" charset="0"/>
              </a:rPr>
              <a:t>Ex:</a:t>
            </a:r>
            <a:endParaRPr lang="en-US" sz="1600" b="1" dirty="0">
              <a:latin typeface="Arial" panose="020B0604020202020204" pitchFamily="34" charset="0"/>
              <a:cs typeface="Arial" panose="020B0604020202020204" pitchFamily="34" charset="0"/>
            </a:endParaRPr>
          </a:p>
          <a:p>
            <a:pPr algn="just"/>
            <a:endParaRPr lang="en-US" sz="1600" b="1"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ssh</a:t>
            </a:r>
            <a:r>
              <a:rPr lang="en-US" sz="1600" dirty="0">
                <a:latin typeface="Arial" panose="020B0604020202020204" pitchFamily="34" charset="0"/>
                <a:cs typeface="Arial" panose="020B0604020202020204" pitchFamily="34" charset="0"/>
              </a:rPr>
              <a:t> workathomeagent@10.89.0.1</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The authenticity of host '10.89.0.1 (10.89.0.1)' can't be established.</a:t>
            </a:r>
          </a:p>
          <a:p>
            <a:pPr algn="just"/>
            <a:r>
              <a:rPr lang="en-US" sz="1600" dirty="0">
                <a:latin typeface="Arial" panose="020B0604020202020204" pitchFamily="34" charset="0"/>
                <a:cs typeface="Arial" panose="020B0604020202020204" pitchFamily="34" charset="0"/>
              </a:rPr>
              <a:t>ECDSA key fingerprint is SHA256:tdMpiMMy8IE3u07ye3iOANIe/4nRPi25jU2JBq16DAc.</a:t>
            </a:r>
          </a:p>
          <a:p>
            <a:pPr algn="just"/>
            <a:r>
              <a:rPr lang="en-US" sz="1600" dirty="0">
                <a:latin typeface="Arial" panose="020B0604020202020204" pitchFamily="34" charset="0"/>
                <a:cs typeface="Arial" panose="020B0604020202020204" pitchFamily="34" charset="0"/>
              </a:rPr>
              <a:t>Are you sure you want to continue connecting (yes/no)? </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Password:</a:t>
            </a:r>
          </a:p>
          <a:p>
            <a:pPr algn="just"/>
            <a:endParaRPr lang="en-US" sz="1600" dirty="0">
              <a:latin typeface="Arial" panose="020B0604020202020204" pitchFamily="34" charset="0"/>
              <a:cs typeface="Arial" panose="020B0604020202020204" pitchFamily="34" charset="0"/>
            </a:endParaRPr>
          </a:p>
          <a:p>
            <a:pPr algn="just"/>
            <a:r>
              <a:rPr lang="en-US" sz="1400" dirty="0">
                <a:solidFill>
                  <a:schemeClr val="tx1">
                    <a:lumMod val="65000"/>
                    <a:lumOff val="35000"/>
                  </a:schemeClr>
                </a:solidFill>
                <a:latin typeface="Arial" panose="020B0604020202020204" pitchFamily="34" charset="0"/>
                <a:cs typeface="Arial" panose="020B0604020202020204" pitchFamily="34" charset="0"/>
              </a:rPr>
              <a:t>#!/</a:t>
            </a:r>
            <a:r>
              <a:rPr lang="en-US" sz="1400" dirty="0" err="1">
                <a:solidFill>
                  <a:schemeClr val="tx1">
                    <a:lumMod val="65000"/>
                    <a:lumOff val="35000"/>
                  </a:schemeClr>
                </a:solidFill>
                <a:latin typeface="Arial" panose="020B0604020202020204" pitchFamily="34" charset="0"/>
                <a:cs typeface="Arial" panose="020B0604020202020204" pitchFamily="34" charset="0"/>
              </a:rPr>
              <a:t>usr</a:t>
            </a:r>
            <a:r>
              <a:rPr lang="en-US" sz="1400" dirty="0">
                <a:solidFill>
                  <a:schemeClr val="tx1">
                    <a:lumMod val="65000"/>
                    <a:lumOff val="35000"/>
                  </a:schemeClr>
                </a:solidFill>
                <a:latin typeface="Arial" panose="020B0604020202020204" pitchFamily="34" charset="0"/>
                <a:cs typeface="Arial" panose="020B0604020202020204" pitchFamily="34" charset="0"/>
              </a:rPr>
              <a:t>/bin/expect</a:t>
            </a:r>
          </a:p>
          <a:p>
            <a:pPr algn="just"/>
            <a:r>
              <a:rPr lang="en-US" sz="1400" dirty="0">
                <a:latin typeface="Arial" panose="020B0604020202020204" pitchFamily="34" charset="0"/>
                <a:cs typeface="Arial" panose="020B0604020202020204" pitchFamily="34" charset="0"/>
              </a:rPr>
              <a:t>spawn </a:t>
            </a:r>
            <a:r>
              <a:rPr lang="en-US" sz="1400" dirty="0" err="1">
                <a:latin typeface="Arial" panose="020B0604020202020204" pitchFamily="34" charset="0"/>
                <a:cs typeface="Arial" panose="020B0604020202020204" pitchFamily="34" charset="0"/>
              </a:rPr>
              <a:t>ssh</a:t>
            </a:r>
            <a:r>
              <a:rPr lang="en-US" sz="1400" dirty="0">
                <a:latin typeface="Arial" panose="020B0604020202020204" pitchFamily="34" charset="0"/>
                <a:cs typeface="Arial" panose="020B0604020202020204" pitchFamily="34" charset="0"/>
              </a:rPr>
              <a:t> workathomeagent@10.89.0.1</a:t>
            </a:r>
          </a:p>
          <a:p>
            <a:pPr algn="just"/>
            <a:r>
              <a:rPr lang="en-US" sz="1400" dirty="0">
                <a:latin typeface="Arial" panose="020B0604020202020204" pitchFamily="34" charset="0"/>
                <a:cs typeface="Arial" panose="020B0604020202020204" pitchFamily="34" charset="0"/>
              </a:rPr>
              <a:t>expect “?”</a:t>
            </a:r>
          </a:p>
          <a:p>
            <a:pPr algn="just"/>
            <a:r>
              <a:rPr lang="en-US" sz="1400" dirty="0">
                <a:latin typeface="Arial" panose="020B0604020202020204" pitchFamily="34" charset="0"/>
                <a:cs typeface="Arial" panose="020B0604020202020204" pitchFamily="34" charset="0"/>
              </a:rPr>
              <a:t>send “yes\r”</a:t>
            </a:r>
          </a:p>
          <a:p>
            <a:pPr algn="just"/>
            <a:r>
              <a:rPr lang="en-US" sz="1400" dirty="0">
                <a:latin typeface="Arial" panose="020B0604020202020204" pitchFamily="34" charset="0"/>
                <a:cs typeface="Arial" panose="020B0604020202020204" pitchFamily="34" charset="0"/>
              </a:rPr>
              <a:t>expect “</a:t>
            </a:r>
            <a:r>
              <a:rPr lang="en-US" sz="1400" dirty="0" err="1">
                <a:latin typeface="Arial" panose="020B0604020202020204" pitchFamily="34" charset="0"/>
                <a:cs typeface="Arial" panose="020B0604020202020204" pitchFamily="34" charset="0"/>
              </a:rPr>
              <a:t>assword</a:t>
            </a:r>
            <a:r>
              <a:rPr lang="en-US" sz="1400" dirty="0">
                <a:latin typeface="Arial" panose="020B0604020202020204" pitchFamily="34" charset="0"/>
                <a:cs typeface="Arial" panose="020B0604020202020204" pitchFamily="34" charset="0"/>
              </a:rPr>
              <a:t>:”</a:t>
            </a:r>
          </a:p>
          <a:p>
            <a:pPr algn="just"/>
            <a:r>
              <a:rPr lang="en-US" sz="1400" dirty="0">
                <a:latin typeface="Arial" panose="020B0604020202020204" pitchFamily="34" charset="0"/>
                <a:cs typeface="Arial" panose="020B0604020202020204" pitchFamily="34" charset="0"/>
              </a:rPr>
              <a:t>send “</a:t>
            </a:r>
            <a:r>
              <a:rPr lang="en-US" sz="1400" dirty="0" err="1">
                <a:latin typeface="Arial" panose="020B0604020202020204" pitchFamily="34" charset="0"/>
                <a:cs typeface="Arial" panose="020B0604020202020204" pitchFamily="34" charset="0"/>
              </a:rPr>
              <a:t>concentrix</a:t>
            </a:r>
            <a:r>
              <a:rPr lang="en-US" sz="1400" dirty="0">
                <a:latin typeface="Arial" panose="020B0604020202020204" pitchFamily="34" charset="0"/>
                <a:cs typeface="Arial" panose="020B0604020202020204" pitchFamily="34" charset="0"/>
              </a:rPr>
              <a:t>\r”</a:t>
            </a:r>
          </a:p>
          <a:p>
            <a:pPr algn="just"/>
            <a:r>
              <a:rPr lang="en-US" sz="1400" dirty="0">
                <a:latin typeface="Arial" panose="020B0604020202020204" pitchFamily="34" charset="0"/>
                <a:cs typeface="Arial" panose="020B0604020202020204" pitchFamily="34" charset="0"/>
              </a:rPr>
              <a:t>interact</a:t>
            </a:r>
          </a:p>
          <a:p>
            <a:pPr algn="just"/>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6036519"/>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Expect</a:t>
            </a:r>
          </a:p>
        </p:txBody>
      </p:sp>
      <p:sp>
        <p:nvSpPr>
          <p:cNvPr id="23" name="TextBox 22">
            <a:extLst>
              <a:ext uri="{FF2B5EF4-FFF2-40B4-BE49-F238E27FC236}">
                <a16:creationId xmlns:a16="http://schemas.microsoft.com/office/drawing/2014/main" id="{E1801598-46CC-4947-ACDD-2AF06EC8739B}"/>
              </a:ext>
            </a:extLst>
          </p:cNvPr>
          <p:cNvSpPr txBox="1"/>
          <p:nvPr/>
        </p:nvSpPr>
        <p:spPr>
          <a:xfrm>
            <a:off x="457200" y="1104799"/>
            <a:ext cx="11398102" cy="4493538"/>
          </a:xfrm>
          <a:prstGeom prst="rect">
            <a:avLst/>
          </a:prstGeom>
          <a:noFill/>
        </p:spPr>
        <p:txBody>
          <a:bodyPr wrap="square" rtlCol="0">
            <a:spAutoFit/>
          </a:bodyPr>
          <a:lstStyle/>
          <a:p>
            <a:pPr algn="just"/>
            <a:r>
              <a:rPr lang="pt-BR" sz="1600" b="1" dirty="0">
                <a:latin typeface="Arial" panose="020B0604020202020204" pitchFamily="34" charset="0"/>
                <a:cs typeface="Arial" panose="020B0604020202020204" pitchFamily="34" charset="0"/>
              </a:rPr>
              <a:t>Ex:</a:t>
            </a:r>
            <a:endParaRPr lang="en-US" sz="1600" b="1" dirty="0">
              <a:latin typeface="Arial" panose="020B0604020202020204" pitchFamily="34" charset="0"/>
              <a:cs typeface="Arial" panose="020B0604020202020204" pitchFamily="34" charset="0"/>
            </a:endParaRPr>
          </a:p>
          <a:p>
            <a:pPr algn="just"/>
            <a:endParaRPr lang="en-US" sz="1600" b="1"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ssh</a:t>
            </a:r>
            <a:r>
              <a:rPr lang="en-US" sz="1600" dirty="0">
                <a:latin typeface="Arial" panose="020B0604020202020204" pitchFamily="34" charset="0"/>
                <a:cs typeface="Arial" panose="020B0604020202020204" pitchFamily="34" charset="0"/>
              </a:rPr>
              <a:t> –o </a:t>
            </a:r>
            <a:r>
              <a:rPr lang="en-US" sz="1600" dirty="0" err="1">
                <a:latin typeface="Arial" panose="020B0604020202020204" pitchFamily="34" charset="0"/>
                <a:cs typeface="Arial" panose="020B0604020202020204" pitchFamily="34" charset="0"/>
              </a:rPr>
              <a:t>StrictHostKeyChecking</a:t>
            </a:r>
            <a:r>
              <a:rPr lang="en-US" sz="1600" dirty="0">
                <a:latin typeface="Arial" panose="020B0604020202020204" pitchFamily="34" charset="0"/>
                <a:cs typeface="Arial" panose="020B0604020202020204" pitchFamily="34" charset="0"/>
              </a:rPr>
              <a:t>=no workathomeagent@10.89.0.1</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Password:</a:t>
            </a:r>
          </a:p>
          <a:p>
            <a:pPr algn="just"/>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sudo</a:t>
            </a:r>
            <a:r>
              <a:rPr lang="en-US" sz="1600" dirty="0">
                <a:latin typeface="Arial" panose="020B0604020202020204" pitchFamily="34" charset="0"/>
                <a:cs typeface="Arial" panose="020B0604020202020204" pitchFamily="34" charset="0"/>
              </a:rPr>
              <a:t> reboot</a:t>
            </a:r>
          </a:p>
          <a:p>
            <a:pPr algn="just"/>
            <a:r>
              <a:rPr lang="en-US" sz="1600" dirty="0">
                <a:latin typeface="Arial" panose="020B0604020202020204" pitchFamily="34" charset="0"/>
                <a:cs typeface="Arial" panose="020B0604020202020204" pitchFamily="34" charset="0"/>
              </a:rPr>
              <a:t>Password:</a:t>
            </a:r>
          </a:p>
          <a:p>
            <a:pPr algn="just"/>
            <a:endParaRPr lang="en-US" sz="1600" dirty="0">
              <a:latin typeface="Arial" panose="020B0604020202020204" pitchFamily="34" charset="0"/>
              <a:cs typeface="Arial" panose="020B0604020202020204" pitchFamily="34" charset="0"/>
            </a:endParaRPr>
          </a:p>
          <a:p>
            <a:pPr algn="just"/>
            <a:r>
              <a:rPr lang="en-US" sz="1400" dirty="0">
                <a:solidFill>
                  <a:schemeClr val="tx1">
                    <a:lumMod val="65000"/>
                    <a:lumOff val="35000"/>
                  </a:schemeClr>
                </a:solidFill>
                <a:latin typeface="Arial" panose="020B0604020202020204" pitchFamily="34" charset="0"/>
                <a:cs typeface="Arial" panose="020B0604020202020204" pitchFamily="34" charset="0"/>
              </a:rPr>
              <a:t>#!/</a:t>
            </a:r>
            <a:r>
              <a:rPr lang="en-US" sz="1400" dirty="0" err="1">
                <a:solidFill>
                  <a:schemeClr val="tx1">
                    <a:lumMod val="65000"/>
                    <a:lumOff val="35000"/>
                  </a:schemeClr>
                </a:solidFill>
                <a:latin typeface="Arial" panose="020B0604020202020204" pitchFamily="34" charset="0"/>
                <a:cs typeface="Arial" panose="020B0604020202020204" pitchFamily="34" charset="0"/>
              </a:rPr>
              <a:t>usr</a:t>
            </a:r>
            <a:r>
              <a:rPr lang="en-US" sz="1400" dirty="0">
                <a:solidFill>
                  <a:schemeClr val="tx1">
                    <a:lumMod val="65000"/>
                    <a:lumOff val="35000"/>
                  </a:schemeClr>
                </a:solidFill>
                <a:latin typeface="Arial" panose="020B0604020202020204" pitchFamily="34" charset="0"/>
                <a:cs typeface="Arial" panose="020B0604020202020204" pitchFamily="34" charset="0"/>
              </a:rPr>
              <a:t>/bin/expect</a:t>
            </a:r>
          </a:p>
          <a:p>
            <a:pPr algn="just"/>
            <a:r>
              <a:rPr lang="en-US" sz="1400" dirty="0">
                <a:latin typeface="Arial" panose="020B0604020202020204" pitchFamily="34" charset="0"/>
                <a:cs typeface="Arial" panose="020B0604020202020204" pitchFamily="34" charset="0"/>
              </a:rPr>
              <a:t>spawn </a:t>
            </a:r>
            <a:r>
              <a:rPr lang="en-US" sz="1400" dirty="0" err="1">
                <a:latin typeface="Arial" panose="020B0604020202020204" pitchFamily="34" charset="0"/>
                <a:cs typeface="Arial" panose="020B0604020202020204" pitchFamily="34" charset="0"/>
              </a:rPr>
              <a:t>ssh</a:t>
            </a:r>
            <a:r>
              <a:rPr lang="en-US" sz="1400" dirty="0">
                <a:latin typeface="Arial" panose="020B0604020202020204" pitchFamily="34" charset="0"/>
                <a:cs typeface="Arial" panose="020B0604020202020204" pitchFamily="34" charset="0"/>
              </a:rPr>
              <a:t> workathomeagent@10.89.0.1</a:t>
            </a:r>
          </a:p>
          <a:p>
            <a:pPr algn="just"/>
            <a:r>
              <a:rPr lang="en-US" sz="1400" dirty="0">
                <a:latin typeface="Arial" panose="020B0604020202020204" pitchFamily="34" charset="0"/>
                <a:cs typeface="Arial" panose="020B0604020202020204" pitchFamily="34" charset="0"/>
              </a:rPr>
              <a:t>expect “</a:t>
            </a:r>
            <a:r>
              <a:rPr lang="en-US" sz="1400" dirty="0" err="1">
                <a:latin typeface="Arial" panose="020B0604020202020204" pitchFamily="34" charset="0"/>
                <a:cs typeface="Arial" panose="020B0604020202020204" pitchFamily="34" charset="0"/>
              </a:rPr>
              <a:t>assword</a:t>
            </a:r>
            <a:r>
              <a:rPr lang="en-US" sz="1400" dirty="0">
                <a:latin typeface="Arial" panose="020B0604020202020204" pitchFamily="34" charset="0"/>
                <a:cs typeface="Arial" panose="020B0604020202020204" pitchFamily="34" charset="0"/>
              </a:rPr>
              <a:t>:”</a:t>
            </a:r>
          </a:p>
          <a:p>
            <a:pPr algn="just"/>
            <a:r>
              <a:rPr lang="en-US" sz="1400" dirty="0">
                <a:latin typeface="Arial" panose="020B0604020202020204" pitchFamily="34" charset="0"/>
                <a:cs typeface="Arial" panose="020B0604020202020204" pitchFamily="34" charset="0"/>
              </a:rPr>
              <a:t>send “</a:t>
            </a:r>
            <a:r>
              <a:rPr lang="en-US" sz="1400" dirty="0" err="1">
                <a:latin typeface="Arial" panose="020B0604020202020204" pitchFamily="34" charset="0"/>
                <a:cs typeface="Arial" panose="020B0604020202020204" pitchFamily="34" charset="0"/>
              </a:rPr>
              <a:t>concentrix</a:t>
            </a:r>
            <a:r>
              <a:rPr lang="en-US" sz="1400" dirty="0">
                <a:latin typeface="Arial" panose="020B0604020202020204" pitchFamily="34" charset="0"/>
                <a:cs typeface="Arial" panose="020B0604020202020204" pitchFamily="34" charset="0"/>
              </a:rPr>
              <a:t>\r”</a:t>
            </a:r>
          </a:p>
          <a:p>
            <a:pPr algn="just"/>
            <a:r>
              <a:rPr lang="en-US" sz="1400" dirty="0">
                <a:latin typeface="Arial" panose="020B0604020202020204" pitchFamily="34" charset="0"/>
                <a:cs typeface="Arial" panose="020B0604020202020204" pitchFamily="34" charset="0"/>
              </a:rPr>
              <a:t>expect “$”</a:t>
            </a:r>
          </a:p>
          <a:p>
            <a:pPr algn="just"/>
            <a:r>
              <a:rPr lang="en-US" sz="1400" dirty="0">
                <a:latin typeface="Arial" panose="020B0604020202020204" pitchFamily="34" charset="0"/>
                <a:cs typeface="Arial" panose="020B0604020202020204" pitchFamily="34" charset="0"/>
              </a:rPr>
              <a:t>send “</a:t>
            </a:r>
            <a:r>
              <a:rPr lang="en-US" sz="1400" dirty="0" err="1">
                <a:latin typeface="Arial" panose="020B0604020202020204" pitchFamily="34" charset="0"/>
                <a:cs typeface="Arial" panose="020B0604020202020204" pitchFamily="34" charset="0"/>
              </a:rPr>
              <a:t>sudo</a:t>
            </a:r>
            <a:r>
              <a:rPr lang="en-US" sz="1400" dirty="0">
                <a:latin typeface="Arial" panose="020B0604020202020204" pitchFamily="34" charset="0"/>
                <a:cs typeface="Arial" panose="020B0604020202020204" pitchFamily="34" charset="0"/>
              </a:rPr>
              <a:t> reboot\r”</a:t>
            </a:r>
          </a:p>
          <a:p>
            <a:pPr algn="just"/>
            <a:r>
              <a:rPr lang="en-US" sz="1400" dirty="0">
                <a:latin typeface="Arial" panose="020B0604020202020204" pitchFamily="34" charset="0"/>
                <a:cs typeface="Arial" panose="020B0604020202020204" pitchFamily="34" charset="0"/>
              </a:rPr>
              <a:t>expect “</a:t>
            </a:r>
            <a:r>
              <a:rPr lang="en-US" sz="1400" dirty="0" err="1">
                <a:latin typeface="Arial" panose="020B0604020202020204" pitchFamily="34" charset="0"/>
                <a:cs typeface="Arial" panose="020B0604020202020204" pitchFamily="34" charset="0"/>
              </a:rPr>
              <a:t>assword</a:t>
            </a:r>
            <a:r>
              <a:rPr lang="en-US" sz="1400" dirty="0">
                <a:latin typeface="Arial" panose="020B0604020202020204" pitchFamily="34" charset="0"/>
                <a:cs typeface="Arial" panose="020B0604020202020204" pitchFamily="34" charset="0"/>
              </a:rPr>
              <a:t>:”</a:t>
            </a:r>
          </a:p>
          <a:p>
            <a:pPr algn="just"/>
            <a:r>
              <a:rPr lang="en-US" sz="1400" dirty="0">
                <a:latin typeface="Arial" panose="020B0604020202020204" pitchFamily="34" charset="0"/>
                <a:cs typeface="Arial" panose="020B0604020202020204" pitchFamily="34" charset="0"/>
              </a:rPr>
              <a:t>send “</a:t>
            </a:r>
            <a:r>
              <a:rPr lang="en-US" sz="1400" dirty="0" err="1">
                <a:latin typeface="Arial" panose="020B0604020202020204" pitchFamily="34" charset="0"/>
                <a:cs typeface="Arial" panose="020B0604020202020204" pitchFamily="34" charset="0"/>
              </a:rPr>
              <a:t>concentrix</a:t>
            </a:r>
            <a:r>
              <a:rPr lang="en-US" sz="1400" dirty="0">
                <a:latin typeface="Arial" panose="020B0604020202020204" pitchFamily="34" charset="0"/>
                <a:cs typeface="Arial" panose="020B0604020202020204" pitchFamily="34" charset="0"/>
              </a:rPr>
              <a:t>\r”</a:t>
            </a:r>
          </a:p>
          <a:p>
            <a:pPr algn="just"/>
            <a:r>
              <a:rPr lang="en-US" sz="1400" dirty="0">
                <a:latin typeface="Arial" panose="020B0604020202020204" pitchFamily="34" charset="0"/>
                <a:cs typeface="Arial" panose="020B0604020202020204" pitchFamily="34" charset="0"/>
              </a:rPr>
              <a:t>interact</a:t>
            </a:r>
          </a:p>
          <a:p>
            <a:pPr algn="just"/>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432217"/>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5569921" y="1377790"/>
            <a:ext cx="6301569" cy="1362071"/>
          </a:xfrm>
        </p:spPr>
        <p:txBody>
          <a:bodyPr/>
          <a:lstStyle/>
          <a:p>
            <a:r>
              <a:rPr lang="en-US" dirty="0">
                <a:solidFill>
                  <a:srgbClr val="33CCCC"/>
                </a:solidFill>
              </a:rPr>
              <a:t>SSH: Secure Shell</a:t>
            </a:r>
          </a:p>
        </p:txBody>
      </p:sp>
    </p:spTree>
    <p:extLst>
      <p:ext uri="{BB962C8B-B14F-4D97-AF65-F5344CB8AC3E}">
        <p14:creationId xmlns:p14="http://schemas.microsoft.com/office/powerpoint/2010/main" val="1364517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SSH Secure Shell</a:t>
            </a:r>
          </a:p>
        </p:txBody>
      </p:sp>
      <p:sp>
        <p:nvSpPr>
          <p:cNvPr id="23" name="TextBox 22">
            <a:extLst>
              <a:ext uri="{FF2B5EF4-FFF2-40B4-BE49-F238E27FC236}">
                <a16:creationId xmlns:a16="http://schemas.microsoft.com/office/drawing/2014/main" id="{E1801598-46CC-4947-ACDD-2AF06EC8739B}"/>
              </a:ext>
            </a:extLst>
          </p:cNvPr>
          <p:cNvSpPr txBox="1"/>
          <p:nvPr/>
        </p:nvSpPr>
        <p:spPr>
          <a:xfrm>
            <a:off x="6783572" y="1264290"/>
            <a:ext cx="5071729" cy="2800767"/>
          </a:xfrm>
          <a:prstGeom prst="rect">
            <a:avLst/>
          </a:prstGeom>
          <a:noFill/>
        </p:spPr>
        <p:txBody>
          <a:bodyPr wrap="square" rtlCol="0">
            <a:spAutoFit/>
          </a:bodyPr>
          <a:lstStyle/>
          <a:p>
            <a:r>
              <a:rPr lang="en-US" sz="1600" b="1" dirty="0">
                <a:solidFill>
                  <a:srgbClr val="222222"/>
                </a:solidFill>
                <a:latin typeface="arial" panose="020B0604020202020204" pitchFamily="34" charset="0"/>
              </a:rPr>
              <a:t>Ex:	</a:t>
            </a:r>
          </a:p>
          <a:p>
            <a:endParaRPr lang="en-US" sz="1600" b="1" dirty="0">
              <a:solidFill>
                <a:srgbClr val="222222"/>
              </a:solidFill>
              <a:latin typeface="arial" panose="020B0604020202020204" pitchFamily="34" charset="0"/>
            </a:endParaRPr>
          </a:p>
          <a:p>
            <a:r>
              <a:rPr lang="en-US" sz="1600" dirty="0">
                <a:solidFill>
                  <a:srgbClr val="222222"/>
                </a:solidFill>
                <a:latin typeface="arial" panose="020B0604020202020204" pitchFamily="34" charset="0"/>
              </a:rPr>
              <a:t>$ </a:t>
            </a:r>
            <a:r>
              <a:rPr lang="en-US" sz="1600" dirty="0" err="1">
                <a:solidFill>
                  <a:srgbClr val="222222"/>
                </a:solidFill>
                <a:latin typeface="arial" panose="020B0604020202020204" pitchFamily="34" charset="0"/>
              </a:rPr>
              <a:t>ssh</a:t>
            </a:r>
            <a:r>
              <a:rPr lang="en-US" sz="1600" dirty="0">
                <a:solidFill>
                  <a:srgbClr val="222222"/>
                </a:solidFill>
                <a:latin typeface="arial" panose="020B0604020202020204" pitchFamily="34" charset="0"/>
              </a:rPr>
              <a:t> &lt;remote-username&gt;@&lt;remote-</a:t>
            </a:r>
            <a:r>
              <a:rPr lang="en-US" sz="1600" dirty="0" err="1">
                <a:solidFill>
                  <a:srgbClr val="222222"/>
                </a:solidFill>
                <a:latin typeface="arial" panose="020B0604020202020204" pitchFamily="34" charset="0"/>
              </a:rPr>
              <a:t>IPAddress</a:t>
            </a:r>
            <a:r>
              <a:rPr lang="en-US" sz="1600" dirty="0">
                <a:solidFill>
                  <a:srgbClr val="222222"/>
                </a:solidFill>
                <a:latin typeface="arial" panose="020B0604020202020204" pitchFamily="34" charset="0"/>
              </a:rPr>
              <a:t>&gt;</a:t>
            </a:r>
          </a:p>
          <a:p>
            <a:pPr algn="ctr"/>
            <a:r>
              <a:rPr lang="en-US" sz="1600" dirty="0">
                <a:latin typeface="arial" panose="020B0604020202020204" pitchFamily="34" charset="0"/>
              </a:rPr>
              <a:t>or</a:t>
            </a:r>
          </a:p>
          <a:p>
            <a:r>
              <a:rPr lang="en-US" sz="1600" dirty="0">
                <a:solidFill>
                  <a:srgbClr val="222222"/>
                </a:solidFill>
                <a:latin typeface="arial" panose="020B0604020202020204" pitchFamily="34" charset="0"/>
              </a:rPr>
              <a:t>$ </a:t>
            </a:r>
            <a:r>
              <a:rPr lang="en-US" sz="1600" dirty="0" err="1">
                <a:solidFill>
                  <a:srgbClr val="222222"/>
                </a:solidFill>
                <a:latin typeface="arial" panose="020B0604020202020204" pitchFamily="34" charset="0"/>
              </a:rPr>
              <a:t>ssh</a:t>
            </a:r>
            <a:r>
              <a:rPr lang="en-US" sz="1600" dirty="0">
                <a:solidFill>
                  <a:srgbClr val="222222"/>
                </a:solidFill>
                <a:latin typeface="arial" panose="020B0604020202020204" pitchFamily="34" charset="0"/>
              </a:rPr>
              <a:t> –l &lt;remote-username&gt; &lt;remote-</a:t>
            </a:r>
            <a:r>
              <a:rPr lang="en-US" sz="1600" dirty="0" err="1">
                <a:solidFill>
                  <a:srgbClr val="222222"/>
                </a:solidFill>
                <a:latin typeface="arial" panose="020B0604020202020204" pitchFamily="34" charset="0"/>
              </a:rPr>
              <a:t>IPAddress</a:t>
            </a:r>
            <a:r>
              <a:rPr lang="en-US" sz="1600" dirty="0">
                <a:solidFill>
                  <a:srgbClr val="222222"/>
                </a:solidFill>
                <a:latin typeface="arial" panose="020B0604020202020204" pitchFamily="34" charset="0"/>
              </a:rPr>
              <a:t>&gt;</a:t>
            </a:r>
          </a:p>
          <a:p>
            <a:endParaRPr lang="en-US" sz="1600" dirty="0">
              <a:solidFill>
                <a:srgbClr val="222222"/>
              </a:solidFill>
              <a:latin typeface="arial" panose="020B0604020202020204" pitchFamily="34" charset="0"/>
            </a:endParaRPr>
          </a:p>
          <a:p>
            <a:pPr algn="ctr"/>
            <a:r>
              <a:rPr lang="en-US" sz="1600" dirty="0">
                <a:solidFill>
                  <a:srgbClr val="FF0000"/>
                </a:solidFill>
                <a:latin typeface="arial" panose="020B0604020202020204" pitchFamily="34" charset="0"/>
              </a:rPr>
              <a:t>-- auto store key</a:t>
            </a:r>
            <a:endParaRPr lang="en-US" sz="1600" dirty="0">
              <a:solidFill>
                <a:srgbClr val="222222"/>
              </a:solidFill>
              <a:latin typeface="arial" panose="020B0604020202020204" pitchFamily="34" charset="0"/>
            </a:endParaRPr>
          </a:p>
          <a:p>
            <a:r>
              <a:rPr lang="en-US" sz="1600" dirty="0">
                <a:solidFill>
                  <a:srgbClr val="222222"/>
                </a:solidFill>
                <a:latin typeface="arial" panose="020B0604020202020204" pitchFamily="34" charset="0"/>
              </a:rPr>
              <a:t>$ </a:t>
            </a:r>
            <a:r>
              <a:rPr lang="en-US" sz="1600" dirty="0" err="1">
                <a:solidFill>
                  <a:srgbClr val="222222"/>
                </a:solidFill>
                <a:latin typeface="arial" panose="020B0604020202020204" pitchFamily="34" charset="0"/>
              </a:rPr>
              <a:t>ssh</a:t>
            </a:r>
            <a:r>
              <a:rPr lang="en-US" sz="1600" dirty="0">
                <a:solidFill>
                  <a:srgbClr val="222222"/>
                </a:solidFill>
                <a:latin typeface="arial" panose="020B0604020202020204" pitchFamily="34" charset="0"/>
              </a:rPr>
              <a:t> –o </a:t>
            </a:r>
            <a:r>
              <a:rPr lang="en-US" sz="1600" dirty="0" err="1">
                <a:solidFill>
                  <a:srgbClr val="222222"/>
                </a:solidFill>
                <a:latin typeface="arial" panose="020B0604020202020204" pitchFamily="34" charset="0"/>
              </a:rPr>
              <a:t>StrictHostKeyChecking</a:t>
            </a:r>
            <a:r>
              <a:rPr lang="en-US" sz="1600" dirty="0">
                <a:solidFill>
                  <a:srgbClr val="222222"/>
                </a:solidFill>
                <a:latin typeface="arial" panose="020B0604020202020204" pitchFamily="34" charset="0"/>
              </a:rPr>
              <a:t>=no &lt;remote-username&gt;@&lt;remote-</a:t>
            </a:r>
            <a:r>
              <a:rPr lang="en-US" sz="1600" dirty="0" err="1">
                <a:solidFill>
                  <a:srgbClr val="222222"/>
                </a:solidFill>
                <a:latin typeface="arial" panose="020B0604020202020204" pitchFamily="34" charset="0"/>
              </a:rPr>
              <a:t>IPAddress</a:t>
            </a:r>
            <a:r>
              <a:rPr lang="en-US" sz="1600" dirty="0">
                <a:solidFill>
                  <a:srgbClr val="222222"/>
                </a:solidFill>
                <a:latin typeface="arial" panose="020B0604020202020204" pitchFamily="34" charset="0"/>
              </a:rPr>
              <a:t>&gt;</a:t>
            </a:r>
            <a:endParaRPr lang="en-US" sz="1600" dirty="0">
              <a:solidFill>
                <a:srgbClr val="FF0000"/>
              </a:solidFill>
              <a:latin typeface="arial" panose="020B0604020202020204" pitchFamily="34" charset="0"/>
            </a:endParaRPr>
          </a:p>
          <a:p>
            <a:r>
              <a:rPr lang="en-US" sz="1600" b="1" dirty="0">
                <a:solidFill>
                  <a:srgbClr val="FF0000"/>
                </a:solidFill>
                <a:latin typeface="arial" panose="020B0604020202020204" pitchFamily="34" charset="0"/>
              </a:rPr>
              <a:t>	</a:t>
            </a:r>
          </a:p>
          <a:p>
            <a:r>
              <a:rPr lang="en-US" sz="1600" dirty="0">
                <a:latin typeface="arial" panose="020B0604020202020204" pitchFamily="34" charset="0"/>
              </a:rPr>
              <a:t>Generated keys are stored in: </a:t>
            </a:r>
            <a:r>
              <a:rPr lang="en-US" sz="1600" b="1" dirty="0">
                <a:solidFill>
                  <a:srgbClr val="00B050"/>
                </a:solidFill>
                <a:latin typeface="arial" panose="020B0604020202020204" pitchFamily="34" charset="0"/>
              </a:rPr>
              <a:t>~/.</a:t>
            </a:r>
            <a:r>
              <a:rPr lang="en-US" sz="1600" b="1" dirty="0" err="1">
                <a:solidFill>
                  <a:srgbClr val="00B050"/>
                </a:solidFill>
                <a:latin typeface="arial" panose="020B0604020202020204" pitchFamily="34" charset="0"/>
              </a:rPr>
              <a:t>ssh</a:t>
            </a:r>
            <a:r>
              <a:rPr lang="en-US" sz="1600" b="1" dirty="0">
                <a:solidFill>
                  <a:srgbClr val="00B050"/>
                </a:solidFill>
                <a:latin typeface="arial" panose="020B0604020202020204" pitchFamily="34" charset="0"/>
              </a:rPr>
              <a:t>/</a:t>
            </a:r>
            <a:r>
              <a:rPr lang="en-US" sz="1600" b="1" dirty="0" err="1">
                <a:solidFill>
                  <a:srgbClr val="00B050"/>
                </a:solidFill>
                <a:latin typeface="arial" panose="020B0604020202020204" pitchFamily="34" charset="0"/>
              </a:rPr>
              <a:t>known_hosts</a:t>
            </a:r>
            <a:endParaRPr lang="en-US" sz="1600" b="1" dirty="0">
              <a:solidFill>
                <a:srgbClr val="00B050"/>
              </a:solidFill>
              <a:latin typeface="arial" panose="020B0604020202020204" pitchFamily="34" charset="0"/>
            </a:endParaRPr>
          </a:p>
        </p:txBody>
      </p:sp>
      <p:sp>
        <p:nvSpPr>
          <p:cNvPr id="14" name="TextBox 13">
            <a:extLst>
              <a:ext uri="{FF2B5EF4-FFF2-40B4-BE49-F238E27FC236}">
                <a16:creationId xmlns:a16="http://schemas.microsoft.com/office/drawing/2014/main" id="{E5C9AF89-42F3-4FDF-B241-79EEFA26D71B}"/>
              </a:ext>
            </a:extLst>
          </p:cNvPr>
          <p:cNvSpPr txBox="1"/>
          <p:nvPr/>
        </p:nvSpPr>
        <p:spPr>
          <a:xfrm>
            <a:off x="457200" y="1264290"/>
            <a:ext cx="5784112" cy="738664"/>
          </a:xfrm>
          <a:prstGeom prst="rect">
            <a:avLst/>
          </a:prstGeom>
          <a:noFill/>
        </p:spPr>
        <p:txBody>
          <a:bodyPr wrap="square" rtlCol="0">
            <a:spAutoFit/>
          </a:bodyPr>
          <a:lstStyle/>
          <a:p>
            <a:pPr algn="just"/>
            <a:r>
              <a:rPr lang="en-US" sz="1400" b="1" dirty="0">
                <a:solidFill>
                  <a:srgbClr val="7030A0"/>
                </a:solidFill>
                <a:latin typeface="arial" panose="020B0604020202020204" pitchFamily="34" charset="0"/>
              </a:rPr>
              <a:t>SSH</a:t>
            </a:r>
            <a:r>
              <a:rPr lang="en-US" sz="1400" dirty="0">
                <a:solidFill>
                  <a:srgbClr val="222222"/>
                </a:solidFill>
                <a:latin typeface="arial" panose="020B0604020202020204" pitchFamily="34" charset="0"/>
              </a:rPr>
              <a:t>, also known as Secure Socket Shell, is a </a:t>
            </a:r>
            <a:r>
              <a:rPr lang="en-US" sz="1400" b="1" dirty="0">
                <a:solidFill>
                  <a:srgbClr val="222222"/>
                </a:solidFill>
                <a:latin typeface="arial" panose="020B0604020202020204" pitchFamily="34" charset="0"/>
              </a:rPr>
              <a:t>network</a:t>
            </a:r>
            <a:r>
              <a:rPr lang="en-US" sz="1400" dirty="0">
                <a:solidFill>
                  <a:srgbClr val="222222"/>
                </a:solidFill>
                <a:latin typeface="arial" panose="020B0604020202020204" pitchFamily="34" charset="0"/>
              </a:rPr>
              <a:t> protocol that provides administrators with a secure way to access a remote computer. SSH uses port 22.</a:t>
            </a:r>
            <a:endParaRPr lang="en-US" sz="1400" dirty="0"/>
          </a:p>
        </p:txBody>
      </p:sp>
      <p:sp>
        <p:nvSpPr>
          <p:cNvPr id="16" name="TextBox 15">
            <a:extLst>
              <a:ext uri="{FF2B5EF4-FFF2-40B4-BE49-F238E27FC236}">
                <a16:creationId xmlns:a16="http://schemas.microsoft.com/office/drawing/2014/main" id="{AADE14F1-25DA-46B4-A892-3660DB078CA1}"/>
              </a:ext>
            </a:extLst>
          </p:cNvPr>
          <p:cNvSpPr txBox="1"/>
          <p:nvPr/>
        </p:nvSpPr>
        <p:spPr>
          <a:xfrm>
            <a:off x="457200" y="2002954"/>
            <a:ext cx="5784112" cy="4185761"/>
          </a:xfrm>
          <a:prstGeom prst="rect">
            <a:avLst/>
          </a:prstGeom>
          <a:noFill/>
        </p:spPr>
        <p:txBody>
          <a:bodyPr wrap="square" rtlCol="0">
            <a:spAutoFit/>
          </a:bodyPr>
          <a:lstStyle/>
          <a:p>
            <a:pPr algn="just"/>
            <a:r>
              <a:rPr lang="en-US" sz="1400" dirty="0">
                <a:solidFill>
                  <a:srgbClr val="222222"/>
                </a:solidFill>
                <a:latin typeface="Arial" panose="020B0604020202020204" pitchFamily="34" charset="0"/>
              </a:rPr>
              <a:t>SSH uses </a:t>
            </a:r>
            <a:r>
              <a:rPr lang="en-US" sz="1400" dirty="0">
                <a:solidFill>
                  <a:srgbClr val="0B0080"/>
                </a:solidFill>
                <a:latin typeface="Arial" panose="020B0604020202020204" pitchFamily="34" charset="0"/>
                <a:hlinkClick r:id="rId3" tooltip="Public-key cryptography"/>
              </a:rPr>
              <a:t>public-key cryptography</a:t>
            </a:r>
            <a:r>
              <a:rPr lang="en-US" sz="1400" dirty="0">
                <a:solidFill>
                  <a:srgbClr val="222222"/>
                </a:solidFill>
                <a:latin typeface="Arial" panose="020B0604020202020204" pitchFamily="34" charset="0"/>
              </a:rPr>
              <a:t> to </a:t>
            </a:r>
            <a:r>
              <a:rPr lang="en-US" sz="1400" dirty="0">
                <a:solidFill>
                  <a:srgbClr val="0B0080"/>
                </a:solidFill>
                <a:latin typeface="Arial" panose="020B0604020202020204" pitchFamily="34" charset="0"/>
                <a:hlinkClick r:id="rId4" tooltip="Authentication"/>
              </a:rPr>
              <a:t>authenticate</a:t>
            </a:r>
            <a:r>
              <a:rPr lang="en-US" sz="1400" dirty="0">
                <a:solidFill>
                  <a:srgbClr val="222222"/>
                </a:solidFill>
                <a:latin typeface="Arial" panose="020B0604020202020204" pitchFamily="34" charset="0"/>
              </a:rPr>
              <a:t> the remote computer and allow it to authenticate the user, if necessary.</a:t>
            </a:r>
            <a:r>
              <a:rPr lang="en-US" sz="1400" baseline="30000" dirty="0">
                <a:solidFill>
                  <a:srgbClr val="0B0080"/>
                </a:solidFill>
                <a:latin typeface="Arial" panose="020B0604020202020204" pitchFamily="34" charset="0"/>
              </a:rPr>
              <a:t> </a:t>
            </a:r>
            <a:r>
              <a:rPr lang="en-US" sz="1400" dirty="0">
                <a:solidFill>
                  <a:srgbClr val="222222"/>
                </a:solidFill>
                <a:latin typeface="Arial" panose="020B0604020202020204" pitchFamily="34" charset="0"/>
              </a:rPr>
              <a:t>There are several ways to use SSH; one is to use automatically generated public-private key pairs to simply encrypt a network connection, and then use </a:t>
            </a:r>
            <a:r>
              <a:rPr lang="en-US" sz="1400" dirty="0">
                <a:solidFill>
                  <a:srgbClr val="0B0080"/>
                </a:solidFill>
                <a:latin typeface="Arial" panose="020B0604020202020204" pitchFamily="34" charset="0"/>
                <a:hlinkClick r:id="rId5" tooltip="Password"/>
              </a:rPr>
              <a:t>password</a:t>
            </a:r>
            <a:r>
              <a:rPr lang="en-US" sz="1400" dirty="0">
                <a:solidFill>
                  <a:srgbClr val="222222"/>
                </a:solidFill>
                <a:latin typeface="Arial" panose="020B0604020202020204" pitchFamily="34" charset="0"/>
              </a:rPr>
              <a:t> authentication to log on.</a:t>
            </a:r>
          </a:p>
          <a:p>
            <a:pPr algn="just"/>
            <a:r>
              <a:rPr lang="en-US" sz="1400" dirty="0">
                <a:solidFill>
                  <a:srgbClr val="222222"/>
                </a:solidFill>
                <a:latin typeface="Arial" panose="020B0604020202020204" pitchFamily="34" charset="0"/>
              </a:rPr>
              <a:t>Another is to use a manually generated public-private key pair to perform the authentication, allowing users or programs to log in without having to specify a password. In this scenario, anyone can produce a matching pair of different keys (public and private). The public key is placed on all computers that must allow access to the owner of the matching private key (the owner keeps the private key secret). While authentication is based on the private key, the key itself is never transferred through the network during authentication. SSH only verifies whether the same person offering the public key also owns the matching private key. In all versions of SSH it is important to verify unknown </a:t>
            </a:r>
            <a:r>
              <a:rPr lang="en-US" sz="1400" dirty="0">
                <a:solidFill>
                  <a:srgbClr val="0B0080"/>
                </a:solidFill>
                <a:latin typeface="Arial" panose="020B0604020202020204" pitchFamily="34" charset="0"/>
                <a:hlinkClick r:id="rId6" tooltip="Public key"/>
              </a:rPr>
              <a:t>public keys</a:t>
            </a:r>
            <a:r>
              <a:rPr lang="en-US" sz="1400" dirty="0">
                <a:solidFill>
                  <a:srgbClr val="222222"/>
                </a:solidFill>
                <a:latin typeface="Arial" panose="020B0604020202020204" pitchFamily="34" charset="0"/>
              </a:rPr>
              <a:t>, i.e. </a:t>
            </a:r>
            <a:r>
              <a:rPr lang="en-US" sz="1400" dirty="0">
                <a:solidFill>
                  <a:srgbClr val="0B0080"/>
                </a:solidFill>
                <a:latin typeface="Arial" panose="020B0604020202020204" pitchFamily="34" charset="0"/>
                <a:hlinkClick r:id="rId7" tooltip="Public-key cryptography"/>
              </a:rPr>
              <a:t>associate the public keys with identities</a:t>
            </a:r>
            <a:r>
              <a:rPr lang="en-US" sz="1400" dirty="0">
                <a:solidFill>
                  <a:srgbClr val="222222"/>
                </a:solidFill>
                <a:latin typeface="Arial" panose="020B0604020202020204" pitchFamily="34" charset="0"/>
              </a:rPr>
              <a:t>, before accepting them as valid. Accepting an attacker's public key without validation will authorize an unauthorized attacker as a valid user.</a:t>
            </a:r>
          </a:p>
        </p:txBody>
      </p:sp>
    </p:spTree>
    <p:extLst>
      <p:ext uri="{BB962C8B-B14F-4D97-AF65-F5344CB8AC3E}">
        <p14:creationId xmlns:p14="http://schemas.microsoft.com/office/powerpoint/2010/main" val="2911303379"/>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5569921" y="1377790"/>
            <a:ext cx="6301569" cy="1362071"/>
          </a:xfrm>
        </p:spPr>
        <p:txBody>
          <a:bodyPr/>
          <a:lstStyle/>
          <a:p>
            <a:r>
              <a:rPr lang="en-US" dirty="0">
                <a:solidFill>
                  <a:srgbClr val="33CCCC"/>
                </a:solidFill>
              </a:rPr>
              <a:t>SCP: Secure Copy</a:t>
            </a:r>
          </a:p>
        </p:txBody>
      </p:sp>
    </p:spTree>
    <p:extLst>
      <p:ext uri="{BB962C8B-B14F-4D97-AF65-F5344CB8AC3E}">
        <p14:creationId xmlns:p14="http://schemas.microsoft.com/office/powerpoint/2010/main" val="93670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SCP Secure Copy</a:t>
            </a:r>
          </a:p>
        </p:txBody>
      </p:sp>
      <p:sp>
        <p:nvSpPr>
          <p:cNvPr id="23" name="TextBox 22">
            <a:extLst>
              <a:ext uri="{FF2B5EF4-FFF2-40B4-BE49-F238E27FC236}">
                <a16:creationId xmlns:a16="http://schemas.microsoft.com/office/drawing/2014/main" id="{E1801598-46CC-4947-ACDD-2AF06EC8739B}"/>
              </a:ext>
            </a:extLst>
          </p:cNvPr>
          <p:cNvSpPr txBox="1"/>
          <p:nvPr/>
        </p:nvSpPr>
        <p:spPr>
          <a:xfrm>
            <a:off x="6762308" y="1264290"/>
            <a:ext cx="4969318" cy="3046988"/>
          </a:xfrm>
          <a:prstGeom prst="rect">
            <a:avLst/>
          </a:prstGeom>
          <a:noFill/>
        </p:spPr>
        <p:txBody>
          <a:bodyPr wrap="square" rtlCol="0">
            <a:spAutoFit/>
          </a:bodyPr>
          <a:lstStyle/>
          <a:p>
            <a:r>
              <a:rPr lang="en-US" sz="1600" b="1" dirty="0">
                <a:solidFill>
                  <a:srgbClr val="222222"/>
                </a:solidFill>
                <a:latin typeface="arial" panose="020B0604020202020204" pitchFamily="34" charset="0"/>
              </a:rPr>
              <a:t>Ex:</a:t>
            </a:r>
            <a:r>
              <a:rPr lang="en-US" sz="1600" dirty="0">
                <a:solidFill>
                  <a:srgbClr val="222222"/>
                </a:solidFill>
                <a:latin typeface="arial" panose="020B0604020202020204" pitchFamily="34" charset="0"/>
              </a:rPr>
              <a:t>	</a:t>
            </a:r>
            <a:endParaRPr lang="en-US" sz="1600" b="1" u="sng" dirty="0">
              <a:solidFill>
                <a:srgbClr val="222222"/>
              </a:solidFill>
              <a:latin typeface="arial" panose="020B0604020202020204" pitchFamily="34" charset="0"/>
            </a:endParaRPr>
          </a:p>
          <a:p>
            <a:endParaRPr lang="en-US" sz="1600" b="1" u="sng" dirty="0">
              <a:solidFill>
                <a:srgbClr val="222222"/>
              </a:solidFill>
              <a:latin typeface="arial" panose="020B0604020202020204" pitchFamily="34" charset="0"/>
            </a:endParaRPr>
          </a:p>
          <a:p>
            <a:r>
              <a:rPr lang="en-US" sz="1600" b="1" u="sng" dirty="0">
                <a:solidFill>
                  <a:srgbClr val="222222"/>
                </a:solidFill>
                <a:latin typeface="arial" panose="020B0604020202020204" pitchFamily="34" charset="0"/>
              </a:rPr>
              <a:t>SEND FILE TO REMOTE :</a:t>
            </a:r>
          </a:p>
          <a:p>
            <a:endParaRPr lang="en-US" sz="1600" b="1" u="sng" dirty="0">
              <a:solidFill>
                <a:srgbClr val="222222"/>
              </a:solidFill>
              <a:latin typeface="arial" panose="020B0604020202020204" pitchFamily="34" charset="0"/>
            </a:endParaRPr>
          </a:p>
          <a:p>
            <a:r>
              <a:rPr lang="en-US" sz="1600" dirty="0">
                <a:solidFill>
                  <a:srgbClr val="222222"/>
                </a:solidFill>
                <a:latin typeface="arial" panose="020B0604020202020204" pitchFamily="34" charset="0"/>
              </a:rPr>
              <a:t>$ </a:t>
            </a:r>
            <a:r>
              <a:rPr lang="en-US" sz="1600" dirty="0" err="1">
                <a:solidFill>
                  <a:srgbClr val="222222"/>
                </a:solidFill>
                <a:latin typeface="arial" panose="020B0604020202020204" pitchFamily="34" charset="0"/>
              </a:rPr>
              <a:t>scp</a:t>
            </a:r>
            <a:r>
              <a:rPr lang="en-US" sz="1600" dirty="0">
                <a:solidFill>
                  <a:srgbClr val="222222"/>
                </a:solidFill>
                <a:latin typeface="arial" panose="020B0604020202020204" pitchFamily="34" charset="0"/>
              </a:rPr>
              <a:t> &lt;local-filename/</a:t>
            </a:r>
            <a:r>
              <a:rPr lang="en-US" sz="1600" dirty="0" err="1">
                <a:solidFill>
                  <a:srgbClr val="222222"/>
                </a:solidFill>
                <a:latin typeface="arial" panose="020B0604020202020204" pitchFamily="34" charset="0"/>
              </a:rPr>
              <a:t>dir</a:t>
            </a:r>
            <a:r>
              <a:rPr lang="en-US" sz="1600" dirty="0">
                <a:solidFill>
                  <a:srgbClr val="222222"/>
                </a:solidFill>
                <a:latin typeface="arial" panose="020B0604020202020204" pitchFamily="34" charset="0"/>
              </a:rPr>
              <a:t>&gt; &lt;remote-username&gt;@&lt;remote-IP Address&gt;:&lt;remote path&gt;</a:t>
            </a:r>
          </a:p>
          <a:p>
            <a:endParaRPr lang="en-US" sz="1600" b="1" u="sng" dirty="0">
              <a:solidFill>
                <a:srgbClr val="222222"/>
              </a:solidFill>
              <a:latin typeface="arial" panose="020B0604020202020204" pitchFamily="34" charset="0"/>
            </a:endParaRPr>
          </a:p>
          <a:p>
            <a:r>
              <a:rPr lang="en-US" sz="1600" b="1" u="sng" dirty="0">
                <a:solidFill>
                  <a:srgbClr val="222222"/>
                </a:solidFill>
                <a:latin typeface="arial" panose="020B0604020202020204" pitchFamily="34" charset="0"/>
              </a:rPr>
              <a:t>DOWNLOAD FILE FROM REMOTE SOURCE :</a:t>
            </a:r>
          </a:p>
          <a:p>
            <a:endParaRPr lang="en-US" sz="1600" b="1" u="sng" dirty="0">
              <a:solidFill>
                <a:srgbClr val="222222"/>
              </a:solidFill>
              <a:latin typeface="arial" panose="020B0604020202020204" pitchFamily="34" charset="0"/>
            </a:endParaRPr>
          </a:p>
          <a:p>
            <a:r>
              <a:rPr lang="en-US" sz="1600" dirty="0">
                <a:solidFill>
                  <a:srgbClr val="222222"/>
                </a:solidFill>
                <a:latin typeface="arial" panose="020B0604020202020204" pitchFamily="34" charset="0"/>
              </a:rPr>
              <a:t>$ </a:t>
            </a:r>
            <a:r>
              <a:rPr lang="en-US" sz="1600" dirty="0" err="1">
                <a:solidFill>
                  <a:srgbClr val="222222"/>
                </a:solidFill>
                <a:latin typeface="arial" panose="020B0604020202020204" pitchFamily="34" charset="0"/>
              </a:rPr>
              <a:t>scp</a:t>
            </a:r>
            <a:r>
              <a:rPr lang="en-US" sz="1600" dirty="0">
                <a:solidFill>
                  <a:srgbClr val="222222"/>
                </a:solidFill>
                <a:latin typeface="arial" panose="020B0604020202020204" pitchFamily="34" charset="0"/>
              </a:rPr>
              <a:t> &lt;remote-username&gt;@&lt;remote-IP Address&gt;:&lt;remote-filename/</a:t>
            </a:r>
            <a:r>
              <a:rPr lang="en-US" sz="1600" dirty="0" err="1">
                <a:solidFill>
                  <a:srgbClr val="222222"/>
                </a:solidFill>
                <a:latin typeface="arial" panose="020B0604020202020204" pitchFamily="34" charset="0"/>
              </a:rPr>
              <a:t>dir</a:t>
            </a:r>
            <a:r>
              <a:rPr lang="en-US" sz="1600" dirty="0">
                <a:solidFill>
                  <a:srgbClr val="222222"/>
                </a:solidFill>
                <a:latin typeface="arial" panose="020B0604020202020204" pitchFamily="34" charset="0"/>
              </a:rPr>
              <a:t>&gt; &lt;local-path&gt;</a:t>
            </a:r>
          </a:p>
          <a:p>
            <a:endParaRPr lang="en-US" sz="1600" b="1" u="sng" dirty="0">
              <a:solidFill>
                <a:srgbClr val="222222"/>
              </a:solidFill>
              <a:latin typeface="arial" panose="020B0604020202020204" pitchFamily="34" charset="0"/>
            </a:endParaRPr>
          </a:p>
        </p:txBody>
      </p:sp>
      <p:sp>
        <p:nvSpPr>
          <p:cNvPr id="14" name="TextBox 13">
            <a:extLst>
              <a:ext uri="{FF2B5EF4-FFF2-40B4-BE49-F238E27FC236}">
                <a16:creationId xmlns:a16="http://schemas.microsoft.com/office/drawing/2014/main" id="{E5C9AF89-42F3-4FDF-B241-79EEFA26D71B}"/>
              </a:ext>
            </a:extLst>
          </p:cNvPr>
          <p:cNvSpPr txBox="1"/>
          <p:nvPr/>
        </p:nvSpPr>
        <p:spPr>
          <a:xfrm>
            <a:off x="457200" y="1264290"/>
            <a:ext cx="5730948" cy="1169551"/>
          </a:xfrm>
          <a:prstGeom prst="rect">
            <a:avLst/>
          </a:prstGeom>
          <a:noFill/>
        </p:spPr>
        <p:txBody>
          <a:bodyPr wrap="square" rtlCol="0">
            <a:spAutoFit/>
          </a:bodyPr>
          <a:lstStyle/>
          <a:p>
            <a:pPr algn="just"/>
            <a:r>
              <a:rPr lang="en-US" sz="1400" b="1" dirty="0">
                <a:solidFill>
                  <a:srgbClr val="7030A0"/>
                </a:solidFill>
                <a:latin typeface="Arial" panose="020B0604020202020204" pitchFamily="34" charset="0"/>
                <a:cs typeface="Arial" panose="020B0604020202020204" pitchFamily="34" charset="0"/>
              </a:rPr>
              <a:t>Secure copy</a:t>
            </a:r>
            <a:r>
              <a:rPr lang="en-US" sz="1400" dirty="0">
                <a:latin typeface="Arial" panose="020B0604020202020204" pitchFamily="34" charset="0"/>
                <a:cs typeface="Arial" panose="020B0604020202020204" pitchFamily="34" charset="0"/>
              </a:rPr>
              <a:t> protocol or </a:t>
            </a:r>
            <a:r>
              <a:rPr lang="en-US" sz="1400" b="1" dirty="0">
                <a:solidFill>
                  <a:srgbClr val="7030A0"/>
                </a:solidFill>
                <a:latin typeface="Arial" panose="020B0604020202020204" pitchFamily="34" charset="0"/>
                <a:cs typeface="Arial" panose="020B0604020202020204" pitchFamily="34" charset="0"/>
              </a:rPr>
              <a:t>SCP</a:t>
            </a:r>
            <a:r>
              <a:rPr lang="en-US" sz="1400" dirty="0">
                <a:latin typeface="Arial" panose="020B0604020202020204" pitchFamily="34" charset="0"/>
                <a:cs typeface="Arial" panose="020B0604020202020204" pitchFamily="34" charset="0"/>
              </a:rPr>
              <a:t> is a means of securely transferring computer files between a local host and a remote host or between two remote hosts. It is based on the Secure Shell (SSH) protocol. "</a:t>
            </a:r>
            <a:r>
              <a:rPr lang="en-US" sz="1400" b="1" dirty="0">
                <a:latin typeface="Arial" panose="020B0604020202020204" pitchFamily="34" charset="0"/>
                <a:cs typeface="Arial" panose="020B0604020202020204" pitchFamily="34" charset="0"/>
              </a:rPr>
              <a:t>SCP</a:t>
            </a:r>
            <a:r>
              <a:rPr lang="en-US" sz="1400" dirty="0">
                <a:latin typeface="Arial" panose="020B0604020202020204" pitchFamily="34" charset="0"/>
                <a:cs typeface="Arial" panose="020B0604020202020204" pitchFamily="34" charset="0"/>
              </a:rPr>
              <a:t>" commonly refers to both the </a:t>
            </a:r>
            <a:r>
              <a:rPr lang="en-US" sz="1400" b="1" dirty="0">
                <a:latin typeface="Arial" panose="020B0604020202020204" pitchFamily="34" charset="0"/>
                <a:cs typeface="Arial" panose="020B0604020202020204" pitchFamily="34" charset="0"/>
              </a:rPr>
              <a:t>Secure Copy </a:t>
            </a:r>
            <a:r>
              <a:rPr lang="en-US" sz="1400" dirty="0">
                <a:latin typeface="Arial" panose="020B0604020202020204" pitchFamily="34" charset="0"/>
                <a:cs typeface="Arial" panose="020B0604020202020204" pitchFamily="34" charset="0"/>
              </a:rPr>
              <a:t>Protocol and the program itself.</a:t>
            </a:r>
          </a:p>
        </p:txBody>
      </p:sp>
      <p:sp>
        <p:nvSpPr>
          <p:cNvPr id="16" name="TextBox 15">
            <a:extLst>
              <a:ext uri="{FF2B5EF4-FFF2-40B4-BE49-F238E27FC236}">
                <a16:creationId xmlns:a16="http://schemas.microsoft.com/office/drawing/2014/main" id="{AADE14F1-25DA-46B4-A892-3660DB078CA1}"/>
              </a:ext>
            </a:extLst>
          </p:cNvPr>
          <p:cNvSpPr txBox="1"/>
          <p:nvPr/>
        </p:nvSpPr>
        <p:spPr>
          <a:xfrm>
            <a:off x="457199" y="2672806"/>
            <a:ext cx="5730949" cy="2031325"/>
          </a:xfrm>
          <a:prstGeom prst="rect">
            <a:avLst/>
          </a:prstGeom>
          <a:noFill/>
        </p:spPr>
        <p:txBody>
          <a:bodyPr wrap="square" rtlCol="0">
            <a:spAutoFit/>
          </a:bodyPr>
          <a:lstStyle/>
          <a:p>
            <a:pPr algn="just"/>
            <a:r>
              <a:rPr lang="en-US" sz="1400" b="1" dirty="0">
                <a:solidFill>
                  <a:srgbClr val="7030A0"/>
                </a:solidFill>
                <a:latin typeface="Arial" panose="020B0604020202020204" pitchFamily="34" charset="0"/>
                <a:cs typeface="Arial" panose="020B0604020202020204" pitchFamily="34" charset="0"/>
              </a:rPr>
              <a:t>SCP</a:t>
            </a:r>
            <a:r>
              <a:rPr lang="en-US" sz="1400" dirty="0">
                <a:latin typeface="Arial" panose="020B0604020202020204" pitchFamily="34" charset="0"/>
                <a:cs typeface="Arial" panose="020B0604020202020204" pitchFamily="34" charset="0"/>
              </a:rPr>
              <a:t> is a network protocol, based on the BSD RCP protocol, which supports </a:t>
            </a:r>
            <a:r>
              <a:rPr lang="en-US" sz="1400" dirty="0">
                <a:latin typeface="Arial" panose="020B0604020202020204" pitchFamily="34" charset="0"/>
                <a:cs typeface="Arial" panose="020B0604020202020204" pitchFamily="34" charset="0"/>
                <a:hlinkClick r:id="rId3" tooltip="File transfer"/>
              </a:rPr>
              <a:t>file transfers</a:t>
            </a:r>
            <a:r>
              <a:rPr lang="en-US" sz="1400" dirty="0">
                <a:latin typeface="Arial" panose="020B0604020202020204" pitchFamily="34" charset="0"/>
                <a:cs typeface="Arial" panose="020B0604020202020204" pitchFamily="34" charset="0"/>
              </a:rPr>
              <a:t> between hosts on a network. SCP uses </a:t>
            </a:r>
            <a:r>
              <a:rPr lang="en-US" sz="1400" dirty="0">
                <a:latin typeface="Arial" panose="020B0604020202020204" pitchFamily="34" charset="0"/>
                <a:cs typeface="Arial" panose="020B0604020202020204" pitchFamily="34" charset="0"/>
                <a:hlinkClick r:id="rId4" tooltip="Secure Shell"/>
              </a:rPr>
              <a:t>Secure Shell</a:t>
            </a:r>
            <a:r>
              <a:rPr lang="en-US" sz="1400" dirty="0">
                <a:latin typeface="Arial" panose="020B0604020202020204" pitchFamily="34" charset="0"/>
                <a:cs typeface="Arial" panose="020B0604020202020204" pitchFamily="34" charset="0"/>
              </a:rPr>
              <a:t> (SSH) for data transfer and uses the same mechanisms for authentication, thereby ensuring the </a:t>
            </a:r>
            <a:r>
              <a:rPr lang="en-US" sz="1400" dirty="0">
                <a:latin typeface="Arial" panose="020B0604020202020204" pitchFamily="34" charset="0"/>
                <a:cs typeface="Arial" panose="020B0604020202020204" pitchFamily="34" charset="0"/>
                <a:hlinkClick r:id="rId5" tooltip="Information security"/>
              </a:rPr>
              <a:t>authenticity</a:t>
            </a:r>
            <a:r>
              <a:rPr lang="en-US" sz="1400" dirty="0">
                <a:latin typeface="Arial" panose="020B0604020202020204" pitchFamily="34" charset="0"/>
                <a:cs typeface="Arial" panose="020B0604020202020204" pitchFamily="34" charset="0"/>
              </a:rPr>
              <a:t> and </a:t>
            </a:r>
            <a:r>
              <a:rPr lang="en-US" sz="1400" dirty="0">
                <a:latin typeface="Arial" panose="020B0604020202020204" pitchFamily="34" charset="0"/>
                <a:cs typeface="Arial" panose="020B0604020202020204" pitchFamily="34" charset="0"/>
                <a:hlinkClick r:id="rId6" tooltip="Confidentiality"/>
              </a:rPr>
              <a:t>confidentiality</a:t>
            </a:r>
            <a:r>
              <a:rPr lang="en-US" sz="1400" dirty="0">
                <a:latin typeface="Arial" panose="020B0604020202020204" pitchFamily="34" charset="0"/>
                <a:cs typeface="Arial" panose="020B0604020202020204" pitchFamily="34" charset="0"/>
              </a:rPr>
              <a:t> of the </a:t>
            </a:r>
            <a:r>
              <a:rPr lang="en-US" sz="1400" dirty="0">
                <a:latin typeface="Arial" panose="020B0604020202020204" pitchFamily="34" charset="0"/>
                <a:cs typeface="Arial" panose="020B0604020202020204" pitchFamily="34" charset="0"/>
                <a:hlinkClick r:id="rId7" tooltip="Data in transit"/>
              </a:rPr>
              <a:t>data in transit</a:t>
            </a:r>
            <a:r>
              <a:rPr lang="en-US" sz="1400" dirty="0">
                <a:latin typeface="Arial" panose="020B0604020202020204" pitchFamily="34" charset="0"/>
                <a:cs typeface="Arial" panose="020B0604020202020204" pitchFamily="34" charset="0"/>
              </a:rPr>
              <a:t>. A client can send (upload) files to a server, optionally including their basic attributes (permissions, timestamps). Clients can also request files or directories from a server (download). SCP runs over </a:t>
            </a:r>
            <a:r>
              <a:rPr lang="en-US" sz="1400" dirty="0">
                <a:latin typeface="Arial" panose="020B0604020202020204" pitchFamily="34" charset="0"/>
                <a:cs typeface="Arial" panose="020B0604020202020204" pitchFamily="34" charset="0"/>
                <a:hlinkClick r:id="rId8" tooltip="TCP port"/>
              </a:rPr>
              <a:t>TCP port</a:t>
            </a:r>
            <a:r>
              <a:rPr lang="en-US" sz="1400" dirty="0">
                <a:latin typeface="Arial" panose="020B0604020202020204" pitchFamily="34" charset="0"/>
                <a:cs typeface="Arial" panose="020B0604020202020204" pitchFamily="34" charset="0"/>
              </a:rPr>
              <a:t> 22 by default. Like RCP, there is no </a:t>
            </a:r>
            <a:r>
              <a:rPr lang="en-US" sz="1400" dirty="0">
                <a:latin typeface="Arial" panose="020B0604020202020204" pitchFamily="34" charset="0"/>
                <a:cs typeface="Arial" panose="020B0604020202020204" pitchFamily="34" charset="0"/>
                <a:hlinkClick r:id="rId9" tooltip="Request for Comments"/>
              </a:rPr>
              <a:t>RFC</a:t>
            </a:r>
            <a:r>
              <a:rPr lang="en-US" sz="1400" dirty="0">
                <a:latin typeface="Arial" panose="020B0604020202020204" pitchFamily="34" charset="0"/>
                <a:cs typeface="Arial" panose="020B0604020202020204" pitchFamily="34" charset="0"/>
              </a:rPr>
              <a:t> that defines the specifics of the protocol.</a:t>
            </a:r>
          </a:p>
        </p:txBody>
      </p:sp>
    </p:spTree>
    <p:extLst>
      <p:ext uri="{BB962C8B-B14F-4D97-AF65-F5344CB8AC3E}">
        <p14:creationId xmlns:p14="http://schemas.microsoft.com/office/powerpoint/2010/main" val="3027467608"/>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5569921" y="1377790"/>
            <a:ext cx="6301569" cy="1362071"/>
          </a:xfrm>
        </p:spPr>
        <p:txBody>
          <a:bodyPr/>
          <a:lstStyle/>
          <a:p>
            <a:r>
              <a:rPr lang="en-US" dirty="0">
                <a:solidFill>
                  <a:srgbClr val="33CCCC"/>
                </a:solidFill>
              </a:rPr>
              <a:t>RSYNC</a:t>
            </a:r>
          </a:p>
        </p:txBody>
      </p:sp>
    </p:spTree>
    <p:extLst>
      <p:ext uri="{BB962C8B-B14F-4D97-AF65-F5344CB8AC3E}">
        <p14:creationId xmlns:p14="http://schemas.microsoft.com/office/powerpoint/2010/main" val="2997547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RSYNC</a:t>
            </a:r>
          </a:p>
        </p:txBody>
      </p:sp>
      <p:sp>
        <p:nvSpPr>
          <p:cNvPr id="23" name="TextBox 22">
            <a:extLst>
              <a:ext uri="{FF2B5EF4-FFF2-40B4-BE49-F238E27FC236}">
                <a16:creationId xmlns:a16="http://schemas.microsoft.com/office/drawing/2014/main" id="{E1801598-46CC-4947-ACDD-2AF06EC8739B}"/>
              </a:ext>
            </a:extLst>
          </p:cNvPr>
          <p:cNvSpPr txBox="1"/>
          <p:nvPr/>
        </p:nvSpPr>
        <p:spPr>
          <a:xfrm>
            <a:off x="6762308" y="1264290"/>
            <a:ext cx="4969318" cy="4647426"/>
          </a:xfrm>
          <a:prstGeom prst="rect">
            <a:avLst/>
          </a:prstGeom>
          <a:noFill/>
        </p:spPr>
        <p:txBody>
          <a:bodyPr wrap="square" rtlCol="0">
            <a:spAutoFit/>
          </a:bodyPr>
          <a:lstStyle/>
          <a:p>
            <a:r>
              <a:rPr lang="en-US" sz="1600" b="1" dirty="0">
                <a:solidFill>
                  <a:srgbClr val="222222"/>
                </a:solidFill>
                <a:latin typeface="arial" panose="020B0604020202020204" pitchFamily="34" charset="0"/>
              </a:rPr>
              <a:t>Ex:</a:t>
            </a:r>
            <a:r>
              <a:rPr lang="en-US" sz="1600" dirty="0">
                <a:solidFill>
                  <a:srgbClr val="222222"/>
                </a:solidFill>
                <a:latin typeface="arial" panose="020B0604020202020204" pitchFamily="34" charset="0"/>
              </a:rPr>
              <a:t>	</a:t>
            </a:r>
            <a:endParaRPr lang="en-US" sz="1600" b="1" u="sng" dirty="0">
              <a:solidFill>
                <a:srgbClr val="222222"/>
              </a:solidFill>
              <a:latin typeface="arial" panose="020B0604020202020204" pitchFamily="34" charset="0"/>
            </a:endParaRPr>
          </a:p>
          <a:p>
            <a:endParaRPr lang="en-US" sz="1600" b="1" u="sng" dirty="0">
              <a:solidFill>
                <a:srgbClr val="222222"/>
              </a:solidFill>
              <a:latin typeface="arial" panose="020B0604020202020204" pitchFamily="34" charset="0"/>
            </a:endParaRPr>
          </a:p>
          <a:p>
            <a:pPr algn="just"/>
            <a:r>
              <a:rPr lang="en-US" sz="1600" b="1" u="sng" dirty="0">
                <a:solidFill>
                  <a:srgbClr val="222222"/>
                </a:solidFill>
                <a:latin typeface="arial" panose="020B0604020202020204" pitchFamily="34" charset="0"/>
              </a:rPr>
              <a:t>RSYNC LOCAL HOST (original path)  :</a:t>
            </a:r>
          </a:p>
          <a:p>
            <a:endParaRPr lang="en-US" sz="1600" b="1" u="sng" dirty="0">
              <a:solidFill>
                <a:srgbClr val="222222"/>
              </a:solidFill>
              <a:latin typeface="arial" panose="020B0604020202020204" pitchFamily="34" charset="0"/>
            </a:endParaRPr>
          </a:p>
          <a:p>
            <a:r>
              <a:rPr lang="en-US" sz="1600" dirty="0">
                <a:solidFill>
                  <a:srgbClr val="222222"/>
                </a:solidFill>
                <a:latin typeface="arial" panose="020B0604020202020204" pitchFamily="34" charset="0"/>
              </a:rPr>
              <a:t>$ </a:t>
            </a:r>
            <a:r>
              <a:rPr lang="en-US" sz="1600" dirty="0" err="1">
                <a:solidFill>
                  <a:srgbClr val="222222"/>
                </a:solidFill>
                <a:latin typeface="arial" panose="020B0604020202020204" pitchFamily="34" charset="0"/>
              </a:rPr>
              <a:t>rsync</a:t>
            </a:r>
            <a:r>
              <a:rPr lang="en-US" sz="1600" dirty="0">
                <a:solidFill>
                  <a:srgbClr val="222222"/>
                </a:solidFill>
                <a:latin typeface="arial" panose="020B0604020202020204" pitchFamily="34" charset="0"/>
              </a:rPr>
              <a:t> –</a:t>
            </a:r>
            <a:r>
              <a:rPr lang="en-US" sz="1600" dirty="0" err="1">
                <a:solidFill>
                  <a:srgbClr val="222222"/>
                </a:solidFill>
                <a:latin typeface="arial" panose="020B0604020202020204" pitchFamily="34" charset="0"/>
              </a:rPr>
              <a:t>avz</a:t>
            </a:r>
            <a:r>
              <a:rPr lang="en-US" sz="1600" dirty="0">
                <a:solidFill>
                  <a:srgbClr val="222222"/>
                </a:solidFill>
                <a:latin typeface="arial" panose="020B0604020202020204" pitchFamily="34" charset="0"/>
              </a:rPr>
              <a:t> &lt;</a:t>
            </a:r>
            <a:r>
              <a:rPr lang="en-US" sz="1600" dirty="0" err="1">
                <a:solidFill>
                  <a:srgbClr val="222222"/>
                </a:solidFill>
                <a:latin typeface="arial" panose="020B0604020202020204" pitchFamily="34" charset="0"/>
              </a:rPr>
              <a:t>originalpath</a:t>
            </a:r>
            <a:r>
              <a:rPr lang="en-US" sz="1600" dirty="0">
                <a:solidFill>
                  <a:srgbClr val="222222"/>
                </a:solidFill>
                <a:latin typeface="arial" panose="020B0604020202020204" pitchFamily="34" charset="0"/>
              </a:rPr>
              <a:t>-local&gt; &lt;remote-username&gt;@&lt;remote-</a:t>
            </a:r>
            <a:r>
              <a:rPr lang="en-US" sz="1600" dirty="0" err="1">
                <a:solidFill>
                  <a:srgbClr val="222222"/>
                </a:solidFill>
                <a:latin typeface="arial" panose="020B0604020202020204" pitchFamily="34" charset="0"/>
              </a:rPr>
              <a:t>IPaddress</a:t>
            </a:r>
            <a:r>
              <a:rPr lang="en-US" sz="1600" dirty="0">
                <a:solidFill>
                  <a:srgbClr val="222222"/>
                </a:solidFill>
                <a:latin typeface="arial" panose="020B0604020202020204" pitchFamily="34" charset="0"/>
              </a:rPr>
              <a:t>&gt;:&lt;</a:t>
            </a:r>
            <a:r>
              <a:rPr lang="en-US" sz="1600" dirty="0" err="1">
                <a:solidFill>
                  <a:srgbClr val="222222"/>
                </a:solidFill>
                <a:latin typeface="arial" panose="020B0604020202020204" pitchFamily="34" charset="0"/>
              </a:rPr>
              <a:t>remotesync</a:t>
            </a:r>
            <a:r>
              <a:rPr lang="en-US" sz="1600" dirty="0">
                <a:solidFill>
                  <a:srgbClr val="222222"/>
                </a:solidFill>
                <a:latin typeface="arial" panose="020B0604020202020204" pitchFamily="34" charset="0"/>
              </a:rPr>
              <a:t>-path&gt; </a:t>
            </a:r>
          </a:p>
          <a:p>
            <a:endParaRPr lang="en-US" sz="1600" b="1" u="sng" dirty="0">
              <a:solidFill>
                <a:srgbClr val="222222"/>
              </a:solidFill>
              <a:latin typeface="arial" panose="020B0604020202020204" pitchFamily="34" charset="0"/>
            </a:endParaRPr>
          </a:p>
          <a:p>
            <a:pPr algn="just"/>
            <a:r>
              <a:rPr lang="en-US" sz="1600" b="1" u="sng" dirty="0">
                <a:solidFill>
                  <a:srgbClr val="222222"/>
                </a:solidFill>
                <a:latin typeface="arial" panose="020B0604020202020204" pitchFamily="34" charset="0"/>
              </a:rPr>
              <a:t>RSYNC REMOTE HOST (original path) :</a:t>
            </a:r>
          </a:p>
          <a:p>
            <a:endParaRPr lang="en-US" sz="1600" b="1" u="sng" dirty="0">
              <a:solidFill>
                <a:srgbClr val="222222"/>
              </a:solidFill>
              <a:latin typeface="arial" panose="020B0604020202020204" pitchFamily="34" charset="0"/>
            </a:endParaRPr>
          </a:p>
          <a:p>
            <a:r>
              <a:rPr lang="en-US" sz="1600" dirty="0">
                <a:solidFill>
                  <a:srgbClr val="222222"/>
                </a:solidFill>
                <a:latin typeface="arial" panose="020B0604020202020204" pitchFamily="34" charset="0"/>
              </a:rPr>
              <a:t>$ </a:t>
            </a:r>
            <a:r>
              <a:rPr lang="en-US" sz="1600" dirty="0" err="1">
                <a:solidFill>
                  <a:srgbClr val="222222"/>
                </a:solidFill>
                <a:latin typeface="arial" panose="020B0604020202020204" pitchFamily="34" charset="0"/>
              </a:rPr>
              <a:t>rsync</a:t>
            </a:r>
            <a:r>
              <a:rPr lang="en-US" sz="1600" dirty="0">
                <a:solidFill>
                  <a:srgbClr val="222222"/>
                </a:solidFill>
                <a:latin typeface="arial" panose="020B0604020202020204" pitchFamily="34" charset="0"/>
              </a:rPr>
              <a:t> –</a:t>
            </a:r>
            <a:r>
              <a:rPr lang="en-US" sz="1600" dirty="0" err="1">
                <a:solidFill>
                  <a:srgbClr val="222222"/>
                </a:solidFill>
                <a:latin typeface="arial" panose="020B0604020202020204" pitchFamily="34" charset="0"/>
              </a:rPr>
              <a:t>avz</a:t>
            </a:r>
            <a:r>
              <a:rPr lang="en-US" sz="1600" dirty="0">
                <a:solidFill>
                  <a:srgbClr val="222222"/>
                </a:solidFill>
                <a:latin typeface="arial" panose="020B0604020202020204" pitchFamily="34" charset="0"/>
              </a:rPr>
              <a:t> &lt;remote-username&gt;@&lt;remote-</a:t>
            </a:r>
            <a:r>
              <a:rPr lang="en-US" sz="1600" dirty="0" err="1">
                <a:solidFill>
                  <a:srgbClr val="222222"/>
                </a:solidFill>
                <a:latin typeface="arial" panose="020B0604020202020204" pitchFamily="34" charset="0"/>
              </a:rPr>
              <a:t>IPaddress</a:t>
            </a:r>
            <a:r>
              <a:rPr lang="en-US" sz="1600" dirty="0">
                <a:solidFill>
                  <a:srgbClr val="222222"/>
                </a:solidFill>
                <a:latin typeface="arial" panose="020B0604020202020204" pitchFamily="34" charset="0"/>
              </a:rPr>
              <a:t>&gt;:&lt;</a:t>
            </a:r>
            <a:r>
              <a:rPr lang="en-US" sz="1600" dirty="0" err="1">
                <a:solidFill>
                  <a:srgbClr val="222222"/>
                </a:solidFill>
                <a:latin typeface="arial" panose="020B0604020202020204" pitchFamily="34" charset="0"/>
              </a:rPr>
              <a:t>remoteoriginal</a:t>
            </a:r>
            <a:r>
              <a:rPr lang="en-US" sz="1600" dirty="0">
                <a:solidFill>
                  <a:srgbClr val="222222"/>
                </a:solidFill>
                <a:latin typeface="arial" panose="020B0604020202020204" pitchFamily="34" charset="0"/>
              </a:rPr>
              <a:t>-path&gt; &lt;</a:t>
            </a:r>
            <a:r>
              <a:rPr lang="en-US" sz="1600" dirty="0" err="1">
                <a:solidFill>
                  <a:srgbClr val="222222"/>
                </a:solidFill>
                <a:latin typeface="arial" panose="020B0604020202020204" pitchFamily="34" charset="0"/>
              </a:rPr>
              <a:t>syncpath</a:t>
            </a:r>
            <a:r>
              <a:rPr lang="en-US" sz="1600" dirty="0">
                <a:solidFill>
                  <a:srgbClr val="222222"/>
                </a:solidFill>
                <a:latin typeface="arial" panose="020B0604020202020204" pitchFamily="34" charset="0"/>
              </a:rPr>
              <a:t>-local&gt;</a:t>
            </a:r>
          </a:p>
          <a:p>
            <a:endParaRPr lang="en-US" sz="1600" b="1" u="sng" dirty="0">
              <a:solidFill>
                <a:srgbClr val="222222"/>
              </a:solidFill>
              <a:latin typeface="arial" panose="020B0604020202020204" pitchFamily="34" charset="0"/>
            </a:endParaRPr>
          </a:p>
          <a:p>
            <a:r>
              <a:rPr lang="en-US" sz="1600" dirty="0">
                <a:latin typeface="Arial" panose="020B0604020202020204" pitchFamily="34" charset="0"/>
                <a:cs typeface="Arial" panose="020B0604020202020204" pitchFamily="34" charset="0"/>
              </a:rPr>
              <a:t>-a, --archive               	</a:t>
            </a:r>
            <a:r>
              <a:rPr lang="en-US" sz="1600" dirty="0">
                <a:solidFill>
                  <a:srgbClr val="FF0000"/>
                </a:solidFill>
                <a:latin typeface="Arial" panose="020B0604020202020204" pitchFamily="34" charset="0"/>
                <a:cs typeface="Arial" panose="020B0604020202020204" pitchFamily="34" charset="0"/>
              </a:rPr>
              <a:t>Archive mode</a:t>
            </a:r>
          </a:p>
          <a:p>
            <a:r>
              <a:rPr lang="en-US" sz="1600" dirty="0">
                <a:latin typeface="Arial" panose="020B0604020202020204" pitchFamily="34" charset="0"/>
                <a:cs typeface="Arial" panose="020B0604020202020204" pitchFamily="34" charset="0"/>
              </a:rPr>
              <a:t>-z, --compress		</a:t>
            </a:r>
            <a:r>
              <a:rPr lang="en-US" sz="1600" dirty="0">
                <a:solidFill>
                  <a:srgbClr val="FF0000"/>
                </a:solidFill>
                <a:latin typeface="Arial" panose="020B0604020202020204" pitchFamily="34" charset="0"/>
                <a:cs typeface="Arial" panose="020B0604020202020204" pitchFamily="34" charset="0"/>
              </a:rPr>
              <a:t>Compress file data </a:t>
            </a:r>
            <a:r>
              <a:rPr lang="en-US" sz="1600" dirty="0">
                <a:latin typeface="Arial" panose="020B0604020202020204" pitchFamily="34" charset="0"/>
                <a:cs typeface="Arial" panose="020B0604020202020204" pitchFamily="34" charset="0"/>
              </a:rPr>
              <a:t>during the transfer</a:t>
            </a:r>
          </a:p>
          <a:p>
            <a:r>
              <a:rPr lang="en-US" sz="1600" dirty="0">
                <a:latin typeface="Arial" panose="020B0604020202020204" pitchFamily="34" charset="0"/>
                <a:cs typeface="Arial" panose="020B0604020202020204" pitchFamily="34" charset="0"/>
              </a:rPr>
              <a:t>-v, --verbose               	</a:t>
            </a:r>
            <a:r>
              <a:rPr lang="en-US" sz="1600" dirty="0">
                <a:solidFill>
                  <a:srgbClr val="FF0000"/>
                </a:solidFill>
                <a:latin typeface="Arial" panose="020B0604020202020204" pitchFamily="34" charset="0"/>
                <a:cs typeface="Arial" panose="020B0604020202020204" pitchFamily="34" charset="0"/>
              </a:rPr>
              <a:t>Increase verbosity</a:t>
            </a:r>
          </a:p>
          <a:p>
            <a:endParaRPr lang="en-US" sz="1600" b="1" u="sng" dirty="0">
              <a:solidFill>
                <a:srgbClr val="222222"/>
              </a:solidFill>
              <a:latin typeface="arial" panose="020B0604020202020204" pitchFamily="34" charset="0"/>
            </a:endParaRPr>
          </a:p>
        </p:txBody>
      </p:sp>
      <p:sp>
        <p:nvSpPr>
          <p:cNvPr id="14" name="TextBox 13">
            <a:extLst>
              <a:ext uri="{FF2B5EF4-FFF2-40B4-BE49-F238E27FC236}">
                <a16:creationId xmlns:a16="http://schemas.microsoft.com/office/drawing/2014/main" id="{E5C9AF89-42F3-4FDF-B241-79EEFA26D71B}"/>
              </a:ext>
            </a:extLst>
          </p:cNvPr>
          <p:cNvSpPr txBox="1"/>
          <p:nvPr/>
        </p:nvSpPr>
        <p:spPr>
          <a:xfrm>
            <a:off x="457200" y="1264290"/>
            <a:ext cx="5730948" cy="2462213"/>
          </a:xfrm>
          <a:prstGeom prst="rect">
            <a:avLst/>
          </a:prstGeom>
          <a:noFill/>
        </p:spPr>
        <p:txBody>
          <a:bodyPr wrap="square" rtlCol="0">
            <a:spAutoFit/>
          </a:bodyPr>
          <a:lstStyle/>
          <a:p>
            <a:pPr algn="just"/>
            <a:r>
              <a:rPr lang="en-US" sz="1400" b="1" dirty="0" err="1">
                <a:solidFill>
                  <a:srgbClr val="7030A0"/>
                </a:solidFill>
                <a:latin typeface="Arial" panose="020B0604020202020204" pitchFamily="34" charset="0"/>
                <a:cs typeface="Arial" panose="020B0604020202020204" pitchFamily="34" charset="0"/>
              </a:rPr>
              <a:t>rsync</a:t>
            </a:r>
            <a:r>
              <a:rPr lang="en-US" sz="1400" dirty="0">
                <a:solidFill>
                  <a:srgbClr val="333333"/>
                </a:solidFill>
                <a:latin typeface="Arial" panose="020B0604020202020204" pitchFamily="34" charset="0"/>
                <a:cs typeface="Arial" panose="020B0604020202020204" pitchFamily="34" charset="0"/>
              </a:rPr>
              <a:t> is a software tool for keeping file folders and directories synchronized. It can be used to upload files to a remote server and is particularly useful for minimizing data transfer when maintaining a mirror copy of local files on a remote server. </a:t>
            </a:r>
            <a:r>
              <a:rPr lang="en-US" sz="1400" dirty="0" err="1">
                <a:solidFill>
                  <a:srgbClr val="333333"/>
                </a:solidFill>
                <a:latin typeface="Arial" panose="020B0604020202020204" pitchFamily="34" charset="0"/>
                <a:cs typeface="Arial" panose="020B0604020202020204" pitchFamily="34" charset="0"/>
              </a:rPr>
              <a:t>Rsync</a:t>
            </a:r>
            <a:r>
              <a:rPr lang="en-US" sz="1400" dirty="0">
                <a:solidFill>
                  <a:srgbClr val="333333"/>
                </a:solidFill>
                <a:latin typeface="Arial" panose="020B0604020202020204" pitchFamily="34" charset="0"/>
                <a:cs typeface="Arial" panose="020B0604020202020204" pitchFamily="34" charset="0"/>
              </a:rPr>
              <a:t> can be used to copy data or as a daemon for providing directories to the network. </a:t>
            </a:r>
            <a:r>
              <a:rPr lang="en-US" sz="1400" dirty="0" err="1">
                <a:solidFill>
                  <a:srgbClr val="333333"/>
                </a:solidFill>
                <a:latin typeface="Arial" panose="020B0604020202020204" pitchFamily="34" charset="0"/>
                <a:cs typeface="Arial" panose="020B0604020202020204" pitchFamily="34" charset="0"/>
              </a:rPr>
              <a:t>Rsync</a:t>
            </a:r>
            <a:r>
              <a:rPr lang="en-US" sz="1400" dirty="0">
                <a:solidFill>
                  <a:srgbClr val="333333"/>
                </a:solidFill>
                <a:latin typeface="Arial" panose="020B0604020202020204" pitchFamily="34" charset="0"/>
                <a:cs typeface="Arial" panose="020B0604020202020204" pitchFamily="34" charset="0"/>
              </a:rPr>
              <a:t> is especially useful in controlling the bandwidth required for file transfer.</a:t>
            </a:r>
          </a:p>
          <a:p>
            <a:pPr algn="just"/>
            <a:endParaRPr lang="en-US" sz="1400" dirty="0">
              <a:solidFill>
                <a:srgbClr val="333333"/>
              </a:solidFill>
              <a:latin typeface="Arial" panose="020B0604020202020204" pitchFamily="34" charset="0"/>
              <a:cs typeface="Arial" panose="020B0604020202020204" pitchFamily="34" charset="0"/>
            </a:endParaRPr>
          </a:p>
          <a:p>
            <a:pPr algn="just"/>
            <a:r>
              <a:rPr lang="en-US" sz="1400" dirty="0" err="1">
                <a:solidFill>
                  <a:srgbClr val="333333"/>
                </a:solidFill>
                <a:latin typeface="Arial" panose="020B0604020202020204" pitchFamily="34" charset="0"/>
                <a:cs typeface="Arial" panose="020B0604020202020204" pitchFamily="34" charset="0"/>
              </a:rPr>
              <a:t>Rsync</a:t>
            </a:r>
            <a:r>
              <a:rPr lang="en-US" sz="1400" dirty="0">
                <a:solidFill>
                  <a:srgbClr val="333333"/>
                </a:solidFill>
                <a:latin typeface="Arial" panose="020B0604020202020204" pitchFamily="34" charset="0"/>
                <a:cs typeface="Arial" panose="020B0604020202020204" pitchFamily="34" charset="0"/>
              </a:rPr>
              <a:t> was written to replace </a:t>
            </a:r>
            <a:r>
              <a:rPr lang="en-US" sz="1400" dirty="0" err="1">
                <a:solidFill>
                  <a:srgbClr val="333333"/>
                </a:solidFill>
                <a:latin typeface="Arial" panose="020B0604020202020204" pitchFamily="34" charset="0"/>
                <a:cs typeface="Arial" panose="020B0604020202020204" pitchFamily="34" charset="0"/>
              </a:rPr>
              <a:t>rcp</a:t>
            </a:r>
            <a:r>
              <a:rPr lang="en-US" sz="1400" dirty="0">
                <a:solidFill>
                  <a:srgbClr val="333333"/>
                </a:solidFill>
                <a:latin typeface="Arial" panose="020B0604020202020204" pitchFamily="34" charset="0"/>
                <a:cs typeface="Arial" panose="020B0604020202020204" pitchFamily="34" charset="0"/>
              </a:rPr>
              <a:t> and </a:t>
            </a:r>
            <a:r>
              <a:rPr lang="en-US" sz="1400" dirty="0" err="1">
                <a:solidFill>
                  <a:srgbClr val="333333"/>
                </a:solidFill>
                <a:latin typeface="Arial" panose="020B0604020202020204" pitchFamily="34" charset="0"/>
                <a:cs typeface="Arial" panose="020B0604020202020204" pitchFamily="34" charset="0"/>
              </a:rPr>
              <a:t>scp</a:t>
            </a:r>
            <a:r>
              <a:rPr lang="en-US" sz="1400" dirty="0">
                <a:solidFill>
                  <a:srgbClr val="333333"/>
                </a:solidFill>
                <a:latin typeface="Arial" panose="020B0604020202020204" pitchFamily="34" charset="0"/>
                <a:cs typeface="Arial" panose="020B0604020202020204" pitchFamily="34" charset="0"/>
              </a:rPr>
              <a:t>. It is widely used for its flexibility, speed and </a:t>
            </a:r>
            <a:r>
              <a:rPr lang="en-US" sz="1400" dirty="0" err="1">
                <a:solidFill>
                  <a:srgbClr val="333333"/>
                </a:solidFill>
                <a:latin typeface="Arial" panose="020B0604020202020204" pitchFamily="34" charset="0"/>
                <a:cs typeface="Arial" panose="020B0604020202020204" pitchFamily="34" charset="0"/>
              </a:rPr>
              <a:t>scriptability</a:t>
            </a:r>
            <a:r>
              <a:rPr lang="en-US" sz="1400" dirty="0">
                <a:solidFill>
                  <a:srgbClr val="333333"/>
                </a:solidFill>
                <a:latin typeface="Arial" panose="020B0604020202020204" pitchFamily="34" charset="0"/>
                <a:cs typeface="Arial" panose="020B0604020202020204" pitchFamily="34" charset="0"/>
              </a:rPr>
              <a:t>. It works on Windows, Mac OS and GNU/Linux.</a:t>
            </a:r>
          </a:p>
        </p:txBody>
      </p:sp>
    </p:spTree>
    <p:extLst>
      <p:ext uri="{BB962C8B-B14F-4D97-AF65-F5344CB8AC3E}">
        <p14:creationId xmlns:p14="http://schemas.microsoft.com/office/powerpoint/2010/main" val="409408487"/>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5569921" y="1377790"/>
            <a:ext cx="6301569" cy="1362071"/>
          </a:xfrm>
        </p:spPr>
        <p:txBody>
          <a:bodyPr/>
          <a:lstStyle/>
          <a:p>
            <a:r>
              <a:rPr lang="en-US" dirty="0">
                <a:solidFill>
                  <a:srgbClr val="33CCCC"/>
                </a:solidFill>
              </a:rPr>
              <a:t>CURL</a:t>
            </a:r>
          </a:p>
        </p:txBody>
      </p:sp>
    </p:spTree>
    <p:extLst>
      <p:ext uri="{BB962C8B-B14F-4D97-AF65-F5344CB8AC3E}">
        <p14:creationId xmlns:p14="http://schemas.microsoft.com/office/powerpoint/2010/main" val="1793936923"/>
      </p:ext>
    </p:extLst>
  </p:cSld>
  <p:clrMapOvr>
    <a:masterClrMapping/>
  </p:clrMapOvr>
</p:sld>
</file>

<file path=ppt/theme/theme1.xml><?xml version="1.0" encoding="utf-8"?>
<a:theme xmlns:a="http://schemas.openxmlformats.org/drawingml/2006/main" name="Concentrix_Template_Mas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centrix" id="{8B650286-5941-0D4A-8346-4374EA4EF84F}" vid="{4B66F190-E41C-B445-A87F-DCDE8B17E9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Concentrix</Template>
  <TotalTime>16878</TotalTime>
  <Words>1842</Words>
  <Application>Microsoft Macintosh PowerPoint</Application>
  <PresentationFormat>Custom</PresentationFormat>
  <Paragraphs>270</Paragraphs>
  <Slides>26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ＭＳ Ｐゴシック</vt:lpstr>
      <vt:lpstr>ヒラギノ角ゴ Pro W3</vt:lpstr>
      <vt:lpstr>Arial</vt:lpstr>
      <vt:lpstr>Arial</vt:lpstr>
      <vt:lpstr>Arial Narrow Bold</vt:lpstr>
      <vt:lpstr>Calibri</vt:lpstr>
      <vt:lpstr>Osaka</vt:lpstr>
      <vt:lpstr>Times</vt:lpstr>
      <vt:lpstr>Concentrix_Template_Master</vt:lpstr>
      <vt:lpstr>Part 2: REMOTE ACCESS</vt:lpstr>
      <vt:lpstr>Remote Access</vt:lpstr>
      <vt:lpstr>SSH: Secure Shell</vt:lpstr>
      <vt:lpstr>SSH Secure Shell</vt:lpstr>
      <vt:lpstr>SCP: Secure Copy</vt:lpstr>
      <vt:lpstr>SCP Secure Copy</vt:lpstr>
      <vt:lpstr>RSYNC</vt:lpstr>
      <vt:lpstr>RSYNC</vt:lpstr>
      <vt:lpstr>CURL</vt:lpstr>
      <vt:lpstr>CURL</vt:lpstr>
      <vt:lpstr>WGET</vt:lpstr>
      <vt:lpstr>WGET</vt:lpstr>
      <vt:lpstr>WGET</vt:lpstr>
      <vt:lpstr>Part 2: INPUT / OUTPUT REDIRECTION</vt:lpstr>
      <vt:lpstr>Input /Output Redirection</vt:lpstr>
      <vt:lpstr>Input /Output Redirection</vt:lpstr>
      <vt:lpstr>Input /Output Redirection</vt:lpstr>
      <vt:lpstr>Input /Output Redirection</vt:lpstr>
      <vt:lpstr>Input /Output Redirection</vt:lpstr>
      <vt:lpstr>Input Redirection</vt:lpstr>
      <vt:lpstr>Input Redirection</vt:lpstr>
      <vt:lpstr>Output Redirection</vt:lpstr>
      <vt:lpstr>Output Redirection</vt:lpstr>
      <vt:lpstr>Expect</vt:lpstr>
      <vt:lpstr>Expect</vt:lpstr>
      <vt:lpstr>Expect</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WAH Monthly Report</dc:title>
  <dc:creator>Tristan Cusi</dc:creator>
  <cp:lastModifiedBy>Mark Monteros</cp:lastModifiedBy>
  <cp:revision>596</cp:revision>
  <cp:lastPrinted>2016-04-04T13:05:45Z</cp:lastPrinted>
  <dcterms:created xsi:type="dcterms:W3CDTF">2016-08-09T15:59:13Z</dcterms:created>
  <dcterms:modified xsi:type="dcterms:W3CDTF">2018-03-23T16:54:33Z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escription0">
    <vt:lpwstr/>
  </property>
  <property fmtid="{D5CDD505-2E9C-101B-9397-08002B2CF9AE}" pid="4" name="NXTAG2">
    <vt:lpwstr>0008001e090000000000010250800207f7000400038000</vt:lpwstr>
  </property>
  <property fmtid="{D5CDD505-2E9C-101B-9397-08002B2CF9AE}" pid="5" name="ContentTypeId">
    <vt:lpwstr>0x0101006339FDAFDC6D3E4781129A86DCF1D228</vt:lpwstr>
  </property>
</Properties>
</file>